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7" r:id="rId2"/>
    <p:sldMasterId id="2147483759" r:id="rId3"/>
  </p:sldMasterIdLst>
  <p:notesMasterIdLst>
    <p:notesMasterId r:id="rId18"/>
  </p:notesMasterIdLst>
  <p:sldIdLst>
    <p:sldId id="279" r:id="rId4"/>
    <p:sldId id="283" r:id="rId5"/>
    <p:sldId id="299" r:id="rId6"/>
    <p:sldId id="300" r:id="rId7"/>
    <p:sldId id="301" r:id="rId8"/>
    <p:sldId id="282" r:id="rId9"/>
    <p:sldId id="290" r:id="rId10"/>
    <p:sldId id="305" r:id="rId11"/>
    <p:sldId id="306" r:id="rId12"/>
    <p:sldId id="307" r:id="rId13"/>
    <p:sldId id="308" r:id="rId14"/>
    <p:sldId id="309" r:id="rId15"/>
    <p:sldId id="310" r:id="rId16"/>
    <p:sldId id="29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EDA04-7EC0-482E-AE1C-4BB3595F81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241FE-842E-4A59-9498-7449358FF0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AA6DCF-EF8B-4CCB-9B64-324BC33EB34B}" type="datetimeFigureOut">
              <a:rPr lang="en-US"/>
              <a:pPr>
                <a:defRPr/>
              </a:pPr>
              <a:t>10/4/2024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A806D3-52F6-45FA-A69F-2B79916B8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9772C0-E8D0-4AF1-A9CA-3FE661B9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4A980-BFD2-4FED-8B20-7A9B2EDEF0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E4D4B-4A95-4E97-937D-9AB22A04A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9F6B19-0A22-4C3B-A70C-183B504D02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36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B19-0A22-4C3B-A70C-183B504D02B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20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11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9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76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2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82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63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049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1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561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8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 userDrawn="1"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352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855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788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012F6D-D38C-4D40-A1B9-7F503AF9D0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265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2F810F-A1B2-4F71-8ADA-2DB2A4BF3B6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9649D-9E1C-4EC6-9C12-A2ACC6FEECC1}"/>
              </a:ext>
            </a:extLst>
          </p:cNvPr>
          <p:cNvSpPr/>
          <p:nvPr/>
        </p:nvSpPr>
        <p:spPr>
          <a:xfrm>
            <a:off x="335360" y="332656"/>
            <a:ext cx="11521280" cy="6192688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Assorted circles and squares">
            <a:extLst>
              <a:ext uri="{FF2B5EF4-FFF2-40B4-BE49-F238E27FC236}">
                <a16:creationId xmlns:a16="http://schemas.microsoft.com/office/drawing/2014/main" id="{528D3581-FF3A-4714-8BE5-C7FE140C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5149" y="0"/>
            <a:ext cx="2297642" cy="229764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A950A7E-56F6-4A88-B4FF-8E02B53C3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9727" y="123245"/>
            <a:ext cx="1639976" cy="16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063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394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900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332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18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13111-08A0-4429-8EB6-FA2D50B3D8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806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56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017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F19D2C-6CB7-476A-B006-CF1FEBAA7C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801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82F0DD-7A89-4CF3-B7EE-BFA86D58A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12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A31D7B-F39D-4D0F-AAC4-F23F02FE20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05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38FBF9-1A65-4F25-81EB-A284C44218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4ACC67-013A-431F-9A0F-AC55D1EA5D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203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3F3672-D54A-4B37-9AC7-CC4B520712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62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EF696E-CCAD-4644-A12F-8956DB12CDA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9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8DAC45-21E0-40FB-A9D1-EE9C6417FC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21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A73AD2D-C3FF-B0B4-565D-B6FEC6902E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A1365F-FA2D-FA5F-E72B-0B33B85A74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864" y="0"/>
            <a:ext cx="1516857" cy="151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1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11" Type="http://schemas.openxmlformats.org/officeDocument/2006/relationships/image" Target="../media/image12.sv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7.sv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1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29.png"/><Relationship Id="rId5" Type="http://schemas.openxmlformats.org/officeDocument/2006/relationships/image" Target="../media/image8.png"/><Relationship Id="rId10" Type="http://schemas.openxmlformats.org/officeDocument/2006/relationships/image" Target="../media/image21.svg"/><Relationship Id="rId4" Type="http://schemas.openxmlformats.org/officeDocument/2006/relationships/image" Target="../media/image7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53A8936-B8A9-460E-9FC7-1F94C04F8447}"/>
              </a:ext>
            </a:extLst>
          </p:cNvPr>
          <p:cNvGrpSpPr/>
          <p:nvPr/>
        </p:nvGrpSpPr>
        <p:grpSpPr>
          <a:xfrm>
            <a:off x="-731261" y="-707935"/>
            <a:ext cx="13365816" cy="6567146"/>
            <a:chOff x="-731261" y="-707935"/>
            <a:chExt cx="13365816" cy="6567146"/>
          </a:xfrm>
        </p:grpSpPr>
        <p:pic>
          <p:nvPicPr>
            <p:cNvPr id="179" name="Graphic 178" descr="A collection of circles in various sizes and patterns">
              <a:extLst>
                <a:ext uri="{FF2B5EF4-FFF2-40B4-BE49-F238E27FC236}">
                  <a16:creationId xmlns:a16="http://schemas.microsoft.com/office/drawing/2014/main" id="{C4C0052A-46A6-42BF-B963-8BF984BF3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4150" y="2208806"/>
              <a:ext cx="3650405" cy="3650405"/>
            </a:xfrm>
            <a:prstGeom prst="rect">
              <a:avLst/>
            </a:prstGeom>
          </p:spPr>
        </p:pic>
        <p:pic>
          <p:nvPicPr>
            <p:cNvPr id="171" name="Graphic 170" descr="Assorted circles and squares">
              <a:extLst>
                <a:ext uri="{FF2B5EF4-FFF2-40B4-BE49-F238E27FC236}">
                  <a16:creationId xmlns:a16="http://schemas.microsoft.com/office/drawing/2014/main" id="{CDED1977-80EC-43A6-8042-87541D8F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731261" y="-707935"/>
              <a:ext cx="5214196" cy="5214196"/>
            </a:xfrm>
            <a:prstGeom prst="rect">
              <a:avLst/>
            </a:prstGeom>
          </p:spPr>
        </p:pic>
        <p:pic>
          <p:nvPicPr>
            <p:cNvPr id="166" name="Picture 2">
              <a:extLst>
                <a:ext uri="{FF2B5EF4-FFF2-40B4-BE49-F238E27FC236}">
                  <a16:creationId xmlns:a16="http://schemas.microsoft.com/office/drawing/2014/main" id="{DDA2597A-DA21-4BE5-8C6F-DE59B5118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196844" y="1342224"/>
              <a:ext cx="3730287" cy="3937924"/>
            </a:xfrm>
            <a:prstGeom prst="rect">
              <a:avLst/>
            </a:prstGeom>
          </p:spPr>
        </p:pic>
      </p:grpSp>
      <p:sp>
        <p:nvSpPr>
          <p:cNvPr id="58" name="Google Shape;62;p2">
            <a:extLst>
              <a:ext uri="{FF2B5EF4-FFF2-40B4-BE49-F238E27FC236}">
                <a16:creationId xmlns:a16="http://schemas.microsoft.com/office/drawing/2014/main" id="{BDC95D14-4AE7-4813-9F8D-53C9547E03C7}"/>
              </a:ext>
            </a:extLst>
          </p:cNvPr>
          <p:cNvSpPr/>
          <p:nvPr/>
        </p:nvSpPr>
        <p:spPr>
          <a:xfrm>
            <a:off x="3609393" y="942394"/>
            <a:ext cx="5378188" cy="5378188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73;p2">
            <a:extLst>
              <a:ext uri="{FF2B5EF4-FFF2-40B4-BE49-F238E27FC236}">
                <a16:creationId xmlns:a16="http://schemas.microsoft.com/office/drawing/2014/main" id="{F700E198-B9F3-4E68-8C94-C8FB47B324FA}"/>
              </a:ext>
            </a:extLst>
          </p:cNvPr>
          <p:cNvSpPr/>
          <p:nvPr/>
        </p:nvSpPr>
        <p:spPr>
          <a:xfrm>
            <a:off x="3589211" y="922212"/>
            <a:ext cx="5418553" cy="5418553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4;p2">
            <a:extLst>
              <a:ext uri="{FF2B5EF4-FFF2-40B4-BE49-F238E27FC236}">
                <a16:creationId xmlns:a16="http://schemas.microsoft.com/office/drawing/2014/main" id="{A8231E7D-09E3-4E42-9AAE-BAEDEEC79B35}"/>
              </a:ext>
            </a:extLst>
          </p:cNvPr>
          <p:cNvSpPr/>
          <p:nvPr/>
        </p:nvSpPr>
        <p:spPr>
          <a:xfrm>
            <a:off x="3438667" y="771668"/>
            <a:ext cx="5719641" cy="571964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2286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5;p2">
            <a:extLst>
              <a:ext uri="{FF2B5EF4-FFF2-40B4-BE49-F238E27FC236}">
                <a16:creationId xmlns:a16="http://schemas.microsoft.com/office/drawing/2014/main" id="{C7936CFE-7352-42BC-9570-0E71D4FA5872}"/>
              </a:ext>
            </a:extLst>
          </p:cNvPr>
          <p:cNvSpPr/>
          <p:nvPr/>
        </p:nvSpPr>
        <p:spPr>
          <a:xfrm>
            <a:off x="3532474" y="818726"/>
            <a:ext cx="5532027" cy="5625525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6;p2">
            <a:extLst>
              <a:ext uri="{FF2B5EF4-FFF2-40B4-BE49-F238E27FC236}">
                <a16:creationId xmlns:a16="http://schemas.microsoft.com/office/drawing/2014/main" id="{E1679C6C-EF1F-4D0A-9FBF-994CEDCEA320}"/>
              </a:ext>
            </a:extLst>
          </p:cNvPr>
          <p:cNvSpPr/>
          <p:nvPr/>
        </p:nvSpPr>
        <p:spPr>
          <a:xfrm>
            <a:off x="3813071" y="1146071"/>
            <a:ext cx="4970834" cy="4970834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7;p2">
            <a:extLst>
              <a:ext uri="{FF2B5EF4-FFF2-40B4-BE49-F238E27FC236}">
                <a16:creationId xmlns:a16="http://schemas.microsoft.com/office/drawing/2014/main" id="{EC965756-2EAE-4BB7-B733-065F583C43DE}"/>
              </a:ext>
            </a:extLst>
          </p:cNvPr>
          <p:cNvSpPr/>
          <p:nvPr/>
        </p:nvSpPr>
        <p:spPr>
          <a:xfrm>
            <a:off x="3936842" y="1269843"/>
            <a:ext cx="4723291" cy="4723291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8;p2">
            <a:extLst>
              <a:ext uri="{FF2B5EF4-FFF2-40B4-BE49-F238E27FC236}">
                <a16:creationId xmlns:a16="http://schemas.microsoft.com/office/drawing/2014/main" id="{92A5DD4F-E556-4DBA-A056-112BC7797451}"/>
              </a:ext>
            </a:extLst>
          </p:cNvPr>
          <p:cNvSpPr/>
          <p:nvPr/>
        </p:nvSpPr>
        <p:spPr>
          <a:xfrm>
            <a:off x="4038989" y="1371990"/>
            <a:ext cx="4518996" cy="4518996"/>
          </a:xfrm>
          <a:custGeom>
            <a:avLst/>
            <a:gdLst/>
            <a:ahLst/>
            <a:cxnLst/>
            <a:rect l="l" t="t" r="r" b="b"/>
            <a:pathLst>
              <a:path w="82377" h="82377" extrusionOk="0">
                <a:moveTo>
                  <a:pt x="41200" y="0"/>
                </a:moveTo>
                <a:cubicBezTo>
                  <a:pt x="18443" y="0"/>
                  <a:pt x="0" y="18443"/>
                  <a:pt x="0" y="41200"/>
                </a:cubicBezTo>
                <a:cubicBezTo>
                  <a:pt x="0" y="63934"/>
                  <a:pt x="18443" y="82377"/>
                  <a:pt x="41200" y="82377"/>
                </a:cubicBezTo>
                <a:cubicBezTo>
                  <a:pt x="63934" y="82377"/>
                  <a:pt x="82377" y="63934"/>
                  <a:pt x="82377" y="41200"/>
                </a:cubicBezTo>
                <a:cubicBezTo>
                  <a:pt x="82377" y="18443"/>
                  <a:pt x="63934" y="0"/>
                  <a:pt x="41200" y="0"/>
                </a:cubicBezTo>
                <a:close/>
              </a:path>
            </a:pathLst>
          </a:custGeom>
          <a:solidFill>
            <a:srgbClr val="FBBE18">
              <a:alpha val="63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10;p2">
            <a:extLst>
              <a:ext uri="{FF2B5EF4-FFF2-40B4-BE49-F238E27FC236}">
                <a16:creationId xmlns:a16="http://schemas.microsoft.com/office/drawing/2014/main" id="{71DF5CA5-59BD-4C58-9FB1-2260282B2618}"/>
              </a:ext>
            </a:extLst>
          </p:cNvPr>
          <p:cNvSpPr/>
          <p:nvPr/>
        </p:nvSpPr>
        <p:spPr>
          <a:xfrm>
            <a:off x="8334678" y="1764068"/>
            <a:ext cx="385800" cy="38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11;p2">
            <a:extLst>
              <a:ext uri="{FF2B5EF4-FFF2-40B4-BE49-F238E27FC236}">
                <a16:creationId xmlns:a16="http://schemas.microsoft.com/office/drawing/2014/main" id="{B7DB5235-0AEE-444E-A03E-0975B98B3BBD}"/>
              </a:ext>
            </a:extLst>
          </p:cNvPr>
          <p:cNvSpPr/>
          <p:nvPr/>
        </p:nvSpPr>
        <p:spPr>
          <a:xfrm>
            <a:off x="8188267" y="1605239"/>
            <a:ext cx="225300" cy="222300"/>
          </a:xfrm>
          <a:prstGeom prst="ellipse">
            <a:avLst/>
          </a:prstGeom>
          <a:solidFill>
            <a:srgbClr val="FFFFFF">
              <a:alpha val="66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53;p2">
            <a:extLst>
              <a:ext uri="{FF2B5EF4-FFF2-40B4-BE49-F238E27FC236}">
                <a16:creationId xmlns:a16="http://schemas.microsoft.com/office/drawing/2014/main" id="{B4B06F6B-4133-4808-A108-AF618DA1D320}"/>
              </a:ext>
            </a:extLst>
          </p:cNvPr>
          <p:cNvSpPr/>
          <p:nvPr/>
        </p:nvSpPr>
        <p:spPr>
          <a:xfrm>
            <a:off x="4991042" y="1342224"/>
            <a:ext cx="323700" cy="320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4;p2">
            <a:extLst>
              <a:ext uri="{FF2B5EF4-FFF2-40B4-BE49-F238E27FC236}">
                <a16:creationId xmlns:a16="http://schemas.microsoft.com/office/drawing/2014/main" id="{51E5C2D1-9E0E-4122-BDE2-5F7BE337933F}"/>
              </a:ext>
            </a:extLst>
          </p:cNvPr>
          <p:cNvSpPr/>
          <p:nvPr/>
        </p:nvSpPr>
        <p:spPr>
          <a:xfrm>
            <a:off x="5282405" y="1205248"/>
            <a:ext cx="323700" cy="320100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5;p2">
            <a:extLst>
              <a:ext uri="{FF2B5EF4-FFF2-40B4-BE49-F238E27FC236}">
                <a16:creationId xmlns:a16="http://schemas.microsoft.com/office/drawing/2014/main" id="{8F8E965F-CAF0-4197-98E8-DEAF8BE80013}"/>
              </a:ext>
            </a:extLst>
          </p:cNvPr>
          <p:cNvSpPr/>
          <p:nvPr/>
        </p:nvSpPr>
        <p:spPr>
          <a:xfrm>
            <a:off x="5591234" y="1108118"/>
            <a:ext cx="323700" cy="320100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9;p2">
            <a:extLst>
              <a:ext uri="{FF2B5EF4-FFF2-40B4-BE49-F238E27FC236}">
                <a16:creationId xmlns:a16="http://schemas.microsoft.com/office/drawing/2014/main" id="{099CE12F-AD81-437B-91BB-D0D19F68CD94}"/>
              </a:ext>
            </a:extLst>
          </p:cNvPr>
          <p:cNvSpPr/>
          <p:nvPr/>
        </p:nvSpPr>
        <p:spPr>
          <a:xfrm rot="8113155">
            <a:off x="8454652" y="4171869"/>
            <a:ext cx="332625" cy="3290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60;p2">
            <a:extLst>
              <a:ext uri="{FF2B5EF4-FFF2-40B4-BE49-F238E27FC236}">
                <a16:creationId xmlns:a16="http://schemas.microsoft.com/office/drawing/2014/main" id="{EA0D14BB-72F7-48A7-8DF6-A45CBEC1779E}"/>
              </a:ext>
            </a:extLst>
          </p:cNvPr>
          <p:cNvSpPr/>
          <p:nvPr/>
        </p:nvSpPr>
        <p:spPr>
          <a:xfrm rot="8113155">
            <a:off x="8341439" y="4482970"/>
            <a:ext cx="332625" cy="329018"/>
          </a:xfrm>
          <a:prstGeom prst="ellipse">
            <a:avLst/>
          </a:prstGeom>
          <a:solidFill>
            <a:schemeClr val="accent4">
              <a:alpha val="687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61;p2">
            <a:extLst>
              <a:ext uri="{FF2B5EF4-FFF2-40B4-BE49-F238E27FC236}">
                <a16:creationId xmlns:a16="http://schemas.microsoft.com/office/drawing/2014/main" id="{E97ABE5E-458C-4A94-A4CA-DEC861FD2626}"/>
              </a:ext>
            </a:extLst>
          </p:cNvPr>
          <p:cNvSpPr/>
          <p:nvPr/>
        </p:nvSpPr>
        <p:spPr>
          <a:xfrm rot="8113155">
            <a:off x="8186606" y="4777670"/>
            <a:ext cx="332625" cy="329018"/>
          </a:xfrm>
          <a:prstGeom prst="ellipse">
            <a:avLst/>
          </a:prstGeom>
          <a:solidFill>
            <a:schemeClr val="accent4"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Picture 164">
            <a:extLst>
              <a:ext uri="{FF2B5EF4-FFF2-40B4-BE49-F238E27FC236}">
                <a16:creationId xmlns:a16="http://schemas.microsoft.com/office/drawing/2014/main" id="{3B5039E6-9349-41DE-8CF0-F7F142DFA6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2756" y="2988225"/>
            <a:ext cx="3139712" cy="1518036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B234DD8F-DBAB-43FD-9781-D966F4BC8F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4419" y="2564904"/>
            <a:ext cx="4286580" cy="42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64907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algn="just">
              <a:spcBef>
                <a:spcPct val="50000"/>
              </a:spcBef>
            </a:pPr>
            <a:r>
              <a:rPr lang="vi-VN" altLang="en-US" sz="3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7 miếng ghép của bộ trò chơi xếp hình, em hãy xếp thành các hình dưới đây</a:t>
            </a:r>
            <a:endParaRPr kumimoji="0" lang="en-US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C0001-BADC-D2E6-9962-B8D066F9A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060848"/>
            <a:ext cx="83629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3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gấp thuyền buồm theo hướng dẫn dưới đây.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79396-CD40-2EE6-FB58-81AA4D1F8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204864"/>
            <a:ext cx="4010025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51325-4777-D039-C853-451739FCE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2204864"/>
            <a:ext cx="42576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18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F7B608-F889-85FD-82A5-48BE7B0D7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844824"/>
            <a:ext cx="3810000" cy="16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806DE-8EFB-6D6E-52A5-BED8B24C6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772816"/>
            <a:ext cx="4305300" cy="163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076898-7B44-F133-1BCF-3F32DD601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8" y="3861048"/>
            <a:ext cx="4105275" cy="2466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AB20A1-78C9-BC59-1A2C-C9B7572EB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4077072"/>
            <a:ext cx="429175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70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9F5B89-D7EA-8F4A-8A30-7D34472D3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2204864"/>
            <a:ext cx="5301874" cy="2592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C5C87-F066-C7D9-5CA9-347762333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204864"/>
            <a:ext cx="57718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25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id="{D994D309-C6E9-41B1-BC53-C5C54E3EA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3" b="30723"/>
          <a:stretch/>
        </p:blipFill>
        <p:spPr>
          <a:xfrm>
            <a:off x="593643" y="0"/>
            <a:ext cx="11568608" cy="6597351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FD5C56D9-6E2E-459A-B401-CE590AA2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2348880"/>
            <a:ext cx="813396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6000" b="1" dirty="0" err="1">
                <a:solidFill>
                  <a:srgbClr val="FF0000"/>
                </a:solidFill>
              </a:rPr>
              <a:t>Về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nhà</a:t>
            </a:r>
            <a:r>
              <a:rPr lang="en-US" altLang="en-US" sz="6000" b="1" dirty="0">
                <a:solidFill>
                  <a:srgbClr val="FF0000"/>
                </a:solidFill>
              </a:rPr>
              <a:t>: </a:t>
            </a:r>
            <a:r>
              <a:rPr lang="en-US" altLang="en-US" sz="6000" b="1" dirty="0" err="1">
                <a:solidFill>
                  <a:srgbClr val="FF0000"/>
                </a:solidFill>
              </a:rPr>
              <a:t>hoàn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sản</a:t>
            </a: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</a:rPr>
              <a:t>phẩm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8394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C6FEA42E-0DDE-443D-BB40-681E0FD2E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5480" y="1844824"/>
            <a:ext cx="3816424" cy="472755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D5FF50-41F2-443E-A16D-8A2D8EF4FE44}"/>
              </a:ext>
            </a:extLst>
          </p:cNvPr>
          <p:cNvGrpSpPr/>
          <p:nvPr/>
        </p:nvGrpSpPr>
        <p:grpSpPr>
          <a:xfrm>
            <a:off x="5447928" y="1124744"/>
            <a:ext cx="4903823" cy="4052855"/>
            <a:chOff x="5231904" y="1340768"/>
            <a:chExt cx="4039727" cy="3332775"/>
          </a:xfrm>
        </p:grpSpPr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406B1C0-D3CA-47CC-8738-444DD1ACA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77994">
              <a:off x="5231904" y="1340768"/>
              <a:ext cx="4039727" cy="3332775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F0D37F-C981-4A73-BBED-B1C71E2A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5960" y="1700808"/>
              <a:ext cx="3414056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1553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F7B39A-D20B-44A5-805E-EA69C12B0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75520" y="613860"/>
            <a:ext cx="8640960" cy="4975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168D2-288F-4480-9AD2-238655633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74191" y="2486886"/>
            <a:ext cx="3251723" cy="4149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F215AC-03B5-41FD-A5AF-375A39778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310" y="1669466"/>
            <a:ext cx="741337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0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A2FF2D-11BA-4AF8-B477-0F53733D7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3352" y="3071668"/>
            <a:ext cx="3447150" cy="344715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568673" y="172149"/>
            <a:ext cx="7054654" cy="24509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1CBC4-5C22-4071-AAC5-383C7FFDD6C5}"/>
              </a:ext>
            </a:extLst>
          </p:cNvPr>
          <p:cNvSpPr txBox="1"/>
          <p:nvPr/>
        </p:nvSpPr>
        <p:spPr>
          <a:xfrm>
            <a:off x="3531447" y="623052"/>
            <a:ext cx="60918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1</a:t>
            </a:r>
            <a:r>
              <a: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altLang="en-US" sz="4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 thức tính diện tích hình tròn là: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4871864" y="3008176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A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r </a:t>
              </a: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3,14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4871864" y="4110850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B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</a:t>
              </a: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x       x  3,14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63E6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id="{64CC88FE-4F64-4B98-A933-6882E1534CAD}"/>
              </a:ext>
            </a:extLst>
          </p:cNvPr>
          <p:cNvGrpSpPr/>
          <p:nvPr/>
        </p:nvGrpSpPr>
        <p:grpSpPr>
          <a:xfrm>
            <a:off x="4894390" y="5190770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C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 và B đều đúng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2" name="Object 7">
            <a:extLst>
              <a:ext uri="{FF2B5EF4-FFF2-40B4-BE49-F238E27FC236}">
                <a16:creationId xmlns:a16="http://schemas.microsoft.com/office/drawing/2014/main" id="{40F05DC0-CE43-4126-AA63-650D2E6139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3069" y="400934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32" name="Object 7">
                        <a:extLst>
                          <a:ext uri="{FF2B5EF4-FFF2-40B4-BE49-F238E27FC236}">
                            <a16:creationId xmlns:a16="http://schemas.microsoft.com/office/drawing/2014/main" id="{40F05DC0-CE43-4126-AA63-650D2E613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3069" y="400934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>
            <a:extLst>
              <a:ext uri="{FF2B5EF4-FFF2-40B4-BE49-F238E27FC236}">
                <a16:creationId xmlns:a16="http://schemas.microsoft.com/office/drawing/2014/main" id="{BC9717E0-5641-4418-B284-169A5F11E8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7478" y="4032114"/>
          <a:ext cx="503238" cy="127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957" imgH="393359" progId="Equation.3">
                  <p:embed/>
                </p:oleObj>
              </mc:Choice>
              <mc:Fallback>
                <p:oleObj name="Equation" r:id="rId7" imgW="164957" imgH="393359" progId="Equation.3">
                  <p:embed/>
                  <p:pic>
                    <p:nvPicPr>
                      <p:cNvPr id="33" name="Object 7">
                        <a:extLst>
                          <a:ext uri="{FF2B5EF4-FFF2-40B4-BE49-F238E27FC236}">
                            <a16:creationId xmlns:a16="http://schemas.microsoft.com/office/drawing/2014/main" id="{BC9717E0-5641-4418-B284-169A5F11E8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478" y="4032114"/>
                        <a:ext cx="503238" cy="127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556FD175-0784-46E4-BDDC-B2B4C5E9F7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987" y="4306794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63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1D36E502-3611-494D-94E6-C3D6F5375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53658" y="441915"/>
            <a:ext cx="7054654" cy="2450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31CBC4-5C22-4071-AAC5-383C7FFDD6C5}"/>
              </a:ext>
            </a:extLst>
          </p:cNvPr>
          <p:cNvSpPr txBox="1"/>
          <p:nvPr/>
        </p:nvSpPr>
        <p:spPr>
          <a:xfrm>
            <a:off x="3386664" y="1073377"/>
            <a:ext cx="60918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vi-VN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Diện tích hình tròn có đường kính 20 cm là</a:t>
            </a:r>
            <a:r>
              <a:rPr kumimoji="0" lang="en-US" alt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</p:txBody>
      </p:sp>
      <p:grpSp>
        <p:nvGrpSpPr>
          <p:cNvPr id="5" name="组合 1">
            <a:extLst>
              <a:ext uri="{FF2B5EF4-FFF2-40B4-BE49-F238E27FC236}">
                <a16:creationId xmlns:a16="http://schemas.microsoft.com/office/drawing/2014/main" id="{5F82C03B-04E9-438F-ACA6-7D48352B519D}"/>
              </a:ext>
            </a:extLst>
          </p:cNvPr>
          <p:cNvGrpSpPr/>
          <p:nvPr/>
        </p:nvGrpSpPr>
        <p:grpSpPr>
          <a:xfrm>
            <a:off x="1919536" y="2892377"/>
            <a:ext cx="5176969" cy="946150"/>
            <a:chOff x="3517779" y="1811338"/>
            <a:chExt cx="5442121" cy="946150"/>
          </a:xfrm>
          <a:solidFill>
            <a:schemeClr val="accent2"/>
          </a:solidFill>
        </p:grpSpPr>
        <p:sp>
          <p:nvSpPr>
            <p:cNvPr id="19" name="MH_Other_5">
              <a:extLst>
                <a:ext uri="{FF2B5EF4-FFF2-40B4-BE49-F238E27FC236}">
                  <a16:creationId xmlns:a16="http://schemas.microsoft.com/office/drawing/2014/main" id="{B5C3BA40-F3CD-4242-9151-69EC58562F84}"/>
                </a:ext>
              </a:extLst>
            </p:cNvPr>
            <p:cNvSpPr/>
            <p:nvPr/>
          </p:nvSpPr>
          <p:spPr>
            <a:xfrm flipV="1">
              <a:off x="4192589" y="1949451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10D757D2-9347-4299-A96A-D33E3C0083DC}"/>
                </a:ext>
              </a:extLst>
            </p:cNvPr>
            <p:cNvSpPr/>
            <p:nvPr/>
          </p:nvSpPr>
          <p:spPr>
            <a:xfrm flipV="1">
              <a:off x="4414838" y="18113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1" name="MH_Other_7">
              <a:extLst>
                <a:ext uri="{FF2B5EF4-FFF2-40B4-BE49-F238E27FC236}">
                  <a16:creationId xmlns:a16="http://schemas.microsoft.com/office/drawing/2014/main" id="{F74D68CC-78EE-4B39-BA62-FD804854C4C4}"/>
                </a:ext>
              </a:extLst>
            </p:cNvPr>
            <p:cNvSpPr/>
            <p:nvPr/>
          </p:nvSpPr>
          <p:spPr bwMode="auto">
            <a:xfrm>
              <a:off x="3517779" y="1924049"/>
              <a:ext cx="1033864" cy="8334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A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2" name="MH_SubTitle_1">
              <a:extLst>
                <a:ext uri="{FF2B5EF4-FFF2-40B4-BE49-F238E27FC236}">
                  <a16:creationId xmlns:a16="http://schemas.microsoft.com/office/drawing/2014/main" id="{867C8C8D-AD90-4F67-AC83-8730364BBE64}"/>
                </a:ext>
              </a:extLst>
            </p:cNvPr>
            <p:cNvSpPr txBox="1"/>
            <p:nvPr/>
          </p:nvSpPr>
          <p:spPr bwMode="auto">
            <a:xfrm>
              <a:off x="4612312" y="1924050"/>
              <a:ext cx="4347588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31,4 cm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3">
            <a:extLst>
              <a:ext uri="{FF2B5EF4-FFF2-40B4-BE49-F238E27FC236}">
                <a16:creationId xmlns:a16="http://schemas.microsoft.com/office/drawing/2014/main" id="{22488924-2A36-42B5-B119-946B519500E1}"/>
              </a:ext>
            </a:extLst>
          </p:cNvPr>
          <p:cNvGrpSpPr/>
          <p:nvPr/>
        </p:nvGrpSpPr>
        <p:grpSpPr>
          <a:xfrm>
            <a:off x="1919536" y="3995051"/>
            <a:ext cx="5315310" cy="1057275"/>
            <a:chOff x="3454400" y="3233738"/>
            <a:chExt cx="5315310" cy="1057275"/>
          </a:xfrm>
          <a:solidFill>
            <a:srgbClr val="D5718E"/>
          </a:solidFill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19798912-24EA-4F3C-89DA-EEBDF8D59AD5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2" name="MH_Other_2">
              <a:extLst>
                <a:ext uri="{FF2B5EF4-FFF2-40B4-BE49-F238E27FC236}">
                  <a16:creationId xmlns:a16="http://schemas.microsoft.com/office/drawing/2014/main" id="{3E67E513-4C12-43EB-A5E4-D825156EA835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3" name="MH_Other_8">
              <a:extLst>
                <a:ext uri="{FF2B5EF4-FFF2-40B4-BE49-F238E27FC236}">
                  <a16:creationId xmlns:a16="http://schemas.microsoft.com/office/drawing/2014/main" id="{94F1EAEE-1F9E-4766-9DF7-7EBA195D97CB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B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14" name="MH_SubTitle_2">
              <a:extLst>
                <a:ext uri="{FF2B5EF4-FFF2-40B4-BE49-F238E27FC236}">
                  <a16:creationId xmlns:a16="http://schemas.microsoft.com/office/drawing/2014/main" id="{CD9F8651-BF6B-42CF-B282-887C09BB6EB9}"/>
                </a:ext>
              </a:extLst>
            </p:cNvPr>
            <p:cNvSpPr txBox="1"/>
            <p:nvPr/>
          </p:nvSpPr>
          <p:spPr>
            <a:xfrm>
              <a:off x="4324263" y="3406775"/>
              <a:ext cx="4445447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C63E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314 cm</a:t>
              </a:r>
              <a:endParaRPr kumimoji="0" lang="zh-CN" alt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C63E64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3">
            <a:extLst>
              <a:ext uri="{FF2B5EF4-FFF2-40B4-BE49-F238E27FC236}">
                <a16:creationId xmlns:a16="http://schemas.microsoft.com/office/drawing/2014/main" id="{64CC88FE-4F64-4B98-A933-6882E1534CAD}"/>
              </a:ext>
            </a:extLst>
          </p:cNvPr>
          <p:cNvGrpSpPr/>
          <p:nvPr/>
        </p:nvGrpSpPr>
        <p:grpSpPr>
          <a:xfrm>
            <a:off x="1942062" y="5074971"/>
            <a:ext cx="6719270" cy="1057275"/>
            <a:chOff x="3454400" y="3233738"/>
            <a:chExt cx="6719270" cy="1057275"/>
          </a:xfrm>
          <a:solidFill>
            <a:srgbClr val="00B050"/>
          </a:solidFill>
        </p:grpSpPr>
        <p:sp>
          <p:nvSpPr>
            <p:cNvPr id="27" name="MH_Other_1">
              <a:extLst>
                <a:ext uri="{FF2B5EF4-FFF2-40B4-BE49-F238E27FC236}">
                  <a16:creationId xmlns:a16="http://schemas.microsoft.com/office/drawing/2014/main" id="{194B33F2-D92F-493E-BA8F-460A473348F8}"/>
                </a:ext>
              </a:extLst>
            </p:cNvPr>
            <p:cNvSpPr/>
            <p:nvPr/>
          </p:nvSpPr>
          <p:spPr>
            <a:xfrm flipV="1">
              <a:off x="4192589" y="3370264"/>
              <a:ext cx="282575" cy="2825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4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D48620C6-B887-4540-BD7B-4F6B4EFB6F50}"/>
                </a:ext>
              </a:extLst>
            </p:cNvPr>
            <p:cNvSpPr/>
            <p:nvPr/>
          </p:nvSpPr>
          <p:spPr>
            <a:xfrm flipV="1">
              <a:off x="4414838" y="3233738"/>
              <a:ext cx="171450" cy="1714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9" name="MH_Other_8">
              <a:extLst>
                <a:ext uri="{FF2B5EF4-FFF2-40B4-BE49-F238E27FC236}">
                  <a16:creationId xmlns:a16="http://schemas.microsoft.com/office/drawing/2014/main" id="{5AD8C956-85CA-4B73-A604-107CE1E49C0E}"/>
                </a:ext>
              </a:extLst>
            </p:cNvPr>
            <p:cNvSpPr/>
            <p:nvPr/>
          </p:nvSpPr>
          <p:spPr>
            <a:xfrm>
              <a:off x="3454400" y="3355975"/>
              <a:ext cx="935038" cy="9350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黑体" panose="02010609060101010101" pitchFamily="49" charset="-122"/>
                  <a:cs typeface="+mn-cs"/>
                </a:rPr>
                <a:t>C</a:t>
              </a:r>
              <a:endParaRPr kumimoji="0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0" name="MH_SubTitle_2">
              <a:extLst>
                <a:ext uri="{FF2B5EF4-FFF2-40B4-BE49-F238E27FC236}">
                  <a16:creationId xmlns:a16="http://schemas.microsoft.com/office/drawing/2014/main" id="{D7862958-5EB9-4FD3-BE78-2044D7E0181B}"/>
                </a:ext>
              </a:extLst>
            </p:cNvPr>
            <p:cNvSpPr txBox="1"/>
            <p:nvPr/>
          </p:nvSpPr>
          <p:spPr>
            <a:xfrm>
              <a:off x="4475164" y="3391055"/>
              <a:ext cx="5698506" cy="833438"/>
            </a:xfrm>
            <a:prstGeom prst="rect">
              <a:avLst/>
            </a:prstGeom>
            <a:noFill/>
          </p:spPr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314 cm</a:t>
              </a:r>
              <a:r>
                <a:rPr kumimoji="0" lang="en-US" altLang="zh-CN" sz="4000" b="1" i="0" u="none" strike="noStrike" kern="0" cap="none" spc="0" normalizeH="0" baseline="30000" noProof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2</a:t>
              </a:r>
              <a:endParaRPr kumimoji="0" lang="zh-CN" alt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5">
            <a:extLst>
              <a:ext uri="{FF2B5EF4-FFF2-40B4-BE49-F238E27FC236}">
                <a16:creationId xmlns:a16="http://schemas.microsoft.com/office/drawing/2014/main" id="{F6C67734-900D-4EE8-940E-DB8A30250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444452" y="2403001"/>
            <a:ext cx="3251723" cy="4149530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FCDA8C4F-B94E-4E4E-AB16-9C2A4D793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7" y="4195030"/>
            <a:ext cx="1873545" cy="18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4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raphic 178" descr="A collection of circles in various sizes and patterns">
            <a:extLst>
              <a:ext uri="{FF2B5EF4-FFF2-40B4-BE49-F238E27FC236}">
                <a16:creationId xmlns:a16="http://schemas.microsoft.com/office/drawing/2014/main" id="{C4C0052A-46A6-42BF-B963-8BF984BF3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7859" y="2438839"/>
            <a:ext cx="4394400" cy="4394400"/>
          </a:xfrm>
          <a:prstGeom prst="rect">
            <a:avLst/>
          </a:prstGeom>
        </p:spPr>
      </p:pic>
      <p:pic>
        <p:nvPicPr>
          <p:cNvPr id="166" name="Picture 2">
            <a:extLst>
              <a:ext uri="{FF2B5EF4-FFF2-40B4-BE49-F238E27FC236}">
                <a16:creationId xmlns:a16="http://schemas.microsoft.com/office/drawing/2014/main" id="{DDA2597A-DA21-4BE5-8C6F-DE59B5118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3867" y="3789040"/>
            <a:ext cx="2845839" cy="3004245"/>
          </a:xfrm>
          <a:prstGeom prst="rect">
            <a:avLst/>
          </a:prstGeom>
        </p:spPr>
      </p:pic>
      <p:pic>
        <p:nvPicPr>
          <p:cNvPr id="26" name="Graphic 25" descr="Assorted circles and squares">
            <a:extLst>
              <a:ext uri="{FF2B5EF4-FFF2-40B4-BE49-F238E27FC236}">
                <a16:creationId xmlns:a16="http://schemas.microsoft.com/office/drawing/2014/main" id="{D1A6C1C9-B37A-4738-B1A7-24D88A275E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16118">
            <a:off x="9797983" y="51156"/>
            <a:ext cx="2754123" cy="275412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C5C4FFC9-BB0D-44C7-A767-11EA879C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2074" y="3717031"/>
            <a:ext cx="2425699" cy="3095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1AB40-8F2E-3A79-4DFE-21DED3AA59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1504" y="2636912"/>
            <a:ext cx="9220937" cy="1944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305EE-063A-B300-3194-45A83EA2E7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7608" y="476672"/>
            <a:ext cx="3170195" cy="2206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32509E-2736-7B51-0B64-0342DE85F8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9896" y="4221088"/>
            <a:ext cx="2481287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2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E77FA958-AA86-489D-9698-AE6AE5BF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528" y="836712"/>
            <a:ext cx="9073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9073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Cambria" panose="02040503050406030204" pitchFamily="18" charset="0"/>
                <a:ea typeface="Cambria" panose="02040503050406030204" pitchFamily="18" charset="0"/>
              </a:rPr>
              <a:t>Cắt rồi dán để tạo thành các hình (theo mẫu)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0D610-BC75-3127-D3C5-B212CBBEA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988840"/>
            <a:ext cx="785487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55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0EC7B1-5B6C-1321-E322-39D79A555097}"/>
              </a:ext>
            </a:extLst>
          </p:cNvPr>
          <p:cNvSpPr/>
          <p:nvPr/>
        </p:nvSpPr>
        <p:spPr>
          <a:xfrm>
            <a:off x="1775520" y="404664"/>
            <a:ext cx="86409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8F5E2-8FA1-F0FB-BBF5-B6A0C8428B7F}"/>
              </a:ext>
            </a:extLst>
          </p:cNvPr>
          <p:cNvSpPr txBox="1"/>
          <p:nvPr/>
        </p:nvSpPr>
        <p:spPr>
          <a:xfrm>
            <a:off x="2783632" y="47667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xếp hình.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AF10C7-98CF-38D5-6B21-160DD1DD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1484784"/>
            <a:ext cx="4680520" cy="46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76124FB1-24E7-47FB-909A-EE4161BFC31D}"/>
</file>

<file path=customXml/itemProps2.xml><?xml version="1.0" encoding="utf-8"?>
<ds:datastoreItem xmlns:ds="http://schemas.openxmlformats.org/officeDocument/2006/customXml" ds:itemID="{3A1DBE3C-2CEF-4F6E-839C-7F058E7ADD8C}"/>
</file>

<file path=customXml/itemProps3.xml><?xml version="1.0" encoding="utf-8"?>
<ds:datastoreItem xmlns:ds="http://schemas.openxmlformats.org/officeDocument/2006/customXml" ds:itemID="{1E92820C-B941-48C3-A9A6-F5F83DBDAAC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129</Words>
  <Application>Microsoft Office PowerPoint</Application>
  <PresentationFormat>Widescreen</PresentationFormat>
  <Paragraphs>25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Default Design</vt:lpstr>
      <vt:lpstr>1_Default Design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PC-SON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Võ Thị Tuyết Mai</dc:creator>
  <cp:keywords>EduFive</cp:keywords>
  <cp:lastModifiedBy>Thao Tran</cp:lastModifiedBy>
  <cp:revision>57</cp:revision>
  <dcterms:created xsi:type="dcterms:W3CDTF">2013-02-13T14:55:58Z</dcterms:created>
  <dcterms:modified xsi:type="dcterms:W3CDTF">2024-10-04T15:59:56Z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