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13.xml" ContentType="application/vnd.openxmlformats-officedocument.presentationml.tag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16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5"/>
  </p:notesMasterIdLst>
  <p:sldIdLst>
    <p:sldId id="279" r:id="rId3"/>
    <p:sldId id="283" r:id="rId4"/>
    <p:sldId id="284" r:id="rId5"/>
    <p:sldId id="287" r:id="rId6"/>
    <p:sldId id="288" r:id="rId7"/>
    <p:sldId id="278" r:id="rId8"/>
    <p:sldId id="282" r:id="rId9"/>
    <p:sldId id="304" r:id="rId10"/>
    <p:sldId id="290" r:id="rId11"/>
    <p:sldId id="305" r:id="rId12"/>
    <p:sldId id="30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10/4/2024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A73AD2D-C3FF-B0B4-565D-B6FEC6902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A1365F-FA2D-FA5F-E72B-0B33B85A74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19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image" Target="../media/image1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19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9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27.svg"/><Relationship Id="rId4" Type="http://schemas.openxmlformats.org/officeDocument/2006/relationships/image" Target="../media/image7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</a:t>
            </a:r>
            <a:r>
              <a:rPr lang="en-US" sz="4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5A49687-7E05-40A3-9FCF-162D98763AEE}"/>
</file>

<file path=customXml/itemProps2.xml><?xml version="1.0" encoding="utf-8"?>
<ds:datastoreItem xmlns:ds="http://schemas.openxmlformats.org/officeDocument/2006/customXml" ds:itemID="{7F3BD8E2-8E76-407E-86E7-8E8E0BCE7B60}"/>
</file>

<file path=customXml/itemProps3.xml><?xml version="1.0" encoding="utf-8"?>
<ds:datastoreItem xmlns:ds="http://schemas.openxmlformats.org/officeDocument/2006/customXml" ds:itemID="{BEDD39F0-E1C4-4E42-A331-CA3A1A6DEF3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180</Words>
  <Application>Microsoft Office PowerPoint</Application>
  <PresentationFormat>Widescreen</PresentationFormat>
  <Paragraphs>28</Paragraphs>
  <Slides>12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Thao Tran</cp:lastModifiedBy>
  <cp:revision>53</cp:revision>
  <dcterms:created xsi:type="dcterms:W3CDTF">2013-02-13T14:55:58Z</dcterms:created>
  <dcterms:modified xsi:type="dcterms:W3CDTF">2024-10-04T15:53:14Z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