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38" r:id="rId14"/>
    <p:sldId id="11419" r:id="rId15"/>
    <p:sldId id="11456" r:id="rId16"/>
    <p:sldId id="11442" r:id="rId17"/>
    <p:sldId id="11460" r:id="rId18"/>
    <p:sldId id="11461" r:id="rId19"/>
    <p:sldId id="11463" r:id="rId20"/>
    <p:sldId id="11462" r:id="rId21"/>
    <p:sldId id="1145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63" d="100"/>
          <a:sy n="63" d="100"/>
        </p:scale>
        <p:origin x="924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6FBA67-079D-639B-DC54-D55A0A2401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AA14B8-59B4-CCF2-F0F2-3DCD71E29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1A4625-2969-8B36-4A7E-BA0D975F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31" y="519421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B51166F-D106-4CF2-A7D0-47ED7FE814EE}"/>
</file>

<file path=customXml/itemProps2.xml><?xml version="1.0" encoding="utf-8"?>
<ds:datastoreItem xmlns:ds="http://schemas.openxmlformats.org/officeDocument/2006/customXml" ds:itemID="{4F0F007A-EDB8-4DE0-AE67-74297872EDD4}"/>
</file>

<file path=customXml/itemProps3.xml><?xml version="1.0" encoding="utf-8"?>
<ds:datastoreItem xmlns:ds="http://schemas.openxmlformats.org/officeDocument/2006/customXml" ds:itemID="{2FB7F06B-3A7A-4843-862B-A84045FC8E9F}"/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426</Words>
  <Application>Microsoft Office PowerPoint</Application>
  <PresentationFormat>Widescreen</PresentationFormat>
  <Paragraphs>54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等线 Light</vt:lpstr>
      <vt:lpstr>Arial</vt:lpstr>
      <vt:lpstr>Cambria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Thao Tran</cp:lastModifiedBy>
  <cp:revision>68</cp:revision>
  <dcterms:created xsi:type="dcterms:W3CDTF">2020-02-07T01:48:05Z</dcterms:created>
  <dcterms:modified xsi:type="dcterms:W3CDTF">2024-10-05T02:09:07Z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