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3"/>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1" r:id="rId26"/>
    <p:sldId id="2883" r:id="rId27"/>
    <p:sldId id="2884" r:id="rId28"/>
    <p:sldId id="2885" r:id="rId29"/>
    <p:sldId id="320" r:id="rId30"/>
    <p:sldId id="288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C4E26B3E-D8A2-5CFB-BFC5-C3C524885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16242CD-06D4-8044-BD5D-FCC7E878136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820367F-FEAE-6AD4-D775-75D9A7D1D9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93081" y="0"/>
            <a:ext cx="2024762" cy="2024762"/>
          </a:xfrm>
          <a:prstGeom prst="rect">
            <a:avLst/>
          </a:prstGeom>
        </p:spPr>
      </p:pic>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7"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slide" Target="slide4.xml"/><Relationship Id="rId12" Type="http://schemas.openxmlformats.org/officeDocument/2006/relationships/slide" Target="slide7.xml"/><Relationship Id="rId17" Type="http://schemas.openxmlformats.org/officeDocument/2006/relationships/image" Target="../media/image13.gif"/><Relationship Id="rId2" Type="http://schemas.openxmlformats.org/officeDocument/2006/relationships/notesSlide" Target="../notesSlides/notesSlide3.xml"/><Relationship Id="rId16" Type="http://schemas.openxmlformats.org/officeDocument/2006/relationships/slide" Target="slide8.xml"/><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6.xml"/><Relationship Id="rId5" Type="http://schemas.openxmlformats.org/officeDocument/2006/relationships/image" Target="../media/image19.png"/><Relationship Id="rId15" Type="http://schemas.openxmlformats.org/officeDocument/2006/relationships/image" Target="../media/image4.png"/><Relationship Id="rId10" Type="http://schemas.openxmlformats.org/officeDocument/2006/relationships/slide" Target="slide5.xml"/><Relationship Id="rId4" Type="http://schemas.openxmlformats.org/officeDocument/2006/relationships/image" Target="../media/image18.svg"/><Relationship Id="rId9" Type="http://schemas.openxmlformats.org/officeDocument/2006/relationships/image" Target="../media/image11.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C3B3235-9650-8D4A-AFC7-D96F72E01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800" y="5475992"/>
            <a:ext cx="1176873" cy="11768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5"/>
          <a:stretch>
            <a:fillRect/>
          </a:stretch>
        </p:blipFill>
        <p:spPr>
          <a:xfrm>
            <a:off x="0" y="0"/>
            <a:ext cx="12844130" cy="7006856"/>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pic>
        <p:nvPicPr>
          <p:cNvPr id="29" name="Picture 28" descr="A round pink label with white text and a black background&#10;&#10;Description automatically generated">
            <a:extLst>
              <a:ext uri="{FF2B5EF4-FFF2-40B4-BE49-F238E27FC236}">
                <a16:creationId xmlns:a16="http://schemas.microsoft.com/office/drawing/2014/main" id="{76C2363F-06FE-3CCB-CF29-BCC7B7031059}"/>
              </a:ext>
            </a:extLst>
          </p:cNvPr>
          <p:cNvPicPr>
            <a:picLocks noChangeAspect="1"/>
          </p:cNvPicPr>
          <p:nvPr/>
        </p:nvPicPr>
        <p:blipFill>
          <a:blip r:embed="rId15">
            <a:alphaModFix amt="41000"/>
            <a:extLst>
              <a:ext uri="{28A0092B-C50C-407E-A947-70E740481C1C}">
                <a14:useLocalDpi xmlns:a14="http://schemas.microsoft.com/office/drawing/2010/main" val="0"/>
              </a:ext>
            </a:extLst>
          </a:blip>
          <a:stretch>
            <a:fillRect/>
          </a:stretch>
        </p:blipFill>
        <p:spPr>
          <a:xfrm>
            <a:off x="6868632" y="2143201"/>
            <a:ext cx="3250019" cy="3250019"/>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u phat trien cua cay đau_480">
            <a:hlinkClick r:id="" action="ppaction://media"/>
            <a:extLst>
              <a:ext uri="{FF2B5EF4-FFF2-40B4-BE49-F238E27FC236}">
                <a16:creationId xmlns:a16="http://schemas.microsoft.com/office/drawing/2014/main" id="{4DD438F6-5689-615C-213D-B5956D659B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840" y="38100"/>
            <a:ext cx="9093200" cy="6819900"/>
          </a:xfrm>
          <a:prstGeom prst="rect">
            <a:avLst/>
          </a:prstGeom>
        </p:spPr>
      </p:pic>
    </p:spTree>
    <p:extLst>
      <p:ext uri="{BB962C8B-B14F-4D97-AF65-F5344CB8AC3E}">
        <p14:creationId xmlns:p14="http://schemas.microsoft.com/office/powerpoint/2010/main" val="35943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id="{C7F63D55-E003-575F-C556-EE1D952A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8" name="Picture 27">
            <a:extLst>
              <a:ext uri="{FF2B5EF4-FFF2-40B4-BE49-F238E27FC236}">
                <a16:creationId xmlns:a16="http://schemas.microsoft.com/office/drawing/2014/main" id="{5F49E7F5-8F52-4E4A-5ACE-DD219B5F99B3}"/>
              </a:ext>
            </a:extLst>
          </p:cNvPr>
          <p:cNvPicPr>
            <a:picLocks noChangeAspect="1"/>
          </p:cNvPicPr>
          <p:nvPr/>
        </p:nvPicPr>
        <p:blipFill>
          <a:blip r:embed="rId15"/>
          <a:stretch>
            <a:fillRect/>
          </a:stretch>
        </p:blipFill>
        <p:spPr>
          <a:xfrm>
            <a:off x="9620174" y="0"/>
            <a:ext cx="2965329" cy="382772"/>
          </a:xfrm>
          <a:prstGeom prst="rect">
            <a:avLst/>
          </a:prstGeom>
        </p:spPr>
      </p:pic>
      <p:pic>
        <p:nvPicPr>
          <p:cNvPr id="29" name="Picture 4">
            <a:hlinkClick r:id="rId16"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7"/>
          <a:srcRect/>
          <a:stretch>
            <a:fillRect/>
          </a:stretch>
        </p:blipFill>
        <p:spPr>
          <a:xfrm>
            <a:off x="9948531" y="191386"/>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0383A22C-B3D6-F054-EED4-AEFF24B863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3B2F476-FE40-4F2D-8181-1A5D32118997}"/>
</file>

<file path=customXml/itemProps2.xml><?xml version="1.0" encoding="utf-8"?>
<ds:datastoreItem xmlns:ds="http://schemas.openxmlformats.org/officeDocument/2006/customXml" ds:itemID="{E5BBD0AB-8DD4-44F7-8460-01E71FA8B1B7}"/>
</file>

<file path=customXml/itemProps3.xml><?xml version="1.0" encoding="utf-8"?>
<ds:datastoreItem xmlns:ds="http://schemas.openxmlformats.org/officeDocument/2006/customXml" ds:itemID="{F4851AED-EF4B-4E84-BA83-497508C6945B}"/>
</file>

<file path=docProps/app.xml><?xml version="1.0" encoding="utf-8"?>
<Properties xmlns="http://schemas.openxmlformats.org/officeDocument/2006/extended-properties" xmlns:vt="http://schemas.openxmlformats.org/officeDocument/2006/docPropsVTypes">
  <TotalTime>49</TotalTime>
  <Words>890</Words>
  <Application>Microsoft Office PowerPoint</Application>
  <PresentationFormat>Widescreen</PresentationFormat>
  <Paragraphs>81</Paragraphs>
  <Slides>28</Slides>
  <Notes>9</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Arial</vt:lpstr>
      <vt:lpstr>Calibri</vt:lpstr>
      <vt:lpstr>Calibri Light</vt:lpstr>
      <vt:lpstr>Cambria</vt:lpstr>
      <vt:lpstr>iCiel Cadena</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2024-10-08T15:41:43Z</dcterms:created>
  <dcterms:modified xsi:type="dcterms:W3CDTF">2024-10-09T01:58:10Z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