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5"/>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24" r:id="rId22"/>
    <p:sldId id="409" r:id="rId23"/>
    <p:sldId id="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3842" autoAdjust="0"/>
  </p:normalViewPr>
  <p:slideViewPr>
    <p:cSldViewPr snapToGrid="0">
      <p:cViewPr varScale="1">
        <p:scale>
          <a:sx n="63" d="100"/>
          <a:sy n="63" d="100"/>
        </p:scale>
        <p:origin x="9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29/9/2024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29/09/2024</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9/29/2024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6C31760E-1828-885B-A626-24AF9C8E6C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974575" y="0"/>
            <a:ext cx="1615640" cy="1615640"/>
          </a:xfrm>
          <a:prstGeom prst="rect">
            <a:avLst/>
          </a:prstGeom>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76B91-CFA0-2E7A-63E6-72210FC124FC}"/>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958009" y="114863"/>
            <a:ext cx="1687432" cy="1687432"/>
          </a:xfrm>
          <a:prstGeom prst="rect">
            <a:avLst/>
          </a:prstGeom>
        </p:spPr>
      </p:pic>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f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id="{A23453CA-DC23-541E-2C87-1F765FFB65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id="{36836826-5656-B99D-CD10-C04258FC5C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extLst>
      <p:ext uri="{BB962C8B-B14F-4D97-AF65-F5344CB8AC3E}">
        <p14:creationId xmlns:p14="http://schemas.microsoft.com/office/powerpoint/2010/main" val="166393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2"/>
          <a:stretch>
            <a:fillRect/>
          </a:stretch>
        </p:blipFill>
        <p:spPr>
          <a:xfrm>
            <a:off x="1695450" y="1462087"/>
            <a:ext cx="7867650" cy="4676775"/>
          </a:xfrm>
          <a:prstGeom prst="rect">
            <a:avLst/>
          </a:prstGeom>
        </p:spPr>
      </p:pic>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0202393-B596-4BD2-8552-ACB5DEC2B575}"/>
</file>

<file path=customXml/itemProps2.xml><?xml version="1.0" encoding="utf-8"?>
<ds:datastoreItem xmlns:ds="http://schemas.openxmlformats.org/officeDocument/2006/customXml" ds:itemID="{29FD8834-4957-4D20-8F77-F0901D957186}"/>
</file>

<file path=customXml/itemProps3.xml><?xml version="1.0" encoding="utf-8"?>
<ds:datastoreItem xmlns:ds="http://schemas.openxmlformats.org/officeDocument/2006/customXml" ds:itemID="{7F5E17D5-C4BE-45FA-878F-79AFB8A487B7}"/>
</file>

<file path=docProps/app.xml><?xml version="1.0" encoding="utf-8"?>
<Properties xmlns="http://schemas.openxmlformats.org/officeDocument/2006/extended-properties" xmlns:vt="http://schemas.openxmlformats.org/officeDocument/2006/docPropsVTypes">
  <Template/>
  <TotalTime>1491</TotalTime>
  <Words>529</Words>
  <Application>Microsoft Office PowerPoint</Application>
  <PresentationFormat>Widescreen</PresentationFormat>
  <Paragraphs>26</Paragraphs>
  <Slides>22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Calibri</vt:lpstr>
      <vt:lpstr>Cambria</vt:lpstr>
      <vt:lpstr>SVN-Hole Hearted</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Thao Tran</cp:lastModifiedBy>
  <cp:revision>64</cp:revision>
  <dcterms:created xsi:type="dcterms:W3CDTF">2024-06-03T14:24:44Z</dcterms:created>
  <dcterms:modified xsi:type="dcterms:W3CDTF">2024-09-29T14:46:52Z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