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0" r:id="rId3"/>
    <p:sldId id="292" r:id="rId4"/>
    <p:sldId id="257" r:id="rId5"/>
    <p:sldId id="293" r:id="rId6"/>
    <p:sldId id="261" r:id="rId7"/>
    <p:sldId id="280" r:id="rId8"/>
    <p:sldId id="294" r:id="rId9"/>
    <p:sldId id="27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6E6E6"/>
    <a:srgbClr val="F05B7D"/>
    <a:srgbClr val="F05A7D"/>
    <a:srgbClr val="E7EEAE"/>
    <a:srgbClr val="FF9966"/>
    <a:srgbClr val="FF0000"/>
    <a:srgbClr val="33CC33"/>
    <a:srgbClr val="3333FF"/>
    <a:srgbClr val="FF3300"/>
    <a:srgbClr val="FFE4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8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188C6884-8BEF-8038-C256-3A7737483B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E68877-125F-4850-A798-85FD760407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333400" y="0"/>
            <a:ext cx="6858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97AF6D-E823-4CF8-B50E-78E55DA514A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5400" y="193040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40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736DC-488B-02E6-AAF2-886395711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9AD408-DC43-B406-0879-03CB45734E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F07BC7-5007-56B6-DFEB-F86A3037C0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BCED6-A648-48CD-9FF6-3FFC0627EED8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188D4B-ABF7-ED12-B9A6-83E87CF97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79C68-E4D8-D0CD-C83C-69BC6674B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E49779-10A1-4063-B20D-02AA47675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904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30355A-A22B-4B49-13E1-2502C966CA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D3698C-3BB7-F9E7-6DD6-E83FEC7D80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3217C-FC03-27A3-5CA3-53873017D7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BCED6-A648-48CD-9FF6-3FFC0627EED8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FE6595-17FA-08A7-8581-3EC3D0D8D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7D0E91-6961-C7F7-FAE2-CE6CC001B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E49779-10A1-4063-B20D-02AA47675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230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hart&#10;&#10;Description automatically generated with medium confidence">
            <a:extLst>
              <a:ext uri="{FF2B5EF4-FFF2-40B4-BE49-F238E27FC236}">
                <a16:creationId xmlns:a16="http://schemas.microsoft.com/office/drawing/2014/main" id="{1824DD34-E1BD-812E-9ACB-F80AF08C2B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22A121B-EE76-4A99-9780-BA74170816D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333400" y="0"/>
            <a:ext cx="6858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991520-8FD4-45F3-8456-1DEAA50129D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5400" y="193040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366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B9B4F-C96E-AE95-75DE-12C8393A8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00D5B1-76EC-A18C-3CD3-2C0746A069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E90D7-A0DC-B682-663F-EB9FF817E6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BCED6-A648-48CD-9FF6-3FFC0627EED8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BA1A0D-2EC6-D75A-D2DA-65A376E90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EAF099-248F-3968-C416-B79EC7800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E49779-10A1-4063-B20D-02AA47675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484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0B170-0F2F-8157-9FB4-1C4527821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ADB3D-B768-DF9D-CCA4-030C29D2A6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E9A6BD-E93F-7B10-536C-5B47C2C89F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986560-23E5-65BD-25E7-8D4BFF93C0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BCED6-A648-48CD-9FF6-3FFC0627EED8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4B1441-EA89-48C9-65D0-F6960BA73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352067-9056-2D14-9990-E183A21AB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E49779-10A1-4063-B20D-02AA47675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822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B2BAB-75D8-8374-CABD-7A1B7D10F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178AF9-2538-4FB9-1A70-8D62CF028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473FA7-4A8D-6EAE-CE98-87A4C2E72E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700FAE-26A3-93AC-3884-8FC8F2399F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4E170A-6EF3-C454-4B1F-E1F6A58821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A6D3D3-2980-AD92-B9F2-44CEBAF8CE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BCED6-A648-48CD-9FF6-3FFC0627EED8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977805-0AD3-B2C0-FE65-EE20593AA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ECBA00-E901-25C8-42A6-98B4FBA74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E49779-10A1-4063-B20D-02AA47675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348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DCFF5-3462-96A2-0E90-8107AD7F4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969BAB-7DB1-5881-A703-198117762C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BCED6-A648-48CD-9FF6-3FFC0627EED8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350EAA-FE9A-F40C-3204-4CA128A52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CC7240-A51E-FD7E-838B-96BE35B1C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E49779-10A1-4063-B20D-02AA47675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779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F3A85C-BB6F-7F8F-DB1F-9C4CF66625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BCED6-A648-48CD-9FF6-3FFC0627EED8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63A401-2038-CCDB-D1FE-08B9749F9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CD3FA2-032C-6415-45AA-3D4FB4593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E49779-10A1-4063-B20D-02AA47675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966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4627A-7411-66C7-AC76-69414996E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C49AC-EAB9-4063-79B6-4F3BF72BD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58FBA7-DB7A-0F7B-F19A-62A5A2186D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46CBDE-45F7-3DA7-AA96-1D329E2057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BCED6-A648-48CD-9FF6-3FFC0627EED8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005AEE-ED94-9870-69B2-AC85A16EB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71DCBE-A795-86CA-27FE-C36A9113D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E49779-10A1-4063-B20D-02AA4767529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F55213-1861-45F4-B53E-C3E6947C5D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333400" y="0"/>
            <a:ext cx="6858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ED5DCF-0AF6-45FE-B056-1617A75CB2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5400" y="193040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230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04121-9276-C7F6-15EA-07231694C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716D58-CCB6-A294-6213-F1B4992086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4A0D4F-BB48-8384-E92F-E71C38AF46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B2829D-0B61-B3BD-C687-D851D4FAC5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BCED6-A648-48CD-9FF6-3FFC0627EED8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B29FCB-335F-EC89-B3F8-5ED27E119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17F824-E207-FBB4-2FAE-AB9432267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E49779-10A1-4063-B20D-02AA47675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667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0133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0">
            <a:extLst>
              <a:ext uri="{FF2B5EF4-FFF2-40B4-BE49-F238E27FC236}">
                <a16:creationId xmlns:a16="http://schemas.microsoft.com/office/drawing/2014/main" id="{089BD9C6-5526-0C7D-EC7B-E6B29CFBDA3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87885" y="844229"/>
            <a:ext cx="6602850" cy="5825607"/>
          </a:xfrm>
          <a:prstGeom prst="rect">
            <a:avLst/>
          </a:prstGeom>
        </p:spPr>
      </p:pic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504DB291-B68F-8EC6-AEFC-5C8957316D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612" b="75859" l="52814" r="87290">
                        <a14:foregroundMark x1="64780" y1="38860" x2="66138" y2="38860"/>
                        <a14:foregroundMark x1="74062" y1="39588" x2="78072" y2="42297"/>
                        <a14:foregroundMark x1="68790" y1="19652" x2="76940" y2="20946"/>
                        <a14:foregroundMark x1="69599" y1="56207" x2="70731" y2="52487"/>
                        <a14:foregroundMark x1="70860" y1="52608" x2="70860" y2="57784"/>
                        <a14:foregroundMark x1="63389" y1="53053" x2="66818" y2="57218"/>
                        <a14:foregroundMark x1="65556" y1="51314" x2="66365" y2="53336"/>
                        <a14:foregroundMark x1="52846" y1="42014" x2="54916" y2="43025"/>
                        <a14:foregroundMark x1="65686" y1="75859" x2="65686" y2="71816"/>
                        <a14:foregroundMark x1="72671" y1="74687" x2="71313" y2="705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5054" r="8521" b="22074"/>
          <a:stretch/>
        </p:blipFill>
        <p:spPr>
          <a:xfrm>
            <a:off x="6340029" y="1901702"/>
            <a:ext cx="4225678" cy="51237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D9989A3-D0D9-7E32-AE60-E29B0B4EE4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150" y="1605847"/>
            <a:ext cx="6633023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090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oup of dolls in a classroom&#10;&#10;Description automatically generated with medium confidence">
            <a:extLst>
              <a:ext uri="{FF2B5EF4-FFF2-40B4-BE49-F238E27FC236}">
                <a16:creationId xmlns:a16="http://schemas.microsoft.com/office/drawing/2014/main" id="{A8CA0ECF-A7D0-A0A6-8E9D-A7C4679A27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0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A6728B-443C-B6F4-7A3C-2284CE676E1E}"/>
              </a:ext>
            </a:extLst>
          </p:cNvPr>
          <p:cNvSpPr txBox="1"/>
          <p:nvPr/>
        </p:nvSpPr>
        <p:spPr>
          <a:xfrm>
            <a:off x="3309763" y="437293"/>
            <a:ext cx="55724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cục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" name="Rectangle: Rounded Corners 4">
            <a:extLst>
              <a:ext uri="{FF2B5EF4-FFF2-40B4-BE49-F238E27FC236}">
                <a16:creationId xmlns:a16="http://schemas.microsoft.com/office/drawing/2014/main" id="{56DF5043-07AA-C55B-0320-F8B5DEAF8009}"/>
              </a:ext>
            </a:extLst>
          </p:cNvPr>
          <p:cNvSpPr/>
          <p:nvPr/>
        </p:nvSpPr>
        <p:spPr>
          <a:xfrm>
            <a:off x="2216391" y="1748540"/>
            <a:ext cx="7862329" cy="892192"/>
          </a:xfrm>
          <a:custGeom>
            <a:avLst/>
            <a:gdLst>
              <a:gd name="connsiteX0" fmla="*/ 0 w 8612819"/>
              <a:gd name="connsiteY0" fmla="*/ 148702 h 892192"/>
              <a:gd name="connsiteX1" fmla="*/ 148702 w 8612819"/>
              <a:gd name="connsiteY1" fmla="*/ 0 h 892192"/>
              <a:gd name="connsiteX2" fmla="*/ 8464117 w 8612819"/>
              <a:gd name="connsiteY2" fmla="*/ 0 h 892192"/>
              <a:gd name="connsiteX3" fmla="*/ 8612819 w 8612819"/>
              <a:gd name="connsiteY3" fmla="*/ 148702 h 892192"/>
              <a:gd name="connsiteX4" fmla="*/ 8612819 w 8612819"/>
              <a:gd name="connsiteY4" fmla="*/ 743490 h 892192"/>
              <a:gd name="connsiteX5" fmla="*/ 8464117 w 8612819"/>
              <a:gd name="connsiteY5" fmla="*/ 892192 h 892192"/>
              <a:gd name="connsiteX6" fmla="*/ 148702 w 8612819"/>
              <a:gd name="connsiteY6" fmla="*/ 892192 h 892192"/>
              <a:gd name="connsiteX7" fmla="*/ 0 w 8612819"/>
              <a:gd name="connsiteY7" fmla="*/ 743490 h 892192"/>
              <a:gd name="connsiteX8" fmla="*/ 0 w 8612819"/>
              <a:gd name="connsiteY8" fmla="*/ 148702 h 892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12819" h="892192" fill="none" extrusionOk="0">
                <a:moveTo>
                  <a:pt x="0" y="148702"/>
                </a:moveTo>
                <a:cubicBezTo>
                  <a:pt x="-2138" y="51748"/>
                  <a:pt x="70840" y="3110"/>
                  <a:pt x="148702" y="0"/>
                </a:cubicBezTo>
                <a:cubicBezTo>
                  <a:pt x="1883336" y="125183"/>
                  <a:pt x="5377344" y="116654"/>
                  <a:pt x="8464117" y="0"/>
                </a:cubicBezTo>
                <a:cubicBezTo>
                  <a:pt x="8556851" y="2429"/>
                  <a:pt x="8617294" y="63785"/>
                  <a:pt x="8612819" y="148702"/>
                </a:cubicBezTo>
                <a:cubicBezTo>
                  <a:pt x="8576557" y="278612"/>
                  <a:pt x="8576193" y="614180"/>
                  <a:pt x="8612819" y="743490"/>
                </a:cubicBezTo>
                <a:cubicBezTo>
                  <a:pt x="8607182" y="830159"/>
                  <a:pt x="8557336" y="882620"/>
                  <a:pt x="8464117" y="892192"/>
                </a:cubicBezTo>
                <a:cubicBezTo>
                  <a:pt x="5660567" y="777334"/>
                  <a:pt x="3675243" y="740115"/>
                  <a:pt x="148702" y="892192"/>
                </a:cubicBezTo>
                <a:cubicBezTo>
                  <a:pt x="64625" y="905738"/>
                  <a:pt x="3294" y="834790"/>
                  <a:pt x="0" y="743490"/>
                </a:cubicBezTo>
                <a:cubicBezTo>
                  <a:pt x="40984" y="519073"/>
                  <a:pt x="51993" y="211350"/>
                  <a:pt x="0" y="148702"/>
                </a:cubicBezTo>
                <a:close/>
              </a:path>
              <a:path w="8612819" h="892192" stroke="0" extrusionOk="0">
                <a:moveTo>
                  <a:pt x="0" y="148702"/>
                </a:moveTo>
                <a:cubicBezTo>
                  <a:pt x="-7078" y="54351"/>
                  <a:pt x="63710" y="-12462"/>
                  <a:pt x="148702" y="0"/>
                </a:cubicBezTo>
                <a:cubicBezTo>
                  <a:pt x="1982993" y="113521"/>
                  <a:pt x="7608271" y="20216"/>
                  <a:pt x="8464117" y="0"/>
                </a:cubicBezTo>
                <a:cubicBezTo>
                  <a:pt x="8546595" y="1550"/>
                  <a:pt x="8613766" y="68533"/>
                  <a:pt x="8612819" y="148702"/>
                </a:cubicBezTo>
                <a:cubicBezTo>
                  <a:pt x="8641561" y="245243"/>
                  <a:pt x="8597377" y="594472"/>
                  <a:pt x="8612819" y="743490"/>
                </a:cubicBezTo>
                <a:cubicBezTo>
                  <a:pt x="8613210" y="823508"/>
                  <a:pt x="8548814" y="893113"/>
                  <a:pt x="8464117" y="892192"/>
                </a:cubicBezTo>
                <a:cubicBezTo>
                  <a:pt x="6763057" y="934213"/>
                  <a:pt x="1273515" y="876002"/>
                  <a:pt x="148702" y="892192"/>
                </a:cubicBezTo>
                <a:cubicBezTo>
                  <a:pt x="51994" y="886424"/>
                  <a:pt x="-1137" y="813534"/>
                  <a:pt x="0" y="743490"/>
                </a:cubicBezTo>
                <a:cubicBezTo>
                  <a:pt x="-8922" y="531634"/>
                  <a:pt x="-46837" y="350959"/>
                  <a:pt x="0" y="148702"/>
                </a:cubicBezTo>
                <a:close/>
              </a:path>
            </a:pathLst>
          </a:custGeom>
          <a:solidFill>
            <a:sysClr val="window" lastClr="FFFFFF"/>
          </a:solidFill>
          <a:ln w="38100" cap="flat" cmpd="sng" algn="ctr">
            <a:solidFill>
              <a:srgbClr val="2C6AA5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297954062">
                  <a:custGeom>
                    <a:avLst/>
                    <a:gdLst>
                      <a:gd name="connsiteX0" fmla="*/ 0 w 7862329"/>
                      <a:gd name="connsiteY0" fmla="*/ 148702 h 892192"/>
                      <a:gd name="connsiteX1" fmla="*/ 148702 w 7862329"/>
                      <a:gd name="connsiteY1" fmla="*/ 0 h 892192"/>
                      <a:gd name="connsiteX2" fmla="*/ 7713627 w 7862329"/>
                      <a:gd name="connsiteY2" fmla="*/ 0 h 892192"/>
                      <a:gd name="connsiteX3" fmla="*/ 7862329 w 7862329"/>
                      <a:gd name="connsiteY3" fmla="*/ 148702 h 892192"/>
                      <a:gd name="connsiteX4" fmla="*/ 7862329 w 7862329"/>
                      <a:gd name="connsiteY4" fmla="*/ 743490 h 892192"/>
                      <a:gd name="connsiteX5" fmla="*/ 7713627 w 7862329"/>
                      <a:gd name="connsiteY5" fmla="*/ 892192 h 892192"/>
                      <a:gd name="connsiteX6" fmla="*/ 148702 w 7862329"/>
                      <a:gd name="connsiteY6" fmla="*/ 892192 h 892192"/>
                      <a:gd name="connsiteX7" fmla="*/ 0 w 7862329"/>
                      <a:gd name="connsiteY7" fmla="*/ 743490 h 892192"/>
                      <a:gd name="connsiteX8" fmla="*/ 0 w 7862329"/>
                      <a:gd name="connsiteY8" fmla="*/ 148702 h 8921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862329" h="892192" fill="none" extrusionOk="0">
                        <a:moveTo>
                          <a:pt x="0" y="148702"/>
                        </a:moveTo>
                        <a:cubicBezTo>
                          <a:pt x="-2138" y="51748"/>
                          <a:pt x="70840" y="3110"/>
                          <a:pt x="148702" y="0"/>
                        </a:cubicBezTo>
                        <a:cubicBezTo>
                          <a:pt x="1748669" y="125183"/>
                          <a:pt x="5987135" y="116654"/>
                          <a:pt x="7713627" y="0"/>
                        </a:cubicBezTo>
                        <a:cubicBezTo>
                          <a:pt x="7806361" y="2429"/>
                          <a:pt x="7866804" y="63785"/>
                          <a:pt x="7862329" y="148702"/>
                        </a:cubicBezTo>
                        <a:cubicBezTo>
                          <a:pt x="7826067" y="278612"/>
                          <a:pt x="7825703" y="614180"/>
                          <a:pt x="7862329" y="743490"/>
                        </a:cubicBezTo>
                        <a:cubicBezTo>
                          <a:pt x="7856692" y="830159"/>
                          <a:pt x="7806846" y="882620"/>
                          <a:pt x="7713627" y="892192"/>
                        </a:cubicBezTo>
                        <a:cubicBezTo>
                          <a:pt x="6413839" y="777334"/>
                          <a:pt x="1222286" y="740115"/>
                          <a:pt x="148702" y="892192"/>
                        </a:cubicBezTo>
                        <a:cubicBezTo>
                          <a:pt x="64625" y="905738"/>
                          <a:pt x="3294" y="834790"/>
                          <a:pt x="0" y="743490"/>
                        </a:cubicBezTo>
                        <a:cubicBezTo>
                          <a:pt x="40984" y="519073"/>
                          <a:pt x="51993" y="211350"/>
                          <a:pt x="0" y="148702"/>
                        </a:cubicBezTo>
                        <a:close/>
                      </a:path>
                      <a:path w="7862329" h="892192" stroke="0" extrusionOk="0">
                        <a:moveTo>
                          <a:pt x="0" y="148702"/>
                        </a:moveTo>
                        <a:cubicBezTo>
                          <a:pt x="-7078" y="54351"/>
                          <a:pt x="63710" y="-12462"/>
                          <a:pt x="148702" y="0"/>
                        </a:cubicBezTo>
                        <a:cubicBezTo>
                          <a:pt x="1319850" y="113521"/>
                          <a:pt x="5252060" y="20216"/>
                          <a:pt x="7713627" y="0"/>
                        </a:cubicBezTo>
                        <a:cubicBezTo>
                          <a:pt x="7796105" y="1550"/>
                          <a:pt x="7863276" y="68533"/>
                          <a:pt x="7862329" y="148702"/>
                        </a:cubicBezTo>
                        <a:cubicBezTo>
                          <a:pt x="7891071" y="245243"/>
                          <a:pt x="7846887" y="594472"/>
                          <a:pt x="7862329" y="743490"/>
                        </a:cubicBezTo>
                        <a:cubicBezTo>
                          <a:pt x="7862720" y="823508"/>
                          <a:pt x="7798324" y="893113"/>
                          <a:pt x="7713627" y="892192"/>
                        </a:cubicBezTo>
                        <a:cubicBezTo>
                          <a:pt x="5042494" y="934213"/>
                          <a:pt x="3851857" y="876002"/>
                          <a:pt x="148702" y="892192"/>
                        </a:cubicBezTo>
                        <a:cubicBezTo>
                          <a:pt x="51994" y="886424"/>
                          <a:pt x="-1137" y="813534"/>
                          <a:pt x="0" y="743490"/>
                        </a:cubicBezTo>
                        <a:cubicBezTo>
                          <a:pt x="-8922" y="531634"/>
                          <a:pt x="-46837" y="350959"/>
                          <a:pt x="0" y="148702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vi-VN" sz="3200" b="1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phần: mở đoạn, triển khai và kết thúc</a:t>
            </a:r>
            <a:endParaRPr lang="vi-VN" sz="3200" b="1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30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group of dolls in a classroom&#10;&#10;Description automatically generated with medium confidence">
            <a:extLst>
              <a:ext uri="{FF2B5EF4-FFF2-40B4-BE49-F238E27FC236}">
                <a16:creationId xmlns:a16="http://schemas.microsoft.com/office/drawing/2014/main" id="{A8CA0ECF-A7D0-A0A6-8E9D-A7C4679A27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0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A6728B-443C-B6F4-7A3C-2284CE676E1E}"/>
              </a:ext>
            </a:extLst>
          </p:cNvPr>
          <p:cNvSpPr txBox="1"/>
          <p:nvPr/>
        </p:nvSpPr>
        <p:spPr>
          <a:xfrm>
            <a:off x="3200401" y="437293"/>
            <a:ext cx="56818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Câu 2: Để viết được một đoạn văn chúng ta cần làm gì?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: Rounded Corners 4">
            <a:extLst>
              <a:ext uri="{FF2B5EF4-FFF2-40B4-BE49-F238E27FC236}">
                <a16:creationId xmlns:a16="http://schemas.microsoft.com/office/drawing/2014/main" id="{56DF5043-07AA-C55B-0320-F8B5DEAF8009}"/>
              </a:ext>
            </a:extLst>
          </p:cNvPr>
          <p:cNvSpPr/>
          <p:nvPr/>
        </p:nvSpPr>
        <p:spPr>
          <a:xfrm>
            <a:off x="3039351" y="1819660"/>
            <a:ext cx="6033529" cy="892192"/>
          </a:xfrm>
          <a:custGeom>
            <a:avLst/>
            <a:gdLst>
              <a:gd name="connsiteX0" fmla="*/ 0 w 8612819"/>
              <a:gd name="connsiteY0" fmla="*/ 148702 h 892192"/>
              <a:gd name="connsiteX1" fmla="*/ 148702 w 8612819"/>
              <a:gd name="connsiteY1" fmla="*/ 0 h 892192"/>
              <a:gd name="connsiteX2" fmla="*/ 8464117 w 8612819"/>
              <a:gd name="connsiteY2" fmla="*/ 0 h 892192"/>
              <a:gd name="connsiteX3" fmla="*/ 8612819 w 8612819"/>
              <a:gd name="connsiteY3" fmla="*/ 148702 h 892192"/>
              <a:gd name="connsiteX4" fmla="*/ 8612819 w 8612819"/>
              <a:gd name="connsiteY4" fmla="*/ 743490 h 892192"/>
              <a:gd name="connsiteX5" fmla="*/ 8464117 w 8612819"/>
              <a:gd name="connsiteY5" fmla="*/ 892192 h 892192"/>
              <a:gd name="connsiteX6" fmla="*/ 148702 w 8612819"/>
              <a:gd name="connsiteY6" fmla="*/ 892192 h 892192"/>
              <a:gd name="connsiteX7" fmla="*/ 0 w 8612819"/>
              <a:gd name="connsiteY7" fmla="*/ 743490 h 892192"/>
              <a:gd name="connsiteX8" fmla="*/ 0 w 8612819"/>
              <a:gd name="connsiteY8" fmla="*/ 148702 h 892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12819" h="892192" fill="none" extrusionOk="0">
                <a:moveTo>
                  <a:pt x="0" y="148702"/>
                </a:moveTo>
                <a:cubicBezTo>
                  <a:pt x="-2138" y="51748"/>
                  <a:pt x="70840" y="3110"/>
                  <a:pt x="148702" y="0"/>
                </a:cubicBezTo>
                <a:cubicBezTo>
                  <a:pt x="1883336" y="125183"/>
                  <a:pt x="5377344" y="116654"/>
                  <a:pt x="8464117" y="0"/>
                </a:cubicBezTo>
                <a:cubicBezTo>
                  <a:pt x="8556851" y="2429"/>
                  <a:pt x="8617294" y="63785"/>
                  <a:pt x="8612819" y="148702"/>
                </a:cubicBezTo>
                <a:cubicBezTo>
                  <a:pt x="8576557" y="278612"/>
                  <a:pt x="8576193" y="614180"/>
                  <a:pt x="8612819" y="743490"/>
                </a:cubicBezTo>
                <a:cubicBezTo>
                  <a:pt x="8607182" y="830159"/>
                  <a:pt x="8557336" y="882620"/>
                  <a:pt x="8464117" y="892192"/>
                </a:cubicBezTo>
                <a:cubicBezTo>
                  <a:pt x="5660567" y="777334"/>
                  <a:pt x="3675243" y="740115"/>
                  <a:pt x="148702" y="892192"/>
                </a:cubicBezTo>
                <a:cubicBezTo>
                  <a:pt x="64625" y="905738"/>
                  <a:pt x="3294" y="834790"/>
                  <a:pt x="0" y="743490"/>
                </a:cubicBezTo>
                <a:cubicBezTo>
                  <a:pt x="40984" y="519073"/>
                  <a:pt x="51993" y="211350"/>
                  <a:pt x="0" y="148702"/>
                </a:cubicBezTo>
                <a:close/>
              </a:path>
              <a:path w="8612819" h="892192" stroke="0" extrusionOk="0">
                <a:moveTo>
                  <a:pt x="0" y="148702"/>
                </a:moveTo>
                <a:cubicBezTo>
                  <a:pt x="-7078" y="54351"/>
                  <a:pt x="63710" y="-12462"/>
                  <a:pt x="148702" y="0"/>
                </a:cubicBezTo>
                <a:cubicBezTo>
                  <a:pt x="1982993" y="113521"/>
                  <a:pt x="7608271" y="20216"/>
                  <a:pt x="8464117" y="0"/>
                </a:cubicBezTo>
                <a:cubicBezTo>
                  <a:pt x="8546595" y="1550"/>
                  <a:pt x="8613766" y="68533"/>
                  <a:pt x="8612819" y="148702"/>
                </a:cubicBezTo>
                <a:cubicBezTo>
                  <a:pt x="8641561" y="245243"/>
                  <a:pt x="8597377" y="594472"/>
                  <a:pt x="8612819" y="743490"/>
                </a:cubicBezTo>
                <a:cubicBezTo>
                  <a:pt x="8613210" y="823508"/>
                  <a:pt x="8548814" y="893113"/>
                  <a:pt x="8464117" y="892192"/>
                </a:cubicBezTo>
                <a:cubicBezTo>
                  <a:pt x="6763057" y="934213"/>
                  <a:pt x="1273515" y="876002"/>
                  <a:pt x="148702" y="892192"/>
                </a:cubicBezTo>
                <a:cubicBezTo>
                  <a:pt x="51994" y="886424"/>
                  <a:pt x="-1137" y="813534"/>
                  <a:pt x="0" y="743490"/>
                </a:cubicBezTo>
                <a:cubicBezTo>
                  <a:pt x="-8922" y="531634"/>
                  <a:pt x="-46837" y="350959"/>
                  <a:pt x="0" y="148702"/>
                </a:cubicBezTo>
                <a:close/>
              </a:path>
            </a:pathLst>
          </a:custGeom>
          <a:solidFill>
            <a:sysClr val="window" lastClr="FFFFFF"/>
          </a:solidFill>
          <a:ln w="38100" cap="flat" cmpd="sng" algn="ctr">
            <a:solidFill>
              <a:srgbClr val="2C6AA5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297954062">
                  <a:custGeom>
                    <a:avLst/>
                    <a:gdLst>
                      <a:gd name="connsiteX0" fmla="*/ 0 w 6033529"/>
                      <a:gd name="connsiteY0" fmla="*/ 148702 h 892192"/>
                      <a:gd name="connsiteX1" fmla="*/ 104170 w 6033529"/>
                      <a:gd name="connsiteY1" fmla="*/ 0 h 892192"/>
                      <a:gd name="connsiteX2" fmla="*/ 5929358 w 6033529"/>
                      <a:gd name="connsiteY2" fmla="*/ 0 h 892192"/>
                      <a:gd name="connsiteX3" fmla="*/ 6033529 w 6033529"/>
                      <a:gd name="connsiteY3" fmla="*/ 148702 h 892192"/>
                      <a:gd name="connsiteX4" fmla="*/ 6033529 w 6033529"/>
                      <a:gd name="connsiteY4" fmla="*/ 743490 h 892192"/>
                      <a:gd name="connsiteX5" fmla="*/ 5929358 w 6033529"/>
                      <a:gd name="connsiteY5" fmla="*/ 892192 h 892192"/>
                      <a:gd name="connsiteX6" fmla="*/ 104170 w 6033529"/>
                      <a:gd name="connsiteY6" fmla="*/ 892192 h 892192"/>
                      <a:gd name="connsiteX7" fmla="*/ 0 w 6033529"/>
                      <a:gd name="connsiteY7" fmla="*/ 743490 h 892192"/>
                      <a:gd name="connsiteX8" fmla="*/ 0 w 6033529"/>
                      <a:gd name="connsiteY8" fmla="*/ 148702 h 892192"/>
                      <a:gd name="connsiteX0" fmla="*/ 0 w 6033529"/>
                      <a:gd name="connsiteY0" fmla="*/ 148702 h 892192"/>
                      <a:gd name="connsiteX1" fmla="*/ 104170 w 6033529"/>
                      <a:gd name="connsiteY1" fmla="*/ 0 h 892192"/>
                      <a:gd name="connsiteX2" fmla="*/ 5929358 w 6033529"/>
                      <a:gd name="connsiteY2" fmla="*/ 0 h 892192"/>
                      <a:gd name="connsiteX3" fmla="*/ 6033529 w 6033529"/>
                      <a:gd name="connsiteY3" fmla="*/ 148702 h 892192"/>
                      <a:gd name="connsiteX4" fmla="*/ 6033529 w 6033529"/>
                      <a:gd name="connsiteY4" fmla="*/ 743490 h 892192"/>
                      <a:gd name="connsiteX5" fmla="*/ 5929358 w 6033529"/>
                      <a:gd name="connsiteY5" fmla="*/ 892192 h 892192"/>
                      <a:gd name="connsiteX6" fmla="*/ 104170 w 6033529"/>
                      <a:gd name="connsiteY6" fmla="*/ 892192 h 892192"/>
                      <a:gd name="connsiteX7" fmla="*/ 0 w 6033529"/>
                      <a:gd name="connsiteY7" fmla="*/ 743490 h 892192"/>
                      <a:gd name="connsiteX8" fmla="*/ 0 w 6033529"/>
                      <a:gd name="connsiteY8" fmla="*/ 148702 h 8921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033529" h="892192" fill="none" extrusionOk="0">
                        <a:moveTo>
                          <a:pt x="0" y="148702"/>
                        </a:moveTo>
                        <a:cubicBezTo>
                          <a:pt x="-2476" y="44965"/>
                          <a:pt x="50795" y="3963"/>
                          <a:pt x="104170" y="0"/>
                        </a:cubicBezTo>
                        <a:cubicBezTo>
                          <a:pt x="1320822" y="327692"/>
                          <a:pt x="3786034" y="29925"/>
                          <a:pt x="5929358" y="0"/>
                        </a:cubicBezTo>
                        <a:cubicBezTo>
                          <a:pt x="6008067" y="5576"/>
                          <a:pt x="6044108" y="59142"/>
                          <a:pt x="6033529" y="148702"/>
                        </a:cubicBezTo>
                        <a:cubicBezTo>
                          <a:pt x="5997334" y="298856"/>
                          <a:pt x="6003976" y="606881"/>
                          <a:pt x="6033529" y="743490"/>
                        </a:cubicBezTo>
                        <a:cubicBezTo>
                          <a:pt x="6026013" y="833034"/>
                          <a:pt x="6001940" y="876339"/>
                          <a:pt x="5929358" y="892192"/>
                        </a:cubicBezTo>
                        <a:cubicBezTo>
                          <a:pt x="3812125" y="876464"/>
                          <a:pt x="2608009" y="634385"/>
                          <a:pt x="104170" y="892192"/>
                        </a:cubicBezTo>
                        <a:cubicBezTo>
                          <a:pt x="44454" y="911413"/>
                          <a:pt x="6956" y="847739"/>
                          <a:pt x="0" y="743490"/>
                        </a:cubicBezTo>
                        <a:cubicBezTo>
                          <a:pt x="28636" y="509682"/>
                          <a:pt x="35518" y="209606"/>
                          <a:pt x="0" y="148702"/>
                        </a:cubicBezTo>
                        <a:close/>
                      </a:path>
                      <a:path w="6033529" h="892192" stroke="0" extrusionOk="0">
                        <a:moveTo>
                          <a:pt x="0" y="148702"/>
                        </a:moveTo>
                        <a:cubicBezTo>
                          <a:pt x="-6637" y="53058"/>
                          <a:pt x="48984" y="-12759"/>
                          <a:pt x="104170" y="0"/>
                        </a:cubicBezTo>
                        <a:cubicBezTo>
                          <a:pt x="1491857" y="124245"/>
                          <a:pt x="5348586" y="15871"/>
                          <a:pt x="5929358" y="0"/>
                        </a:cubicBezTo>
                        <a:cubicBezTo>
                          <a:pt x="5990178" y="329"/>
                          <a:pt x="6025608" y="68383"/>
                          <a:pt x="6033529" y="148702"/>
                        </a:cubicBezTo>
                        <a:cubicBezTo>
                          <a:pt x="6054638" y="254592"/>
                          <a:pt x="6017639" y="587304"/>
                          <a:pt x="6033529" y="743490"/>
                        </a:cubicBezTo>
                        <a:cubicBezTo>
                          <a:pt x="6032919" y="824753"/>
                          <a:pt x="5996904" y="886032"/>
                          <a:pt x="5929358" y="892192"/>
                        </a:cubicBezTo>
                        <a:cubicBezTo>
                          <a:pt x="4630120" y="853236"/>
                          <a:pt x="870791" y="896640"/>
                          <a:pt x="104170" y="892192"/>
                        </a:cubicBezTo>
                        <a:cubicBezTo>
                          <a:pt x="25716" y="880493"/>
                          <a:pt x="9157" y="815371"/>
                          <a:pt x="0" y="743490"/>
                        </a:cubicBezTo>
                        <a:cubicBezTo>
                          <a:pt x="4121" y="537024"/>
                          <a:pt x="-24626" y="363075"/>
                          <a:pt x="0" y="148702"/>
                        </a:cubicBezTo>
                        <a:close/>
                      </a:path>
                      <a:path w="6033529" h="892192" fill="none" stroke="0" extrusionOk="0">
                        <a:moveTo>
                          <a:pt x="0" y="148702"/>
                        </a:moveTo>
                        <a:cubicBezTo>
                          <a:pt x="-1949" y="50968"/>
                          <a:pt x="48119" y="-3437"/>
                          <a:pt x="104170" y="0"/>
                        </a:cubicBezTo>
                        <a:cubicBezTo>
                          <a:pt x="1500379" y="87406"/>
                          <a:pt x="4180738" y="166659"/>
                          <a:pt x="5929358" y="0"/>
                        </a:cubicBezTo>
                        <a:cubicBezTo>
                          <a:pt x="5996792" y="13318"/>
                          <a:pt x="6038013" y="66574"/>
                          <a:pt x="6033529" y="148702"/>
                        </a:cubicBezTo>
                        <a:cubicBezTo>
                          <a:pt x="6010188" y="264649"/>
                          <a:pt x="5994805" y="627307"/>
                          <a:pt x="6033529" y="743490"/>
                        </a:cubicBezTo>
                        <a:cubicBezTo>
                          <a:pt x="6029731" y="829345"/>
                          <a:pt x="6004579" y="886171"/>
                          <a:pt x="5929358" y="892192"/>
                        </a:cubicBezTo>
                        <a:cubicBezTo>
                          <a:pt x="4178087" y="874164"/>
                          <a:pt x="2473229" y="959817"/>
                          <a:pt x="104170" y="892192"/>
                        </a:cubicBezTo>
                        <a:cubicBezTo>
                          <a:pt x="30985" y="900087"/>
                          <a:pt x="1542" y="826663"/>
                          <a:pt x="0" y="743490"/>
                        </a:cubicBezTo>
                        <a:cubicBezTo>
                          <a:pt x="32360" y="526418"/>
                          <a:pt x="28533" y="221050"/>
                          <a:pt x="0" y="148702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vi-VN" sz="3200" b="1" kern="0" dirty="0">
                <a:solidFill>
                  <a:srgbClr val="FF0000"/>
                </a:solidFill>
                <a:cs typeface="Arial" panose="020B0604020202020204" pitchFamily="34" charset="0"/>
              </a:rPr>
              <a:t>Tìm các ý cho đoạn văn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39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F224427E-DCD1-E126-2C7D-049A2E2151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3" b="1215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1" name="Cloud 10">
            <a:extLst>
              <a:ext uri="{FF2B5EF4-FFF2-40B4-BE49-F238E27FC236}">
                <a16:creationId xmlns:a16="http://schemas.microsoft.com/office/drawing/2014/main" id="{C0FBD00F-B010-4B4B-9448-2B7C3BD31B12}"/>
              </a:ext>
            </a:extLst>
          </p:cNvPr>
          <p:cNvSpPr/>
          <p:nvPr/>
        </p:nvSpPr>
        <p:spPr>
          <a:xfrm>
            <a:off x="1582993" y="0"/>
            <a:ext cx="10412362" cy="6489290"/>
          </a:xfrm>
          <a:prstGeom prst="cloud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Hộp Văn bản 5">
            <a:extLst>
              <a:ext uri="{FF2B5EF4-FFF2-40B4-BE49-F238E27FC236}">
                <a16:creationId xmlns:a16="http://schemas.microsoft.com/office/drawing/2014/main" id="{9F7004F9-BEA9-F2A0-44F2-7A42F02DC49B}"/>
              </a:ext>
            </a:extLst>
          </p:cNvPr>
          <p:cNvSpPr txBox="1"/>
          <p:nvPr/>
        </p:nvSpPr>
        <p:spPr>
          <a:xfrm>
            <a:off x="4228718" y="654574"/>
            <a:ext cx="6668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vi-VN" sz="32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Thứ</a:t>
            </a:r>
            <a:r>
              <a:rPr lang="vi-VN" sz="32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… </a:t>
            </a:r>
            <a:r>
              <a:rPr lang="vi-VN" sz="32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ngày</a:t>
            </a:r>
            <a:r>
              <a:rPr lang="vi-VN" sz="32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… </a:t>
            </a:r>
            <a:r>
              <a:rPr lang="vi-VN" sz="32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tháng</a:t>
            </a:r>
            <a:r>
              <a:rPr lang="vi-VN" sz="32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… năm …</a:t>
            </a:r>
            <a:endParaRPr lang="en-US" sz="3200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35515290-0D37-9B1F-B92B-7B2D12D09C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85" b="89984" l="9989" r="89984">
                        <a14:foregroundMark x1="30186" y1="60218" x2="33498" y2="63651"/>
                        <a14:foregroundMark x1="38342" y1="58078" x2="43213" y2="67973"/>
                        <a14:foregroundMark x1="52053" y1="53352" x2="54187" y2="54321"/>
                        <a14:foregroundMark x1="57198" y1="8885" x2="59332" y2="8885"/>
                        <a14:backgroundMark x1="11631" y1="37561" x2="19704" y2="574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5836" y="2226096"/>
            <a:ext cx="7489823" cy="50743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E7E21C2-C7D7-1380-C9F4-03E5E9D428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6419" y="1248698"/>
            <a:ext cx="3164098" cy="8291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9188AB-678E-2199-12FF-47FDBA460C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0579" y="2432825"/>
            <a:ext cx="7328027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22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44444E-6 L 0.73972 -0.5115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79" y="-2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A17B0AE-DBDE-DCE5-5168-50498FF7A5A2}"/>
              </a:ext>
            </a:extLst>
          </p:cNvPr>
          <p:cNvSpPr/>
          <p:nvPr/>
        </p:nvSpPr>
        <p:spPr>
          <a:xfrm>
            <a:off x="318074" y="334297"/>
            <a:ext cx="11352815" cy="6331974"/>
          </a:xfrm>
          <a:prstGeom prst="roundRect">
            <a:avLst/>
          </a:prstGeom>
          <a:solidFill>
            <a:schemeClr val="bg1">
              <a:alpha val="92000"/>
            </a:schemeClr>
          </a:solidFill>
          <a:ln w="5715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8CA7F6B-7D8F-2593-E84E-09562A0A1C71}"/>
              </a:ext>
            </a:extLst>
          </p:cNvPr>
          <p:cNvSpPr/>
          <p:nvPr/>
        </p:nvSpPr>
        <p:spPr>
          <a:xfrm>
            <a:off x="1688071" y="397260"/>
            <a:ext cx="8612819" cy="892192"/>
          </a:xfrm>
          <a:custGeom>
            <a:avLst/>
            <a:gdLst>
              <a:gd name="connsiteX0" fmla="*/ 0 w 8612819"/>
              <a:gd name="connsiteY0" fmla="*/ 148702 h 892192"/>
              <a:gd name="connsiteX1" fmla="*/ 148702 w 8612819"/>
              <a:gd name="connsiteY1" fmla="*/ 0 h 892192"/>
              <a:gd name="connsiteX2" fmla="*/ 8464117 w 8612819"/>
              <a:gd name="connsiteY2" fmla="*/ 0 h 892192"/>
              <a:gd name="connsiteX3" fmla="*/ 8612819 w 8612819"/>
              <a:gd name="connsiteY3" fmla="*/ 148702 h 892192"/>
              <a:gd name="connsiteX4" fmla="*/ 8612819 w 8612819"/>
              <a:gd name="connsiteY4" fmla="*/ 743490 h 892192"/>
              <a:gd name="connsiteX5" fmla="*/ 8464117 w 8612819"/>
              <a:gd name="connsiteY5" fmla="*/ 892192 h 892192"/>
              <a:gd name="connsiteX6" fmla="*/ 148702 w 8612819"/>
              <a:gd name="connsiteY6" fmla="*/ 892192 h 892192"/>
              <a:gd name="connsiteX7" fmla="*/ 0 w 8612819"/>
              <a:gd name="connsiteY7" fmla="*/ 743490 h 892192"/>
              <a:gd name="connsiteX8" fmla="*/ 0 w 8612819"/>
              <a:gd name="connsiteY8" fmla="*/ 148702 h 892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12819" h="892192" fill="none" extrusionOk="0">
                <a:moveTo>
                  <a:pt x="0" y="148702"/>
                </a:moveTo>
                <a:cubicBezTo>
                  <a:pt x="-2138" y="51748"/>
                  <a:pt x="70840" y="3110"/>
                  <a:pt x="148702" y="0"/>
                </a:cubicBezTo>
                <a:cubicBezTo>
                  <a:pt x="1883336" y="125183"/>
                  <a:pt x="5377344" y="116654"/>
                  <a:pt x="8464117" y="0"/>
                </a:cubicBezTo>
                <a:cubicBezTo>
                  <a:pt x="8556851" y="2429"/>
                  <a:pt x="8617294" y="63785"/>
                  <a:pt x="8612819" y="148702"/>
                </a:cubicBezTo>
                <a:cubicBezTo>
                  <a:pt x="8576557" y="278612"/>
                  <a:pt x="8576193" y="614180"/>
                  <a:pt x="8612819" y="743490"/>
                </a:cubicBezTo>
                <a:cubicBezTo>
                  <a:pt x="8607182" y="830159"/>
                  <a:pt x="8557336" y="882620"/>
                  <a:pt x="8464117" y="892192"/>
                </a:cubicBezTo>
                <a:cubicBezTo>
                  <a:pt x="5660567" y="777334"/>
                  <a:pt x="3675243" y="740115"/>
                  <a:pt x="148702" y="892192"/>
                </a:cubicBezTo>
                <a:cubicBezTo>
                  <a:pt x="64625" y="905738"/>
                  <a:pt x="3294" y="834790"/>
                  <a:pt x="0" y="743490"/>
                </a:cubicBezTo>
                <a:cubicBezTo>
                  <a:pt x="40984" y="519073"/>
                  <a:pt x="51993" y="211350"/>
                  <a:pt x="0" y="148702"/>
                </a:cubicBezTo>
                <a:close/>
              </a:path>
              <a:path w="8612819" h="892192" stroke="0" extrusionOk="0">
                <a:moveTo>
                  <a:pt x="0" y="148702"/>
                </a:moveTo>
                <a:cubicBezTo>
                  <a:pt x="-7078" y="54351"/>
                  <a:pt x="63710" y="-12462"/>
                  <a:pt x="148702" y="0"/>
                </a:cubicBezTo>
                <a:cubicBezTo>
                  <a:pt x="1982993" y="113521"/>
                  <a:pt x="7608271" y="20216"/>
                  <a:pt x="8464117" y="0"/>
                </a:cubicBezTo>
                <a:cubicBezTo>
                  <a:pt x="8546595" y="1550"/>
                  <a:pt x="8613766" y="68533"/>
                  <a:pt x="8612819" y="148702"/>
                </a:cubicBezTo>
                <a:cubicBezTo>
                  <a:pt x="8641561" y="245243"/>
                  <a:pt x="8597377" y="594472"/>
                  <a:pt x="8612819" y="743490"/>
                </a:cubicBezTo>
                <a:cubicBezTo>
                  <a:pt x="8613210" y="823508"/>
                  <a:pt x="8548814" y="893113"/>
                  <a:pt x="8464117" y="892192"/>
                </a:cubicBezTo>
                <a:cubicBezTo>
                  <a:pt x="6763057" y="934213"/>
                  <a:pt x="1273515" y="876002"/>
                  <a:pt x="148702" y="892192"/>
                </a:cubicBezTo>
                <a:cubicBezTo>
                  <a:pt x="51994" y="886424"/>
                  <a:pt x="-1137" y="813534"/>
                  <a:pt x="0" y="743490"/>
                </a:cubicBezTo>
                <a:cubicBezTo>
                  <a:pt x="-8922" y="531634"/>
                  <a:pt x="-46837" y="350959"/>
                  <a:pt x="0" y="148702"/>
                </a:cubicBezTo>
                <a:close/>
              </a:path>
            </a:pathLst>
          </a:custGeom>
          <a:solidFill>
            <a:sysClr val="window" lastClr="FFFFFF"/>
          </a:solidFill>
          <a:ln w="38100" cap="flat" cmpd="sng" algn="ctr">
            <a:solidFill>
              <a:srgbClr val="2C6AA5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29795406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N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ghe thầy cô giáo nhận xét chung.</a:t>
            </a:r>
          </a:p>
        </p:txBody>
      </p:sp>
      <p:pic>
        <p:nvPicPr>
          <p:cNvPr id="6" name="Hình ảnh 11">
            <a:extLst>
              <a:ext uri="{FF2B5EF4-FFF2-40B4-BE49-F238E27FC236}">
                <a16:creationId xmlns:a16="http://schemas.microsoft.com/office/drawing/2014/main" id="{B22749AB-E2B8-F225-A462-785D4C7A8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2771" y="-469448"/>
            <a:ext cx="2350054" cy="221250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F7034B6-05FF-641E-80D0-5F80C348656C}"/>
              </a:ext>
            </a:extLst>
          </p:cNvPr>
          <p:cNvSpPr/>
          <p:nvPr/>
        </p:nvSpPr>
        <p:spPr>
          <a:xfrm>
            <a:off x="620110" y="1986455"/>
            <a:ext cx="4698124" cy="92491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Ưu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điểm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E27A0DF-023F-8734-A1DF-CAC5BCFD5CB9}"/>
              </a:ext>
            </a:extLst>
          </p:cNvPr>
          <p:cNvSpPr/>
          <p:nvPr/>
        </p:nvSpPr>
        <p:spPr>
          <a:xfrm>
            <a:off x="6705600" y="1933903"/>
            <a:ext cx="4698124" cy="92491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Nhược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điểm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05372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A17B0AE-DBDE-DCE5-5168-50498FF7A5A2}"/>
              </a:ext>
            </a:extLst>
          </p:cNvPr>
          <p:cNvSpPr/>
          <p:nvPr/>
        </p:nvSpPr>
        <p:spPr>
          <a:xfrm>
            <a:off x="318074" y="334297"/>
            <a:ext cx="11352815" cy="6331974"/>
          </a:xfrm>
          <a:prstGeom prst="roundRect">
            <a:avLst/>
          </a:prstGeom>
          <a:solidFill>
            <a:schemeClr val="bg1">
              <a:alpha val="92000"/>
            </a:schemeClr>
          </a:solidFill>
          <a:ln w="5715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8CA7F6B-7D8F-2593-E84E-09562A0A1C71}"/>
              </a:ext>
            </a:extLst>
          </p:cNvPr>
          <p:cNvSpPr/>
          <p:nvPr/>
        </p:nvSpPr>
        <p:spPr>
          <a:xfrm>
            <a:off x="1688071" y="73572"/>
            <a:ext cx="9116563" cy="1215880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2C6AA5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297954062">
                  <a:custGeom>
                    <a:avLst/>
                    <a:gdLst>
                      <a:gd name="connsiteX0" fmla="*/ 0 w 8612819"/>
                      <a:gd name="connsiteY0" fmla="*/ 202651 h 1215880"/>
                      <a:gd name="connsiteX1" fmla="*/ 202651 w 8612819"/>
                      <a:gd name="connsiteY1" fmla="*/ 0 h 1215880"/>
                      <a:gd name="connsiteX2" fmla="*/ 8410168 w 8612819"/>
                      <a:gd name="connsiteY2" fmla="*/ 0 h 1215880"/>
                      <a:gd name="connsiteX3" fmla="*/ 8612819 w 8612819"/>
                      <a:gd name="connsiteY3" fmla="*/ 202651 h 1215880"/>
                      <a:gd name="connsiteX4" fmla="*/ 8612819 w 8612819"/>
                      <a:gd name="connsiteY4" fmla="*/ 1013229 h 1215880"/>
                      <a:gd name="connsiteX5" fmla="*/ 8410168 w 8612819"/>
                      <a:gd name="connsiteY5" fmla="*/ 1215880 h 1215880"/>
                      <a:gd name="connsiteX6" fmla="*/ 202651 w 8612819"/>
                      <a:gd name="connsiteY6" fmla="*/ 1215880 h 1215880"/>
                      <a:gd name="connsiteX7" fmla="*/ 0 w 8612819"/>
                      <a:gd name="connsiteY7" fmla="*/ 1013229 h 1215880"/>
                      <a:gd name="connsiteX8" fmla="*/ 0 w 8612819"/>
                      <a:gd name="connsiteY8" fmla="*/ 202651 h 1215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612819" h="1215880" fill="none" extrusionOk="0">
                        <a:moveTo>
                          <a:pt x="0" y="202651"/>
                        </a:moveTo>
                        <a:cubicBezTo>
                          <a:pt x="-903" y="84471"/>
                          <a:pt x="98205" y="5452"/>
                          <a:pt x="202651" y="0"/>
                        </a:cubicBezTo>
                        <a:cubicBezTo>
                          <a:pt x="1675796" y="125183"/>
                          <a:pt x="5949578" y="116654"/>
                          <a:pt x="8410168" y="0"/>
                        </a:cubicBezTo>
                        <a:cubicBezTo>
                          <a:pt x="8534565" y="2857"/>
                          <a:pt x="8618405" y="87246"/>
                          <a:pt x="8612819" y="202651"/>
                        </a:cubicBezTo>
                        <a:cubicBezTo>
                          <a:pt x="8552382" y="371334"/>
                          <a:pt x="8553265" y="619917"/>
                          <a:pt x="8612819" y="1013229"/>
                        </a:cubicBezTo>
                        <a:cubicBezTo>
                          <a:pt x="8606000" y="1130646"/>
                          <a:pt x="8530022" y="1209035"/>
                          <a:pt x="8410168" y="1215880"/>
                        </a:cubicBezTo>
                        <a:cubicBezTo>
                          <a:pt x="5073789" y="1101022"/>
                          <a:pt x="3143259" y="1063803"/>
                          <a:pt x="202651" y="1215880"/>
                        </a:cubicBezTo>
                        <a:cubicBezTo>
                          <a:pt x="89620" y="1223587"/>
                          <a:pt x="5077" y="1139290"/>
                          <a:pt x="0" y="1013229"/>
                        </a:cubicBezTo>
                        <a:cubicBezTo>
                          <a:pt x="8486" y="848232"/>
                          <a:pt x="21346" y="536131"/>
                          <a:pt x="0" y="202651"/>
                        </a:cubicBezTo>
                        <a:close/>
                      </a:path>
                      <a:path w="8612819" h="1215880" stroke="0" extrusionOk="0">
                        <a:moveTo>
                          <a:pt x="0" y="202651"/>
                        </a:moveTo>
                        <a:cubicBezTo>
                          <a:pt x="-9199" y="74842"/>
                          <a:pt x="86732" y="-17384"/>
                          <a:pt x="202651" y="0"/>
                        </a:cubicBezTo>
                        <a:cubicBezTo>
                          <a:pt x="2650271" y="113521"/>
                          <a:pt x="4946473" y="20216"/>
                          <a:pt x="8410168" y="0"/>
                        </a:cubicBezTo>
                        <a:cubicBezTo>
                          <a:pt x="8522829" y="3261"/>
                          <a:pt x="8613602" y="92347"/>
                          <a:pt x="8612819" y="202651"/>
                        </a:cubicBezTo>
                        <a:cubicBezTo>
                          <a:pt x="8647190" y="480817"/>
                          <a:pt x="8643857" y="893334"/>
                          <a:pt x="8612819" y="1013229"/>
                        </a:cubicBezTo>
                        <a:cubicBezTo>
                          <a:pt x="8616790" y="1103730"/>
                          <a:pt x="8537480" y="1221390"/>
                          <a:pt x="8410168" y="1215880"/>
                        </a:cubicBezTo>
                        <a:cubicBezTo>
                          <a:pt x="5071592" y="1257901"/>
                          <a:pt x="2770013" y="1199690"/>
                          <a:pt x="202651" y="1215880"/>
                        </a:cubicBezTo>
                        <a:cubicBezTo>
                          <a:pt x="84121" y="1213266"/>
                          <a:pt x="-1890" y="1105074"/>
                          <a:pt x="0" y="1013229"/>
                        </a:cubicBezTo>
                        <a:cubicBezTo>
                          <a:pt x="29546" y="641166"/>
                          <a:pt x="-60316" y="297541"/>
                          <a:pt x="0" y="202651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2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2. </a:t>
            </a:r>
            <a:r>
              <a:rPr lang="vi-VN" sz="32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Đọc lại bài viết của em và nhận xét của thầy cô để biết ưu điểm và hạn chế trong bài.</a:t>
            </a:r>
          </a:p>
        </p:txBody>
      </p:sp>
      <p:pic>
        <p:nvPicPr>
          <p:cNvPr id="6" name="Hình ảnh 11">
            <a:extLst>
              <a:ext uri="{FF2B5EF4-FFF2-40B4-BE49-F238E27FC236}">
                <a16:creationId xmlns:a16="http://schemas.microsoft.com/office/drawing/2014/main" id="{B22749AB-E2B8-F225-A462-785D4C7A8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2771" y="-469448"/>
            <a:ext cx="2350054" cy="221250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F7034B6-05FF-641E-80D0-5F80C348656C}"/>
              </a:ext>
            </a:extLst>
          </p:cNvPr>
          <p:cNvSpPr/>
          <p:nvPr/>
        </p:nvSpPr>
        <p:spPr>
          <a:xfrm>
            <a:off x="620110" y="1986455"/>
            <a:ext cx="4698124" cy="92491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2060"/>
                </a:solidFill>
              </a:rPr>
              <a:t>Những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điều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yêu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thích</a:t>
            </a:r>
            <a:r>
              <a:rPr lang="en-US" sz="2400" dirty="0">
                <a:solidFill>
                  <a:srgbClr val="002060"/>
                </a:solidFill>
              </a:rPr>
              <a:t> ở </a:t>
            </a:r>
            <a:r>
              <a:rPr lang="en-US" sz="2400" dirty="0" err="1">
                <a:solidFill>
                  <a:srgbClr val="002060"/>
                </a:solidFill>
              </a:rPr>
              <a:t>câu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chuyện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E27A0DF-023F-8734-A1DF-CAC5BCFD5CB9}"/>
              </a:ext>
            </a:extLst>
          </p:cNvPr>
          <p:cNvSpPr/>
          <p:nvPr/>
        </p:nvSpPr>
        <p:spPr>
          <a:xfrm>
            <a:off x="6705600" y="1933903"/>
            <a:ext cx="4698124" cy="92491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2060"/>
                </a:solidFill>
              </a:rPr>
              <a:t>Cách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thể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hiện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tình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cảm</a:t>
            </a:r>
            <a:r>
              <a:rPr lang="en-US" sz="2400" dirty="0">
                <a:solidFill>
                  <a:srgbClr val="002060"/>
                </a:solidFill>
              </a:rPr>
              <a:t>, </a:t>
            </a:r>
            <a:r>
              <a:rPr lang="en-US" sz="2400" dirty="0" err="1">
                <a:solidFill>
                  <a:srgbClr val="002060"/>
                </a:solidFill>
              </a:rPr>
              <a:t>cảm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xúc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0FE4F9C-F6A1-A0DD-92CE-A5FA5429C6EB}"/>
              </a:ext>
            </a:extLst>
          </p:cNvPr>
          <p:cNvSpPr/>
          <p:nvPr/>
        </p:nvSpPr>
        <p:spPr>
          <a:xfrm>
            <a:off x="4277710" y="3310758"/>
            <a:ext cx="4698124" cy="92491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…..</a:t>
            </a:r>
          </a:p>
        </p:txBody>
      </p:sp>
    </p:spTree>
    <p:extLst>
      <p:ext uri="{BB962C8B-B14F-4D97-AF65-F5344CB8AC3E}">
        <p14:creationId xmlns:p14="http://schemas.microsoft.com/office/powerpoint/2010/main" val="14654241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A17B0AE-DBDE-DCE5-5168-50498FF7A5A2}"/>
              </a:ext>
            </a:extLst>
          </p:cNvPr>
          <p:cNvSpPr/>
          <p:nvPr/>
        </p:nvSpPr>
        <p:spPr>
          <a:xfrm>
            <a:off x="318074" y="334297"/>
            <a:ext cx="11352815" cy="6331974"/>
          </a:xfrm>
          <a:prstGeom prst="roundRect">
            <a:avLst/>
          </a:prstGeom>
          <a:solidFill>
            <a:schemeClr val="bg1">
              <a:alpha val="92000"/>
            </a:schemeClr>
          </a:solidFill>
          <a:ln w="5715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8CA7F6B-7D8F-2593-E84E-09562A0A1C71}"/>
              </a:ext>
            </a:extLst>
          </p:cNvPr>
          <p:cNvSpPr/>
          <p:nvPr/>
        </p:nvSpPr>
        <p:spPr>
          <a:xfrm>
            <a:off x="1688071" y="0"/>
            <a:ext cx="8622577" cy="1387366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2C6AA5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297954062">
                  <a:custGeom>
                    <a:avLst/>
                    <a:gdLst>
                      <a:gd name="connsiteX0" fmla="*/ 0 w 8612819"/>
                      <a:gd name="connsiteY0" fmla="*/ 165021 h 990106"/>
                      <a:gd name="connsiteX1" fmla="*/ 148702 w 8612819"/>
                      <a:gd name="connsiteY1" fmla="*/ 0 h 990106"/>
                      <a:gd name="connsiteX2" fmla="*/ 8464117 w 8612819"/>
                      <a:gd name="connsiteY2" fmla="*/ 0 h 990106"/>
                      <a:gd name="connsiteX3" fmla="*/ 8612819 w 8612819"/>
                      <a:gd name="connsiteY3" fmla="*/ 165021 h 990106"/>
                      <a:gd name="connsiteX4" fmla="*/ 8612819 w 8612819"/>
                      <a:gd name="connsiteY4" fmla="*/ 825084 h 990106"/>
                      <a:gd name="connsiteX5" fmla="*/ 8464117 w 8612819"/>
                      <a:gd name="connsiteY5" fmla="*/ 990106 h 990106"/>
                      <a:gd name="connsiteX6" fmla="*/ 148702 w 8612819"/>
                      <a:gd name="connsiteY6" fmla="*/ 990106 h 990106"/>
                      <a:gd name="connsiteX7" fmla="*/ 0 w 8612819"/>
                      <a:gd name="connsiteY7" fmla="*/ 825084 h 990106"/>
                      <a:gd name="connsiteX8" fmla="*/ 0 w 8612819"/>
                      <a:gd name="connsiteY8" fmla="*/ 165021 h 990106"/>
                      <a:gd name="connsiteX0" fmla="*/ 0 w 8612819"/>
                      <a:gd name="connsiteY0" fmla="*/ 165021 h 990106"/>
                      <a:gd name="connsiteX1" fmla="*/ 148702 w 8612819"/>
                      <a:gd name="connsiteY1" fmla="*/ 0 h 990106"/>
                      <a:gd name="connsiteX2" fmla="*/ 8464117 w 8612819"/>
                      <a:gd name="connsiteY2" fmla="*/ 0 h 990106"/>
                      <a:gd name="connsiteX3" fmla="*/ 8612819 w 8612819"/>
                      <a:gd name="connsiteY3" fmla="*/ 165021 h 990106"/>
                      <a:gd name="connsiteX4" fmla="*/ 8612819 w 8612819"/>
                      <a:gd name="connsiteY4" fmla="*/ 825084 h 990106"/>
                      <a:gd name="connsiteX5" fmla="*/ 8464117 w 8612819"/>
                      <a:gd name="connsiteY5" fmla="*/ 990106 h 990106"/>
                      <a:gd name="connsiteX6" fmla="*/ 148702 w 8612819"/>
                      <a:gd name="connsiteY6" fmla="*/ 990106 h 990106"/>
                      <a:gd name="connsiteX7" fmla="*/ 0 w 8612819"/>
                      <a:gd name="connsiteY7" fmla="*/ 825084 h 990106"/>
                      <a:gd name="connsiteX8" fmla="*/ 0 w 8612819"/>
                      <a:gd name="connsiteY8" fmla="*/ 165021 h 990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612819" h="990106" fill="none" extrusionOk="0">
                        <a:moveTo>
                          <a:pt x="0" y="165021"/>
                        </a:moveTo>
                        <a:cubicBezTo>
                          <a:pt x="-2765" y="53082"/>
                          <a:pt x="71730" y="4100"/>
                          <a:pt x="148702" y="0"/>
                        </a:cubicBezTo>
                        <a:cubicBezTo>
                          <a:pt x="1886214" y="529844"/>
                          <a:pt x="5445135" y="-179194"/>
                          <a:pt x="8464117" y="0"/>
                        </a:cubicBezTo>
                        <a:cubicBezTo>
                          <a:pt x="8567880" y="5220"/>
                          <a:pt x="8621648" y="68069"/>
                          <a:pt x="8612819" y="165021"/>
                        </a:cubicBezTo>
                        <a:cubicBezTo>
                          <a:pt x="8563071" y="334485"/>
                          <a:pt x="8573165" y="675908"/>
                          <a:pt x="8612819" y="825084"/>
                        </a:cubicBezTo>
                        <a:cubicBezTo>
                          <a:pt x="8603291" y="924401"/>
                          <a:pt x="8562911" y="974673"/>
                          <a:pt x="8464117" y="990106"/>
                        </a:cubicBezTo>
                        <a:cubicBezTo>
                          <a:pt x="5358568" y="1057971"/>
                          <a:pt x="3776415" y="501022"/>
                          <a:pt x="148702" y="990106"/>
                        </a:cubicBezTo>
                        <a:cubicBezTo>
                          <a:pt x="64277" y="1007552"/>
                          <a:pt x="6456" y="935209"/>
                          <a:pt x="0" y="825084"/>
                        </a:cubicBezTo>
                        <a:cubicBezTo>
                          <a:pt x="40883" y="563093"/>
                          <a:pt x="44947" y="220949"/>
                          <a:pt x="0" y="165021"/>
                        </a:cubicBezTo>
                        <a:close/>
                      </a:path>
                      <a:path w="8612819" h="990106" stroke="0" extrusionOk="0">
                        <a:moveTo>
                          <a:pt x="0" y="165021"/>
                        </a:moveTo>
                        <a:cubicBezTo>
                          <a:pt x="-14132" y="54878"/>
                          <a:pt x="77803" y="-14793"/>
                          <a:pt x="148702" y="0"/>
                        </a:cubicBezTo>
                        <a:cubicBezTo>
                          <a:pt x="2101269" y="138328"/>
                          <a:pt x="7625312" y="18490"/>
                          <a:pt x="8464117" y="0"/>
                        </a:cubicBezTo>
                        <a:cubicBezTo>
                          <a:pt x="8554300" y="-1373"/>
                          <a:pt x="8598758" y="75791"/>
                          <a:pt x="8612819" y="165021"/>
                        </a:cubicBezTo>
                        <a:cubicBezTo>
                          <a:pt x="8644709" y="302341"/>
                          <a:pt x="8595810" y="657498"/>
                          <a:pt x="8612819" y="825084"/>
                        </a:cubicBezTo>
                        <a:cubicBezTo>
                          <a:pt x="8606801" y="922922"/>
                          <a:pt x="8559454" y="981954"/>
                          <a:pt x="8464117" y="990106"/>
                        </a:cubicBezTo>
                        <a:cubicBezTo>
                          <a:pt x="6682523" y="976129"/>
                          <a:pt x="1118110" y="1122406"/>
                          <a:pt x="148702" y="990106"/>
                        </a:cubicBezTo>
                        <a:cubicBezTo>
                          <a:pt x="41422" y="977848"/>
                          <a:pt x="1445" y="903292"/>
                          <a:pt x="0" y="825084"/>
                        </a:cubicBezTo>
                        <a:cubicBezTo>
                          <a:pt x="10965" y="600312"/>
                          <a:pt x="-27721" y="417770"/>
                          <a:pt x="0" y="165021"/>
                        </a:cubicBezTo>
                        <a:close/>
                      </a:path>
                      <a:path w="8612819" h="990106" fill="none" stroke="0" extrusionOk="0">
                        <a:moveTo>
                          <a:pt x="0" y="165021"/>
                        </a:moveTo>
                        <a:cubicBezTo>
                          <a:pt x="-6552" y="49803"/>
                          <a:pt x="70073" y="116"/>
                          <a:pt x="148702" y="0"/>
                        </a:cubicBezTo>
                        <a:cubicBezTo>
                          <a:pt x="2157060" y="81807"/>
                          <a:pt x="5760075" y="175712"/>
                          <a:pt x="8464117" y="0"/>
                        </a:cubicBezTo>
                        <a:cubicBezTo>
                          <a:pt x="8557281" y="4591"/>
                          <a:pt x="8620607" y="77631"/>
                          <a:pt x="8612819" y="165021"/>
                        </a:cubicBezTo>
                        <a:cubicBezTo>
                          <a:pt x="8579547" y="288943"/>
                          <a:pt x="8562256" y="695585"/>
                          <a:pt x="8612819" y="825084"/>
                        </a:cubicBezTo>
                        <a:cubicBezTo>
                          <a:pt x="8607593" y="919049"/>
                          <a:pt x="8565586" y="982437"/>
                          <a:pt x="8464117" y="990106"/>
                        </a:cubicBezTo>
                        <a:cubicBezTo>
                          <a:pt x="5814380" y="932666"/>
                          <a:pt x="3584440" y="1018109"/>
                          <a:pt x="148702" y="990106"/>
                        </a:cubicBezTo>
                        <a:cubicBezTo>
                          <a:pt x="55478" y="1001520"/>
                          <a:pt x="2636" y="919419"/>
                          <a:pt x="0" y="825084"/>
                        </a:cubicBezTo>
                        <a:cubicBezTo>
                          <a:pt x="44044" y="582196"/>
                          <a:pt x="47069" y="240599"/>
                          <a:pt x="0" y="165021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32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3. </a:t>
            </a:r>
            <a:r>
              <a:rPr lang="vi-VN" sz="32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Trao đổi bài làm với bạn để học tập các ưu điểm của nhau.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6" name="Hình ảnh 11">
            <a:extLst>
              <a:ext uri="{FF2B5EF4-FFF2-40B4-BE49-F238E27FC236}">
                <a16:creationId xmlns:a16="http://schemas.microsoft.com/office/drawing/2014/main" id="{B22749AB-E2B8-F225-A462-785D4C7A8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2771" y="-469448"/>
            <a:ext cx="2350054" cy="221250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8591EF1-9982-44F3-85B5-862965601998}"/>
              </a:ext>
            </a:extLst>
          </p:cNvPr>
          <p:cNvSpPr txBox="1"/>
          <p:nvPr/>
        </p:nvSpPr>
        <p:spPr>
          <a:xfrm>
            <a:off x="1246683" y="4137382"/>
            <a:ext cx="110350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CA6ADED-91D9-69A9-4297-702C219245DB}"/>
              </a:ext>
            </a:extLst>
          </p:cNvPr>
          <p:cNvSpPr/>
          <p:nvPr/>
        </p:nvSpPr>
        <p:spPr>
          <a:xfrm>
            <a:off x="756745" y="2112579"/>
            <a:ext cx="2081048" cy="158706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</a:rPr>
              <a:t>Bài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viết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mạch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lạc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D8F5994-1A9D-DB02-0960-3BFA536B17CF}"/>
              </a:ext>
            </a:extLst>
          </p:cNvPr>
          <p:cNvSpPr/>
          <p:nvPr/>
        </p:nvSpPr>
        <p:spPr>
          <a:xfrm>
            <a:off x="3594538" y="2144110"/>
            <a:ext cx="3668110" cy="158706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</a:rPr>
              <a:t>Tình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cảm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cảm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xúc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sâu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sắc</a:t>
            </a:r>
            <a:r>
              <a:rPr lang="en-US" sz="3200" b="1" dirty="0">
                <a:solidFill>
                  <a:srgbClr val="002060"/>
                </a:solidFill>
              </a:rPr>
              <a:t>, </a:t>
            </a:r>
            <a:r>
              <a:rPr lang="en-US" sz="3200" b="1" dirty="0" err="1">
                <a:solidFill>
                  <a:srgbClr val="002060"/>
                </a:solidFill>
              </a:rPr>
              <a:t>chân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thành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CCA72EB-EB86-58F6-9DE6-ECDD3E9803A8}"/>
              </a:ext>
            </a:extLst>
          </p:cNvPr>
          <p:cNvSpPr/>
          <p:nvPr/>
        </p:nvSpPr>
        <p:spPr>
          <a:xfrm>
            <a:off x="7767145" y="2144110"/>
            <a:ext cx="3668110" cy="158706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</a:rPr>
              <a:t>Câu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văn</a:t>
            </a:r>
            <a:r>
              <a:rPr lang="en-US" sz="3200" b="1" dirty="0">
                <a:solidFill>
                  <a:srgbClr val="002060"/>
                </a:solidFill>
              </a:rPr>
              <a:t> hay, </a:t>
            </a:r>
            <a:r>
              <a:rPr lang="en-US" sz="3200" b="1" dirty="0" err="1">
                <a:solidFill>
                  <a:srgbClr val="002060"/>
                </a:solidFill>
              </a:rPr>
              <a:t>gây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xúc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động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81159EA-89A6-6ECC-98ED-8CA0F5BAE0B2}"/>
              </a:ext>
            </a:extLst>
          </p:cNvPr>
          <p:cNvSpPr/>
          <p:nvPr/>
        </p:nvSpPr>
        <p:spPr>
          <a:xfrm>
            <a:off x="4151587" y="4277710"/>
            <a:ext cx="3668110" cy="158706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36900278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A17B0AE-DBDE-DCE5-5168-50498FF7A5A2}"/>
              </a:ext>
            </a:extLst>
          </p:cNvPr>
          <p:cNvSpPr/>
          <p:nvPr/>
        </p:nvSpPr>
        <p:spPr>
          <a:xfrm>
            <a:off x="318074" y="334297"/>
            <a:ext cx="11352815" cy="6331974"/>
          </a:xfrm>
          <a:prstGeom prst="roundRect">
            <a:avLst/>
          </a:prstGeom>
          <a:solidFill>
            <a:schemeClr val="bg1">
              <a:alpha val="92000"/>
            </a:schemeClr>
          </a:solidFill>
          <a:ln w="5715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8CA7F6B-7D8F-2593-E84E-09562A0A1C71}"/>
              </a:ext>
            </a:extLst>
          </p:cNvPr>
          <p:cNvSpPr/>
          <p:nvPr/>
        </p:nvSpPr>
        <p:spPr>
          <a:xfrm>
            <a:off x="1688070" y="0"/>
            <a:ext cx="9589529" cy="1387366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2C6AA5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297954062">
                  <a:custGeom>
                    <a:avLst/>
                    <a:gdLst>
                      <a:gd name="connsiteX0" fmla="*/ 0 w 8612819"/>
                      <a:gd name="connsiteY0" fmla="*/ 165021 h 990106"/>
                      <a:gd name="connsiteX1" fmla="*/ 148702 w 8612819"/>
                      <a:gd name="connsiteY1" fmla="*/ 0 h 990106"/>
                      <a:gd name="connsiteX2" fmla="*/ 8464117 w 8612819"/>
                      <a:gd name="connsiteY2" fmla="*/ 0 h 990106"/>
                      <a:gd name="connsiteX3" fmla="*/ 8612819 w 8612819"/>
                      <a:gd name="connsiteY3" fmla="*/ 165021 h 990106"/>
                      <a:gd name="connsiteX4" fmla="*/ 8612819 w 8612819"/>
                      <a:gd name="connsiteY4" fmla="*/ 825084 h 990106"/>
                      <a:gd name="connsiteX5" fmla="*/ 8464117 w 8612819"/>
                      <a:gd name="connsiteY5" fmla="*/ 990106 h 990106"/>
                      <a:gd name="connsiteX6" fmla="*/ 148702 w 8612819"/>
                      <a:gd name="connsiteY6" fmla="*/ 990106 h 990106"/>
                      <a:gd name="connsiteX7" fmla="*/ 0 w 8612819"/>
                      <a:gd name="connsiteY7" fmla="*/ 825084 h 990106"/>
                      <a:gd name="connsiteX8" fmla="*/ 0 w 8612819"/>
                      <a:gd name="connsiteY8" fmla="*/ 165021 h 990106"/>
                      <a:gd name="connsiteX0" fmla="*/ 0 w 8612819"/>
                      <a:gd name="connsiteY0" fmla="*/ 165021 h 990106"/>
                      <a:gd name="connsiteX1" fmla="*/ 148702 w 8612819"/>
                      <a:gd name="connsiteY1" fmla="*/ 0 h 990106"/>
                      <a:gd name="connsiteX2" fmla="*/ 8464117 w 8612819"/>
                      <a:gd name="connsiteY2" fmla="*/ 0 h 990106"/>
                      <a:gd name="connsiteX3" fmla="*/ 8612819 w 8612819"/>
                      <a:gd name="connsiteY3" fmla="*/ 165021 h 990106"/>
                      <a:gd name="connsiteX4" fmla="*/ 8612819 w 8612819"/>
                      <a:gd name="connsiteY4" fmla="*/ 825084 h 990106"/>
                      <a:gd name="connsiteX5" fmla="*/ 8464117 w 8612819"/>
                      <a:gd name="connsiteY5" fmla="*/ 990106 h 990106"/>
                      <a:gd name="connsiteX6" fmla="*/ 148702 w 8612819"/>
                      <a:gd name="connsiteY6" fmla="*/ 990106 h 990106"/>
                      <a:gd name="connsiteX7" fmla="*/ 0 w 8612819"/>
                      <a:gd name="connsiteY7" fmla="*/ 825084 h 990106"/>
                      <a:gd name="connsiteX8" fmla="*/ 0 w 8612819"/>
                      <a:gd name="connsiteY8" fmla="*/ 165021 h 990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612819" h="990106" fill="none" extrusionOk="0">
                        <a:moveTo>
                          <a:pt x="0" y="165021"/>
                        </a:moveTo>
                        <a:cubicBezTo>
                          <a:pt x="-2765" y="53082"/>
                          <a:pt x="71730" y="4100"/>
                          <a:pt x="148702" y="0"/>
                        </a:cubicBezTo>
                        <a:cubicBezTo>
                          <a:pt x="1886214" y="529844"/>
                          <a:pt x="5445135" y="-179194"/>
                          <a:pt x="8464117" y="0"/>
                        </a:cubicBezTo>
                        <a:cubicBezTo>
                          <a:pt x="8567880" y="5220"/>
                          <a:pt x="8621648" y="68069"/>
                          <a:pt x="8612819" y="165021"/>
                        </a:cubicBezTo>
                        <a:cubicBezTo>
                          <a:pt x="8563071" y="334485"/>
                          <a:pt x="8573165" y="675908"/>
                          <a:pt x="8612819" y="825084"/>
                        </a:cubicBezTo>
                        <a:cubicBezTo>
                          <a:pt x="8603291" y="924401"/>
                          <a:pt x="8562911" y="974673"/>
                          <a:pt x="8464117" y="990106"/>
                        </a:cubicBezTo>
                        <a:cubicBezTo>
                          <a:pt x="5358568" y="1057971"/>
                          <a:pt x="3776415" y="501022"/>
                          <a:pt x="148702" y="990106"/>
                        </a:cubicBezTo>
                        <a:cubicBezTo>
                          <a:pt x="64277" y="1007552"/>
                          <a:pt x="6456" y="935209"/>
                          <a:pt x="0" y="825084"/>
                        </a:cubicBezTo>
                        <a:cubicBezTo>
                          <a:pt x="40883" y="563093"/>
                          <a:pt x="44947" y="220949"/>
                          <a:pt x="0" y="165021"/>
                        </a:cubicBezTo>
                        <a:close/>
                      </a:path>
                      <a:path w="8612819" h="990106" stroke="0" extrusionOk="0">
                        <a:moveTo>
                          <a:pt x="0" y="165021"/>
                        </a:moveTo>
                        <a:cubicBezTo>
                          <a:pt x="-14132" y="54878"/>
                          <a:pt x="77803" y="-14793"/>
                          <a:pt x="148702" y="0"/>
                        </a:cubicBezTo>
                        <a:cubicBezTo>
                          <a:pt x="2101269" y="138328"/>
                          <a:pt x="7625312" y="18490"/>
                          <a:pt x="8464117" y="0"/>
                        </a:cubicBezTo>
                        <a:cubicBezTo>
                          <a:pt x="8554300" y="-1373"/>
                          <a:pt x="8598758" y="75791"/>
                          <a:pt x="8612819" y="165021"/>
                        </a:cubicBezTo>
                        <a:cubicBezTo>
                          <a:pt x="8644709" y="302341"/>
                          <a:pt x="8595810" y="657498"/>
                          <a:pt x="8612819" y="825084"/>
                        </a:cubicBezTo>
                        <a:cubicBezTo>
                          <a:pt x="8606801" y="922922"/>
                          <a:pt x="8559454" y="981954"/>
                          <a:pt x="8464117" y="990106"/>
                        </a:cubicBezTo>
                        <a:cubicBezTo>
                          <a:pt x="6682523" y="976129"/>
                          <a:pt x="1118110" y="1122406"/>
                          <a:pt x="148702" y="990106"/>
                        </a:cubicBezTo>
                        <a:cubicBezTo>
                          <a:pt x="41422" y="977848"/>
                          <a:pt x="1445" y="903292"/>
                          <a:pt x="0" y="825084"/>
                        </a:cubicBezTo>
                        <a:cubicBezTo>
                          <a:pt x="10965" y="600312"/>
                          <a:pt x="-27721" y="417770"/>
                          <a:pt x="0" y="165021"/>
                        </a:cubicBezTo>
                        <a:close/>
                      </a:path>
                      <a:path w="8612819" h="990106" fill="none" stroke="0" extrusionOk="0">
                        <a:moveTo>
                          <a:pt x="0" y="165021"/>
                        </a:moveTo>
                        <a:cubicBezTo>
                          <a:pt x="-6552" y="49803"/>
                          <a:pt x="70073" y="116"/>
                          <a:pt x="148702" y="0"/>
                        </a:cubicBezTo>
                        <a:cubicBezTo>
                          <a:pt x="2157060" y="81807"/>
                          <a:pt x="5760075" y="175712"/>
                          <a:pt x="8464117" y="0"/>
                        </a:cubicBezTo>
                        <a:cubicBezTo>
                          <a:pt x="8557281" y="4591"/>
                          <a:pt x="8620607" y="77631"/>
                          <a:pt x="8612819" y="165021"/>
                        </a:cubicBezTo>
                        <a:cubicBezTo>
                          <a:pt x="8579547" y="288943"/>
                          <a:pt x="8562256" y="695585"/>
                          <a:pt x="8612819" y="825084"/>
                        </a:cubicBezTo>
                        <a:cubicBezTo>
                          <a:pt x="8607593" y="919049"/>
                          <a:pt x="8565586" y="982437"/>
                          <a:pt x="8464117" y="990106"/>
                        </a:cubicBezTo>
                        <a:cubicBezTo>
                          <a:pt x="5814380" y="932666"/>
                          <a:pt x="3584440" y="1018109"/>
                          <a:pt x="148702" y="990106"/>
                        </a:cubicBezTo>
                        <a:cubicBezTo>
                          <a:pt x="55478" y="1001520"/>
                          <a:pt x="2636" y="919419"/>
                          <a:pt x="0" y="825084"/>
                        </a:cubicBezTo>
                        <a:cubicBezTo>
                          <a:pt x="44044" y="582196"/>
                          <a:pt x="47069" y="240599"/>
                          <a:pt x="0" y="165021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4. 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Viết lại một số câu văn trong bài của em cho hay hơn. Có thể tham khảo các câu văn dưới đây:</a:t>
            </a:r>
          </a:p>
        </p:txBody>
      </p:sp>
      <p:pic>
        <p:nvPicPr>
          <p:cNvPr id="6" name="Hình ảnh 11">
            <a:extLst>
              <a:ext uri="{FF2B5EF4-FFF2-40B4-BE49-F238E27FC236}">
                <a16:creationId xmlns:a16="http://schemas.microsoft.com/office/drawing/2014/main" id="{B22749AB-E2B8-F225-A462-785D4C7A8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2771" y="-469448"/>
            <a:ext cx="2350054" cy="22125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E54249-3614-5463-C282-45D853B1CE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5108" y="2171864"/>
            <a:ext cx="879157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0960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0">
            <a:extLst>
              <a:ext uri="{FF2B5EF4-FFF2-40B4-BE49-F238E27FC236}">
                <a16:creationId xmlns:a16="http://schemas.microsoft.com/office/drawing/2014/main" id="{089BD9C6-5526-0C7D-EC7B-E6B29CFBDA3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87885" y="844229"/>
            <a:ext cx="6602850" cy="5825607"/>
          </a:xfrm>
          <a:prstGeom prst="rect">
            <a:avLst/>
          </a:prstGeom>
        </p:spPr>
      </p:pic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504DB291-B68F-8EC6-AEFC-5C8957316D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612" b="75859" l="52814" r="87290">
                        <a14:foregroundMark x1="64780" y1="38860" x2="66138" y2="38860"/>
                        <a14:foregroundMark x1="74062" y1="39588" x2="78072" y2="42297"/>
                        <a14:foregroundMark x1="68790" y1="19652" x2="76940" y2="20946"/>
                        <a14:foregroundMark x1="69599" y1="56207" x2="70731" y2="52487"/>
                        <a14:foregroundMark x1="70860" y1="52608" x2="70860" y2="57784"/>
                        <a14:foregroundMark x1="63389" y1="53053" x2="66818" y2="57218"/>
                        <a14:foregroundMark x1="65556" y1="51314" x2="66365" y2="53336"/>
                        <a14:foregroundMark x1="52846" y1="42014" x2="54916" y2="43025"/>
                        <a14:foregroundMark x1="65686" y1="75859" x2="65686" y2="71816"/>
                        <a14:foregroundMark x1="72671" y1="74687" x2="71313" y2="705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5054" r="8521" b="22074"/>
          <a:stretch/>
        </p:blipFill>
        <p:spPr>
          <a:xfrm>
            <a:off x="6340029" y="1901702"/>
            <a:ext cx="4225678" cy="51237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693A7D-92CC-195C-ECD4-29E25BD9122A}"/>
              </a:ext>
            </a:extLst>
          </p:cNvPr>
          <p:cNvSpPr txBox="1"/>
          <p:nvPr/>
        </p:nvSpPr>
        <p:spPr>
          <a:xfrm>
            <a:off x="2487560" y="1901702"/>
            <a:ext cx="25523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glow rad="101600">
                    <a:srgbClr val="FFC000">
                      <a:lumMod val="20000"/>
                      <a:lumOff val="80000"/>
                    </a:srgbClr>
                  </a:glow>
                </a:effectLst>
                <a:uLnTx/>
                <a:uFillTx/>
                <a:latin typeface="#9Slide05 SVNClementine" panose="020F0502020204030203" pitchFamily="34" charset="0"/>
                <a:ea typeface="+mn-ea"/>
                <a:cs typeface="+mn-cs"/>
              </a:rPr>
              <a:t>TIẾNG VIỆT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B10795-55E2-6637-3CAC-C1E9CEF7F472}"/>
              </a:ext>
            </a:extLst>
          </p:cNvPr>
          <p:cNvSpPr txBox="1"/>
          <p:nvPr/>
        </p:nvSpPr>
        <p:spPr>
          <a:xfrm>
            <a:off x="1107933" y="2317200"/>
            <a:ext cx="53115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SVNBeachwood Sans" pitchFamily="2" charset="0"/>
                <a:ea typeface="+mn-ea"/>
                <a:cs typeface="+mn-cs"/>
              </a:rPr>
              <a:t>XIN CHÀO VÀ HẸN GẶP LẠI!</a:t>
            </a:r>
          </a:p>
        </p:txBody>
      </p:sp>
    </p:spTree>
    <p:extLst>
      <p:ext uri="{BB962C8B-B14F-4D97-AF65-F5344CB8AC3E}">
        <p14:creationId xmlns:p14="http://schemas.microsoft.com/office/powerpoint/2010/main" val="239398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36222746B9DD4E9009FC74C2167E69" ma:contentTypeVersion="18" ma:contentTypeDescription="Create a new document." ma:contentTypeScope="" ma:versionID="d5ccb3920f029d15265d74a0778defc7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f704b1491f81a652d21bdfc6bed40c6d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374303BE-FE87-46B8-9611-DAF1D0693A1F}"/>
</file>

<file path=customXml/itemProps2.xml><?xml version="1.0" encoding="utf-8"?>
<ds:datastoreItem xmlns:ds="http://schemas.openxmlformats.org/officeDocument/2006/customXml" ds:itemID="{8756263D-A78E-4D72-A2D7-FE9DA7542FB3}"/>
</file>

<file path=customXml/itemProps3.xml><?xml version="1.0" encoding="utf-8"?>
<ds:datastoreItem xmlns:ds="http://schemas.openxmlformats.org/officeDocument/2006/customXml" ds:itemID="{C26D0F00-94DF-4B8C-8252-4BD722DAE9A1}"/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473</TotalTime>
  <Words>183</Words>
  <Application>Microsoft Office PowerPoint</Application>
  <PresentationFormat>Widescreen</PresentationFormat>
  <Paragraphs>20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Calibri</vt:lpstr>
      <vt:lpstr>#9Slide05 SVNClementine</vt:lpstr>
      <vt:lpstr>Arial</vt:lpstr>
      <vt:lpstr>Cambria</vt:lpstr>
      <vt:lpstr>#9Slide07 SVNBeachwood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huong</dc:creator>
  <dc:description>9Slide.vn</dc:description>
  <cp:lastModifiedBy>Thao Tran</cp:lastModifiedBy>
  <cp:revision>7</cp:revision>
  <dcterms:created xsi:type="dcterms:W3CDTF">2023-02-18T05:40:29Z</dcterms:created>
  <dcterms:modified xsi:type="dcterms:W3CDTF">2024-09-25T06:38:02Z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</Properties>
</file>