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79" r:id="rId7"/>
    <p:sldId id="264" r:id="rId8"/>
    <p:sldId id="266" r:id="rId9"/>
    <p:sldId id="265" r:id="rId10"/>
    <p:sldId id="268" r:id="rId11"/>
    <p:sldId id="271" r:id="rId12"/>
    <p:sldId id="277"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5BDC9"/>
    <a:srgbClr val="EC7F97"/>
    <a:srgbClr val="F5B9C6"/>
    <a:srgbClr val="EA6671"/>
    <a:srgbClr val="F5EBE1"/>
    <a:srgbClr val="E6E6E6"/>
    <a:srgbClr val="5E4D6F"/>
    <a:srgbClr val="7F6895"/>
    <a:srgbClr val="1BA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63" d="100"/>
          <a:sy n="63" d="100"/>
        </p:scale>
        <p:origin x="744" y="52"/>
      </p:cViewPr>
      <p:guideLst/>
    </p:cSldViewPr>
  </p:slideViewPr>
  <p:notesTextViewPr>
    <p:cViewPr>
      <p:scale>
        <a:sx n="1" d="1"/>
        <a:sy n="1" d="1"/>
      </p:scale>
      <p:origin x="0" y="0"/>
    </p:cViewPr>
  </p:notesTextViewPr>
  <p:sorterViewPr>
    <p:cViewPr>
      <p:scale>
        <a:sx n="50" d="100"/>
        <a:sy n="50" d="100"/>
      </p:scale>
      <p:origin x="0" y="-6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FF3FA-13F0-48C8-AECF-A93D73BA72CD}" type="datetimeFigureOut">
              <a:rPr lang="en-GB" smtClean="0"/>
              <a:t>24/09/2024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13F8F-41F3-4107-9304-65A289301D46}" type="slidenum">
              <a:rPr lang="en-GB" smtClean="0"/>
              <a:t>‹#›</a:t>
            </a:fld>
            <a:endParaRPr lang="en-GB"/>
          </a:p>
        </p:txBody>
      </p:sp>
    </p:spTree>
    <p:extLst>
      <p:ext uri="{BB962C8B-B14F-4D97-AF65-F5344CB8AC3E}">
        <p14:creationId xmlns:p14="http://schemas.microsoft.com/office/powerpoint/2010/main" val="115749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GV </a:t>
            </a:r>
            <a:r>
              <a:rPr lang="en-GB" b="1" dirty="0" err="1"/>
              <a:t>nhấn</a:t>
            </a:r>
            <a:r>
              <a:rPr lang="en-GB" b="1" baseline="0" dirty="0"/>
              <a:t> </a:t>
            </a:r>
            <a:r>
              <a:rPr lang="en-GB" b="1" baseline="0" dirty="0" err="1"/>
              <a:t>vào</a:t>
            </a:r>
            <a:r>
              <a:rPr lang="en-GB" b="1" baseline="0" dirty="0"/>
              <a:t> </a:t>
            </a:r>
            <a:r>
              <a:rPr lang="en-GB" b="1" baseline="0" dirty="0" err="1"/>
              <a:t>biểu</a:t>
            </a:r>
            <a:r>
              <a:rPr lang="en-GB" b="1" baseline="0" dirty="0"/>
              <a:t> </a:t>
            </a:r>
            <a:r>
              <a:rPr lang="en-GB" b="1" baseline="0" dirty="0" err="1"/>
              <a:t>tượng</a:t>
            </a:r>
            <a:r>
              <a:rPr lang="en-GB" b="1" baseline="0" dirty="0"/>
              <a:t> </a:t>
            </a:r>
            <a:r>
              <a:rPr lang="en-GB" b="1" baseline="0" dirty="0" err="1"/>
              <a:t>dấu</a:t>
            </a:r>
            <a:r>
              <a:rPr lang="en-GB" b="1" baseline="0" dirty="0"/>
              <a:t> </a:t>
            </a:r>
            <a:r>
              <a:rPr lang="en-GB" b="1" baseline="0" dirty="0" err="1"/>
              <a:t>câu</a:t>
            </a:r>
            <a:r>
              <a:rPr lang="en-GB" b="1" baseline="0" dirty="0"/>
              <a:t> </a:t>
            </a:r>
            <a:r>
              <a:rPr lang="en-GB" b="1" baseline="0" dirty="0" err="1"/>
              <a:t>để</a:t>
            </a:r>
            <a:r>
              <a:rPr lang="en-GB" b="1" baseline="0" dirty="0"/>
              <a:t> </a:t>
            </a:r>
            <a:r>
              <a:rPr lang="en-GB" b="1" baseline="0" dirty="0" err="1"/>
              <a:t>đến</a:t>
            </a:r>
            <a:r>
              <a:rPr lang="en-GB" b="1" baseline="0" dirty="0"/>
              <a:t> slide </a:t>
            </a:r>
            <a:r>
              <a:rPr lang="en-GB" b="1" baseline="0" dirty="0" err="1"/>
              <a:t>câu</a:t>
            </a:r>
            <a:r>
              <a:rPr lang="en-GB" b="1" baseline="0" dirty="0"/>
              <a:t> </a:t>
            </a:r>
            <a:r>
              <a:rPr lang="en-GB" b="1" baseline="0" dirty="0" err="1"/>
              <a:t>hỏi</a:t>
            </a:r>
            <a:r>
              <a:rPr lang="en-GB" b="1" baseline="0" dirty="0"/>
              <a:t>. </a:t>
            </a:r>
            <a:r>
              <a:rPr lang="en-GB" b="1" baseline="0"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a:t>
            </a:r>
            <a:r>
              <a:rPr lang="en-GB" b="1" baseline="0" dirty="0" err="1"/>
              <a:t>đến</a:t>
            </a:r>
            <a:r>
              <a:rPr lang="en-GB" b="1" baseline="0" dirty="0"/>
              <a:t> </a:t>
            </a:r>
            <a:r>
              <a:rPr lang="en-GB" b="1" baseline="0" dirty="0" err="1"/>
              <a:t>bài</a:t>
            </a:r>
            <a:r>
              <a:rPr lang="en-GB" b="1" baseline="0" dirty="0"/>
              <a:t> </a:t>
            </a:r>
            <a:r>
              <a:rPr lang="en-GB" b="1" baseline="0" dirty="0" err="1"/>
              <a:t>mới</a:t>
            </a:r>
            <a:r>
              <a:rPr lang="en-GB" b="1" baseline="0" dirty="0"/>
              <a:t>.</a:t>
            </a:r>
            <a:endParaRPr lang="en-GB" b="1" dirty="0"/>
          </a:p>
        </p:txBody>
      </p:sp>
      <p:sp>
        <p:nvSpPr>
          <p:cNvPr id="4" name="Slide Number Placeholder 3"/>
          <p:cNvSpPr>
            <a:spLocks noGrp="1"/>
          </p:cNvSpPr>
          <p:nvPr>
            <p:ph type="sldNum" sz="quarter" idx="10"/>
          </p:nvPr>
        </p:nvSpPr>
        <p:spPr/>
        <p:txBody>
          <a:bodyPr/>
          <a:lstStyle/>
          <a:p>
            <a:fld id="{ED313F8F-41F3-4107-9304-65A289301D46}" type="slidenum">
              <a:rPr lang="en-GB" smtClean="0"/>
              <a:t>2</a:t>
            </a:fld>
            <a:endParaRPr lang="en-GB"/>
          </a:p>
        </p:txBody>
      </p:sp>
    </p:spTree>
    <p:extLst>
      <p:ext uri="{BB962C8B-B14F-4D97-AF65-F5344CB8AC3E}">
        <p14:creationId xmlns:p14="http://schemas.microsoft.com/office/powerpoint/2010/main" val="212497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quay </a:t>
            </a:r>
            <a:r>
              <a:rPr lang="en-GB" b="1" baseline="0" dirty="0" err="1"/>
              <a:t>về</a:t>
            </a:r>
            <a:r>
              <a:rPr lang="en-GB" b="1" baseline="0" dirty="0"/>
              <a:t> slide </a:t>
            </a:r>
            <a:r>
              <a:rPr lang="en-GB" b="1" baseline="0" dirty="0" err="1"/>
              <a:t>trò</a:t>
            </a:r>
            <a:r>
              <a:rPr lang="en-GB" b="1" baseline="0" dirty="0"/>
              <a:t> </a:t>
            </a:r>
            <a:r>
              <a:rPr lang="en-GB" b="1" baseline="0" dirty="0" err="1"/>
              <a:t>chơi</a:t>
            </a:r>
            <a:r>
              <a:rPr lang="en-GB" b="1" baseline="0" dirty="0"/>
              <a:t>.</a:t>
            </a:r>
            <a:endParaRPr lang="en-GB" b="1" dirty="0"/>
          </a:p>
        </p:txBody>
      </p:sp>
      <p:sp>
        <p:nvSpPr>
          <p:cNvPr id="4" name="Slide Number Placeholder 3"/>
          <p:cNvSpPr>
            <a:spLocks noGrp="1"/>
          </p:cNvSpPr>
          <p:nvPr>
            <p:ph type="sldNum" sz="quarter" idx="10"/>
          </p:nvPr>
        </p:nvSpPr>
        <p:spPr/>
        <p:txBody>
          <a:bodyPr/>
          <a:lstStyle/>
          <a:p>
            <a:fld id="{ED313F8F-41F3-4107-9304-65A289301D46}" type="slidenum">
              <a:rPr lang="en-GB" smtClean="0"/>
              <a:t>3</a:t>
            </a:fld>
            <a:endParaRPr lang="en-GB"/>
          </a:p>
        </p:txBody>
      </p:sp>
    </p:spTree>
    <p:extLst>
      <p:ext uri="{BB962C8B-B14F-4D97-AF65-F5344CB8AC3E}">
        <p14:creationId xmlns:p14="http://schemas.microsoft.com/office/powerpoint/2010/main" val="98653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quay </a:t>
            </a:r>
            <a:r>
              <a:rPr lang="en-GB" b="1" baseline="0" dirty="0" err="1"/>
              <a:t>về</a:t>
            </a:r>
            <a:r>
              <a:rPr lang="en-GB" b="1" baseline="0" dirty="0"/>
              <a:t> slide </a:t>
            </a:r>
            <a:r>
              <a:rPr lang="en-GB" b="1" baseline="0" dirty="0" err="1"/>
              <a:t>trò</a:t>
            </a:r>
            <a:r>
              <a:rPr lang="en-GB" b="1" baseline="0" dirty="0"/>
              <a:t> </a:t>
            </a:r>
            <a:r>
              <a:rPr lang="en-GB" b="1" baseline="0" dirty="0" err="1"/>
              <a:t>chơi</a:t>
            </a:r>
            <a:r>
              <a:rPr lang="en-GB" b="1" baseline="0" dirty="0"/>
              <a:t>.</a:t>
            </a:r>
            <a:endParaRPr lang="en-GB" b="1" dirty="0"/>
          </a:p>
          <a:p>
            <a:endParaRPr lang="en-GB" dirty="0"/>
          </a:p>
        </p:txBody>
      </p:sp>
      <p:sp>
        <p:nvSpPr>
          <p:cNvPr id="4" name="Slide Number Placeholder 3"/>
          <p:cNvSpPr>
            <a:spLocks noGrp="1"/>
          </p:cNvSpPr>
          <p:nvPr>
            <p:ph type="sldNum" sz="quarter" idx="10"/>
          </p:nvPr>
        </p:nvSpPr>
        <p:spPr/>
        <p:txBody>
          <a:bodyPr/>
          <a:lstStyle/>
          <a:p>
            <a:fld id="{ED313F8F-41F3-4107-9304-65A289301D46}" type="slidenum">
              <a:rPr lang="en-GB" smtClean="0"/>
              <a:t>4</a:t>
            </a:fld>
            <a:endParaRPr lang="en-GB"/>
          </a:p>
        </p:txBody>
      </p:sp>
    </p:spTree>
    <p:extLst>
      <p:ext uri="{BB962C8B-B14F-4D97-AF65-F5344CB8AC3E}">
        <p14:creationId xmlns:p14="http://schemas.microsoft.com/office/powerpoint/2010/main" val="340306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quay </a:t>
            </a:r>
            <a:r>
              <a:rPr lang="en-GB" b="1" baseline="0" dirty="0" err="1"/>
              <a:t>về</a:t>
            </a:r>
            <a:r>
              <a:rPr lang="en-GB" b="1" baseline="0" dirty="0"/>
              <a:t> slide </a:t>
            </a:r>
            <a:r>
              <a:rPr lang="en-GB" b="1" baseline="0" dirty="0" err="1"/>
              <a:t>trò</a:t>
            </a:r>
            <a:r>
              <a:rPr lang="en-GB" b="1" baseline="0" dirty="0"/>
              <a:t> </a:t>
            </a:r>
            <a:r>
              <a:rPr lang="en-GB" b="1" baseline="0" dirty="0" err="1"/>
              <a:t>chơi</a:t>
            </a:r>
            <a:r>
              <a:rPr lang="en-GB" b="1" baseline="0" dirty="0"/>
              <a:t>.</a:t>
            </a:r>
            <a:endParaRPr lang="en-GB" b="1" dirty="0"/>
          </a:p>
          <a:p>
            <a:endParaRPr lang="en-GB" dirty="0"/>
          </a:p>
        </p:txBody>
      </p:sp>
      <p:sp>
        <p:nvSpPr>
          <p:cNvPr id="4" name="Slide Number Placeholder 3"/>
          <p:cNvSpPr>
            <a:spLocks noGrp="1"/>
          </p:cNvSpPr>
          <p:nvPr>
            <p:ph type="sldNum" sz="quarter" idx="10"/>
          </p:nvPr>
        </p:nvSpPr>
        <p:spPr/>
        <p:txBody>
          <a:bodyPr/>
          <a:lstStyle/>
          <a:p>
            <a:fld id="{ED313F8F-41F3-4107-9304-65A289301D46}" type="slidenum">
              <a:rPr lang="en-GB" smtClean="0"/>
              <a:t>5</a:t>
            </a:fld>
            <a:endParaRPr lang="en-GB"/>
          </a:p>
        </p:txBody>
      </p:sp>
    </p:spTree>
    <p:extLst>
      <p:ext uri="{BB962C8B-B14F-4D97-AF65-F5344CB8AC3E}">
        <p14:creationId xmlns:p14="http://schemas.microsoft.com/office/powerpoint/2010/main" val="215152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313F8F-41F3-4107-9304-65A289301D46}" type="slidenum">
              <a:rPr lang="en-GB" smtClean="0"/>
              <a:t>12</a:t>
            </a:fld>
            <a:endParaRPr lang="en-GB"/>
          </a:p>
        </p:txBody>
      </p:sp>
    </p:spTree>
    <p:extLst>
      <p:ext uri="{BB962C8B-B14F-4D97-AF65-F5344CB8AC3E}">
        <p14:creationId xmlns:p14="http://schemas.microsoft.com/office/powerpoint/2010/main" val="425169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62501024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215773199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9671820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12801858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74881091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14389993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2084868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25455557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78847561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78663345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34775479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DCE77A7B-73E0-F60F-F53C-971F79D6CE9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19374" y="114794"/>
            <a:ext cx="1519971" cy="1519971"/>
          </a:xfrm>
          <a:prstGeom prst="rect">
            <a:avLst/>
          </a:prstGeom>
        </p:spPr>
      </p:pic>
    </p:spTree>
    <p:extLst>
      <p:ext uri="{BB962C8B-B14F-4D97-AF65-F5344CB8AC3E}">
        <p14:creationId xmlns:p14="http://schemas.microsoft.com/office/powerpoint/2010/main" val="304132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4.jp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xml"/><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3126687" y="520247"/>
            <a:ext cx="5529551" cy="3651821"/>
          </a:xfrm>
          <a:prstGeom prst="rect">
            <a:avLst/>
          </a:prstGeom>
        </p:spPr>
      </p:pic>
    </p:spTree>
    <p:extLst>
      <p:ext uri="{BB962C8B-B14F-4D97-AF65-F5344CB8AC3E}">
        <p14:creationId xmlns:p14="http://schemas.microsoft.com/office/powerpoint/2010/main" val="112913717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5079" y="36896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28337" y="368968"/>
            <a:ext cx="11983453" cy="646331"/>
          </a:xfrm>
          <a:prstGeom prst="rect">
            <a:avLst/>
          </a:prstGeom>
        </p:spPr>
        <p:txBody>
          <a:bodyPr wrap="square">
            <a:spAutoFit/>
          </a:bodyPr>
          <a:lstStyle/>
          <a:p>
            <a:pPr algn="ctr"/>
            <a:r>
              <a:rPr lang="nl-NL" sz="3600" b="1" dirty="0">
                <a:solidFill>
                  <a:srgbClr val="002060"/>
                </a:solidFill>
                <a:latin typeface="Cambria" panose="02040503050406030204" pitchFamily="18" charset="0"/>
                <a:ea typeface="Cambria" panose="02040503050406030204" pitchFamily="18" charset="0"/>
              </a:rPr>
              <a:t>2. Đọc soát và chỉnh sửa.</a:t>
            </a:r>
            <a:endParaRPr lang="en-GB" sz="3600" dirty="0">
              <a:solidFill>
                <a:srgbClr val="00206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2851C0-CCFE-9140-C8FB-844491484AD8}"/>
              </a:ext>
            </a:extLst>
          </p:cNvPr>
          <p:cNvPicPr>
            <a:picLocks noChangeAspect="1"/>
          </p:cNvPicPr>
          <p:nvPr/>
        </p:nvPicPr>
        <p:blipFill>
          <a:blip r:embed="rId3"/>
          <a:stretch>
            <a:fillRect/>
          </a:stretch>
        </p:blipFill>
        <p:spPr>
          <a:xfrm>
            <a:off x="924242" y="1938020"/>
            <a:ext cx="9896475" cy="2514600"/>
          </a:xfrm>
          <a:prstGeom prst="rect">
            <a:avLst/>
          </a:prstGeom>
        </p:spPr>
      </p:pic>
    </p:spTree>
    <p:extLst>
      <p:ext uri="{BB962C8B-B14F-4D97-AF65-F5344CB8AC3E}">
        <p14:creationId xmlns:p14="http://schemas.microsoft.com/office/powerpoint/2010/main" val="218862356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390367" y="349038"/>
            <a:ext cx="5102794" cy="3670110"/>
          </a:xfrm>
          <a:prstGeom prst="rect">
            <a:avLst/>
          </a:prstGeom>
        </p:spPr>
      </p:pic>
    </p:spTree>
    <p:extLst>
      <p:ext uri="{BB962C8B-B14F-4D97-AF65-F5344CB8AC3E}">
        <p14:creationId xmlns:p14="http://schemas.microsoft.com/office/powerpoint/2010/main" val="8715852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9646" y="34697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035" y="814093"/>
            <a:ext cx="1758922" cy="1356278"/>
          </a:xfrm>
          <a:prstGeom prst="rect">
            <a:avLst/>
          </a:prstGeom>
        </p:spPr>
      </p:pic>
      <p:grpSp>
        <p:nvGrpSpPr>
          <p:cNvPr id="6" name="Group 5"/>
          <p:cNvGrpSpPr/>
          <p:nvPr/>
        </p:nvGrpSpPr>
        <p:grpSpPr>
          <a:xfrm>
            <a:off x="2331154" y="1217306"/>
            <a:ext cx="8499406" cy="4734674"/>
            <a:chOff x="2331154" y="1217306"/>
            <a:chExt cx="8208509" cy="4734674"/>
          </a:xfrm>
        </p:grpSpPr>
        <p:sp>
          <p:nvSpPr>
            <p:cNvPr id="9" name="Cloud 8"/>
            <p:cNvSpPr/>
            <p:nvPr/>
          </p:nvSpPr>
          <p:spPr>
            <a:xfrm>
              <a:off x="2711116" y="1321760"/>
              <a:ext cx="7828547" cy="4630220"/>
            </a:xfrm>
            <a:prstGeom prst="cloud">
              <a:avLst/>
            </a:prstGeom>
            <a:solidFill>
              <a:schemeClr val="bg1">
                <a:lumMod val="85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accent2">
                    <a:lumMod val="50000"/>
                  </a:schemeClr>
                </a:solidFill>
                <a:latin typeface="Cambria" panose="02040503050406030204" pitchFamily="18" charset="0"/>
                <a:ea typeface="Cambria" panose="02040503050406030204" pitchFamily="18" charset="0"/>
              </a:endParaRPr>
            </a:p>
          </p:txBody>
        </p:sp>
        <p:sp>
          <p:nvSpPr>
            <p:cNvPr id="8" name="Cloud 7"/>
            <p:cNvSpPr/>
            <p:nvPr/>
          </p:nvSpPr>
          <p:spPr>
            <a:xfrm>
              <a:off x="2521135" y="1217306"/>
              <a:ext cx="7828547" cy="4630220"/>
            </a:xfrm>
            <a:prstGeom prst="cloud">
              <a:avLst/>
            </a:prstGeom>
            <a:solidFill>
              <a:srgbClr val="F5B9C6"/>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accent2">
                    <a:lumMod val="50000"/>
                  </a:schemeClr>
                </a:solidFill>
                <a:latin typeface="Cambria" panose="02040503050406030204" pitchFamily="18" charset="0"/>
                <a:ea typeface="Cambria" panose="02040503050406030204" pitchFamily="18" charset="0"/>
              </a:endParaRPr>
            </a:p>
          </p:txBody>
        </p:sp>
        <p:sp>
          <p:nvSpPr>
            <p:cNvPr id="5" name="Cloud 4"/>
            <p:cNvSpPr/>
            <p:nvPr/>
          </p:nvSpPr>
          <p:spPr>
            <a:xfrm>
              <a:off x="2331154" y="1222353"/>
              <a:ext cx="7828547" cy="4630220"/>
            </a:xfrm>
            <a:prstGeom prst="cloud">
              <a:avLst/>
            </a:prstGeom>
            <a:noFill/>
            <a:ln w="28575">
              <a:solidFill>
                <a:srgbClr val="EA667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accent2">
                      <a:lumMod val="50000"/>
                    </a:schemeClr>
                  </a:solidFill>
                  <a:latin typeface="Cambria" panose="02040503050406030204" pitchFamily="18" charset="0"/>
                  <a:ea typeface="Cambria" panose="02040503050406030204" pitchFamily="18" charset="0"/>
                </a:rPr>
                <a:t>Tìm đọc truyện Dế Mèn phiêu lưu kí của nhà văn Tô Hoài. Chia sẻ với người thân suy nghĩ của em về nhân vật Dế Mèn.</a:t>
              </a:r>
              <a:endParaRPr lang="en-GB" sz="4000" dirty="0">
                <a:solidFill>
                  <a:schemeClr val="accent2">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6369095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9646" y="34697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03053F9-D414-AE10-6348-861BD1EFD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343" y="71556"/>
            <a:ext cx="9500459" cy="6205702"/>
          </a:xfrm>
          <a:prstGeom prst="rect">
            <a:avLst/>
          </a:prstGeom>
        </p:spPr>
      </p:pic>
      <p:pic>
        <p:nvPicPr>
          <p:cNvPr id="7" name="Picture 6">
            <a:extLst>
              <a:ext uri="{FF2B5EF4-FFF2-40B4-BE49-F238E27FC236}">
                <a16:creationId xmlns:a16="http://schemas.microsoft.com/office/drawing/2014/main" id="{B11CE647-0D3A-D971-2E3E-FC76BC7FF380}"/>
              </a:ext>
            </a:extLst>
          </p:cNvPr>
          <p:cNvPicPr>
            <a:picLocks noChangeAspect="1"/>
          </p:cNvPicPr>
          <p:nvPr/>
        </p:nvPicPr>
        <p:blipFill>
          <a:blip r:embed="rId4"/>
          <a:stretch>
            <a:fillRect/>
          </a:stretch>
        </p:blipFill>
        <p:spPr>
          <a:xfrm>
            <a:off x="2284528" y="2850682"/>
            <a:ext cx="8520105" cy="3040723"/>
          </a:xfrm>
          <a:prstGeom prst="rect">
            <a:avLst/>
          </a:prstGeom>
        </p:spPr>
      </p:pic>
    </p:spTree>
    <p:extLst>
      <p:ext uri="{BB962C8B-B14F-4D97-AF65-F5344CB8AC3E}">
        <p14:creationId xmlns:p14="http://schemas.microsoft.com/office/powerpoint/2010/main" val="399256108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1563" y="564914"/>
            <a:ext cx="3318069" cy="1015663"/>
          </a:xfrm>
          <a:custGeom>
            <a:avLst/>
            <a:gdLst>
              <a:gd name="connsiteX0" fmla="*/ 0 w 2868173"/>
              <a:gd name="connsiteY0" fmla="*/ 0 h 1446550"/>
              <a:gd name="connsiteX1" fmla="*/ 2868173 w 2868173"/>
              <a:gd name="connsiteY1" fmla="*/ 0 h 1446550"/>
              <a:gd name="connsiteX2" fmla="*/ 2868173 w 2868173"/>
              <a:gd name="connsiteY2" fmla="*/ 1446550 h 1446550"/>
              <a:gd name="connsiteX3" fmla="*/ 0 w 2868173"/>
              <a:gd name="connsiteY3" fmla="*/ 1446550 h 1446550"/>
              <a:gd name="connsiteX4" fmla="*/ 0 w 2868173"/>
              <a:gd name="connsiteY4" fmla="*/ 0 h 1446550"/>
              <a:gd name="connsiteX0" fmla="*/ 0 w 2868173"/>
              <a:gd name="connsiteY0" fmla="*/ 495 h 1447045"/>
              <a:gd name="connsiteX1" fmla="*/ 1509994 w 2868173"/>
              <a:gd name="connsiteY1" fmla="*/ 71304 h 1447045"/>
              <a:gd name="connsiteX2" fmla="*/ 2868173 w 2868173"/>
              <a:gd name="connsiteY2" fmla="*/ 495 h 1447045"/>
              <a:gd name="connsiteX3" fmla="*/ 2868173 w 2868173"/>
              <a:gd name="connsiteY3" fmla="*/ 1447045 h 1447045"/>
              <a:gd name="connsiteX4" fmla="*/ 0 w 2868173"/>
              <a:gd name="connsiteY4" fmla="*/ 1447045 h 1447045"/>
              <a:gd name="connsiteX5" fmla="*/ 0 w 2868173"/>
              <a:gd name="connsiteY5" fmla="*/ 495 h 1447045"/>
              <a:gd name="connsiteX0" fmla="*/ 147918 w 2868173"/>
              <a:gd name="connsiteY0" fmla="*/ 53788 h 1446550"/>
              <a:gd name="connsiteX1" fmla="*/ 1509994 w 2868173"/>
              <a:gd name="connsiteY1" fmla="*/ 70809 h 1446550"/>
              <a:gd name="connsiteX2" fmla="*/ 2868173 w 2868173"/>
              <a:gd name="connsiteY2" fmla="*/ 0 h 1446550"/>
              <a:gd name="connsiteX3" fmla="*/ 2868173 w 2868173"/>
              <a:gd name="connsiteY3" fmla="*/ 1446550 h 1446550"/>
              <a:gd name="connsiteX4" fmla="*/ 0 w 2868173"/>
              <a:gd name="connsiteY4" fmla="*/ 1446550 h 1446550"/>
              <a:gd name="connsiteX5" fmla="*/ 147918 w 2868173"/>
              <a:gd name="connsiteY5" fmla="*/ 53788 h 1446550"/>
              <a:gd name="connsiteX0" fmla="*/ 147918 w 3137114"/>
              <a:gd name="connsiteY0" fmla="*/ 53788 h 1446550"/>
              <a:gd name="connsiteX1" fmla="*/ 1509994 w 3137114"/>
              <a:gd name="connsiteY1" fmla="*/ 70809 h 1446550"/>
              <a:gd name="connsiteX2" fmla="*/ 2868173 w 3137114"/>
              <a:gd name="connsiteY2" fmla="*/ 0 h 1446550"/>
              <a:gd name="connsiteX3" fmla="*/ 3137114 w 3137114"/>
              <a:gd name="connsiteY3" fmla="*/ 1352420 h 1446550"/>
              <a:gd name="connsiteX4" fmla="*/ 0 w 3137114"/>
              <a:gd name="connsiteY4" fmla="*/ 1446550 h 1446550"/>
              <a:gd name="connsiteX5" fmla="*/ 147918 w 3137114"/>
              <a:gd name="connsiteY5" fmla="*/ 53788 h 1446550"/>
              <a:gd name="connsiteX0" fmla="*/ 147918 w 3137114"/>
              <a:gd name="connsiteY0" fmla="*/ 53788 h 1471799"/>
              <a:gd name="connsiteX1" fmla="*/ 1509994 w 3137114"/>
              <a:gd name="connsiteY1" fmla="*/ 70809 h 1471799"/>
              <a:gd name="connsiteX2" fmla="*/ 2868173 w 3137114"/>
              <a:gd name="connsiteY2" fmla="*/ 0 h 1471799"/>
              <a:gd name="connsiteX3" fmla="*/ 3137114 w 3137114"/>
              <a:gd name="connsiteY3" fmla="*/ 1352420 h 1471799"/>
              <a:gd name="connsiteX4" fmla="*/ 0 w 3137114"/>
              <a:gd name="connsiteY4" fmla="*/ 1446550 h 1471799"/>
              <a:gd name="connsiteX5" fmla="*/ 147918 w 3137114"/>
              <a:gd name="connsiteY5" fmla="*/ 53788 h 1471799"/>
              <a:gd name="connsiteX0" fmla="*/ 147918 w 3137114"/>
              <a:gd name="connsiteY0" fmla="*/ 53788 h 1471799"/>
              <a:gd name="connsiteX1" fmla="*/ 1509994 w 3137114"/>
              <a:gd name="connsiteY1" fmla="*/ 70809 h 1471799"/>
              <a:gd name="connsiteX2" fmla="*/ 2868173 w 3137114"/>
              <a:gd name="connsiteY2" fmla="*/ 0 h 1471799"/>
              <a:gd name="connsiteX3" fmla="*/ 3137114 w 3137114"/>
              <a:gd name="connsiteY3" fmla="*/ 1352420 h 1471799"/>
              <a:gd name="connsiteX4" fmla="*/ 0 w 3137114"/>
              <a:gd name="connsiteY4" fmla="*/ 1446550 h 1471799"/>
              <a:gd name="connsiteX5" fmla="*/ 147918 w 3137114"/>
              <a:gd name="connsiteY5" fmla="*/ 53788 h 1471799"/>
              <a:gd name="connsiteX0" fmla="*/ 147918 w 3137114"/>
              <a:gd name="connsiteY0" fmla="*/ 53788 h 1535721"/>
              <a:gd name="connsiteX1" fmla="*/ 1509994 w 3137114"/>
              <a:gd name="connsiteY1" fmla="*/ 70809 h 1535721"/>
              <a:gd name="connsiteX2" fmla="*/ 2868173 w 3137114"/>
              <a:gd name="connsiteY2" fmla="*/ 0 h 1535721"/>
              <a:gd name="connsiteX3" fmla="*/ 3137114 w 3137114"/>
              <a:gd name="connsiteY3" fmla="*/ 1352420 h 1535721"/>
              <a:gd name="connsiteX4" fmla="*/ 1012452 w 3137114"/>
              <a:gd name="connsiteY4" fmla="*/ 1361726 h 1535721"/>
              <a:gd name="connsiteX5" fmla="*/ 0 w 3137114"/>
              <a:gd name="connsiteY5" fmla="*/ 1446550 h 1535721"/>
              <a:gd name="connsiteX6" fmla="*/ 147918 w 3137114"/>
              <a:gd name="connsiteY6" fmla="*/ 53788 h 1535721"/>
              <a:gd name="connsiteX0" fmla="*/ 164622 w 3153818"/>
              <a:gd name="connsiteY0" fmla="*/ 53788 h 1509352"/>
              <a:gd name="connsiteX1" fmla="*/ 1526698 w 3153818"/>
              <a:gd name="connsiteY1" fmla="*/ 70809 h 1509352"/>
              <a:gd name="connsiteX2" fmla="*/ 2884877 w 3153818"/>
              <a:gd name="connsiteY2" fmla="*/ 0 h 1509352"/>
              <a:gd name="connsiteX3" fmla="*/ 3153818 w 3153818"/>
              <a:gd name="connsiteY3" fmla="*/ 1352420 h 1509352"/>
              <a:gd name="connsiteX4" fmla="*/ 1029156 w 3153818"/>
              <a:gd name="connsiteY4" fmla="*/ 1361726 h 1509352"/>
              <a:gd name="connsiteX5" fmla="*/ 16704 w 3153818"/>
              <a:gd name="connsiteY5" fmla="*/ 1446550 h 1509352"/>
              <a:gd name="connsiteX6" fmla="*/ 7179 w 3153818"/>
              <a:gd name="connsiteY6" fmla="*/ 339750 h 1509352"/>
              <a:gd name="connsiteX7" fmla="*/ 164622 w 3153818"/>
              <a:gd name="connsiteY7" fmla="*/ 53788 h 1509352"/>
              <a:gd name="connsiteX0" fmla="*/ 164622 w 3153818"/>
              <a:gd name="connsiteY0" fmla="*/ 53788 h 1509352"/>
              <a:gd name="connsiteX1" fmla="*/ 1217415 w 3153818"/>
              <a:gd name="connsiteY1" fmla="*/ 164938 h 1509352"/>
              <a:gd name="connsiteX2" fmla="*/ 1526698 w 3153818"/>
              <a:gd name="connsiteY2" fmla="*/ 70809 h 1509352"/>
              <a:gd name="connsiteX3" fmla="*/ 2884877 w 3153818"/>
              <a:gd name="connsiteY3" fmla="*/ 0 h 1509352"/>
              <a:gd name="connsiteX4" fmla="*/ 3153818 w 3153818"/>
              <a:gd name="connsiteY4" fmla="*/ 1352420 h 1509352"/>
              <a:gd name="connsiteX5" fmla="*/ 1029156 w 3153818"/>
              <a:gd name="connsiteY5" fmla="*/ 1361726 h 1509352"/>
              <a:gd name="connsiteX6" fmla="*/ 16704 w 3153818"/>
              <a:gd name="connsiteY6" fmla="*/ 1446550 h 1509352"/>
              <a:gd name="connsiteX7" fmla="*/ 7179 w 3153818"/>
              <a:gd name="connsiteY7" fmla="*/ 339750 h 1509352"/>
              <a:gd name="connsiteX8" fmla="*/ 164622 w 3153818"/>
              <a:gd name="connsiteY8" fmla="*/ 53788 h 1509352"/>
              <a:gd name="connsiteX0" fmla="*/ 164622 w 3153818"/>
              <a:gd name="connsiteY0" fmla="*/ 53788 h 1509352"/>
              <a:gd name="connsiteX1" fmla="*/ 1217415 w 3153818"/>
              <a:gd name="connsiteY1" fmla="*/ 164938 h 1509352"/>
              <a:gd name="connsiteX2" fmla="*/ 1526698 w 3153818"/>
              <a:gd name="connsiteY2" fmla="*/ 70809 h 1509352"/>
              <a:gd name="connsiteX3" fmla="*/ 2441097 w 3153818"/>
              <a:gd name="connsiteY3" fmla="*/ 124597 h 1509352"/>
              <a:gd name="connsiteX4" fmla="*/ 2884877 w 3153818"/>
              <a:gd name="connsiteY4" fmla="*/ 0 h 1509352"/>
              <a:gd name="connsiteX5" fmla="*/ 3153818 w 3153818"/>
              <a:gd name="connsiteY5" fmla="*/ 1352420 h 1509352"/>
              <a:gd name="connsiteX6" fmla="*/ 1029156 w 3153818"/>
              <a:gd name="connsiteY6" fmla="*/ 1361726 h 1509352"/>
              <a:gd name="connsiteX7" fmla="*/ 16704 w 3153818"/>
              <a:gd name="connsiteY7" fmla="*/ 1446550 h 1509352"/>
              <a:gd name="connsiteX8" fmla="*/ 7179 w 3153818"/>
              <a:gd name="connsiteY8" fmla="*/ 339750 h 1509352"/>
              <a:gd name="connsiteX9" fmla="*/ 164622 w 3153818"/>
              <a:gd name="connsiteY9" fmla="*/ 53788 h 1509352"/>
              <a:gd name="connsiteX0" fmla="*/ 164622 w 3283297"/>
              <a:gd name="connsiteY0" fmla="*/ 53788 h 1509352"/>
              <a:gd name="connsiteX1" fmla="*/ 1217415 w 3283297"/>
              <a:gd name="connsiteY1" fmla="*/ 164938 h 1509352"/>
              <a:gd name="connsiteX2" fmla="*/ 1526698 w 3283297"/>
              <a:gd name="connsiteY2" fmla="*/ 70809 h 1509352"/>
              <a:gd name="connsiteX3" fmla="*/ 2441097 w 3283297"/>
              <a:gd name="connsiteY3" fmla="*/ 124597 h 1509352"/>
              <a:gd name="connsiteX4" fmla="*/ 2884877 w 3283297"/>
              <a:gd name="connsiteY4" fmla="*/ 0 h 1509352"/>
              <a:gd name="connsiteX5" fmla="*/ 3059662 w 3283297"/>
              <a:gd name="connsiteY5" fmla="*/ 380091 h 1509352"/>
              <a:gd name="connsiteX6" fmla="*/ 3153818 w 3283297"/>
              <a:gd name="connsiteY6" fmla="*/ 1352420 h 1509352"/>
              <a:gd name="connsiteX7" fmla="*/ 1029156 w 3283297"/>
              <a:gd name="connsiteY7" fmla="*/ 1361726 h 1509352"/>
              <a:gd name="connsiteX8" fmla="*/ 16704 w 3283297"/>
              <a:gd name="connsiteY8" fmla="*/ 1446550 h 1509352"/>
              <a:gd name="connsiteX9" fmla="*/ 7179 w 3283297"/>
              <a:gd name="connsiteY9" fmla="*/ 339750 h 1509352"/>
              <a:gd name="connsiteX10" fmla="*/ 164622 w 3283297"/>
              <a:gd name="connsiteY10" fmla="*/ 53788 h 150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3297" h="1509352">
                <a:moveTo>
                  <a:pt x="164622" y="53788"/>
                </a:moveTo>
                <a:cubicBezTo>
                  <a:pt x="281163" y="2241"/>
                  <a:pt x="990402" y="162101"/>
                  <a:pt x="1217415" y="164938"/>
                </a:cubicBezTo>
                <a:cubicBezTo>
                  <a:pt x="1444428" y="167775"/>
                  <a:pt x="1324992" y="95462"/>
                  <a:pt x="1526698" y="70809"/>
                </a:cubicBezTo>
                <a:cubicBezTo>
                  <a:pt x="1827015" y="52879"/>
                  <a:pt x="2140780" y="142527"/>
                  <a:pt x="2441097" y="124597"/>
                </a:cubicBezTo>
                <a:lnTo>
                  <a:pt x="2884877" y="0"/>
                </a:lnTo>
                <a:cubicBezTo>
                  <a:pt x="2970042" y="42582"/>
                  <a:pt x="3014839" y="154688"/>
                  <a:pt x="3059662" y="380091"/>
                </a:cubicBezTo>
                <a:cubicBezTo>
                  <a:pt x="3104486" y="605494"/>
                  <a:pt x="3474306" y="1188814"/>
                  <a:pt x="3153818" y="1352420"/>
                </a:cubicBezTo>
                <a:cubicBezTo>
                  <a:pt x="2846772" y="1597304"/>
                  <a:pt x="1552008" y="1346038"/>
                  <a:pt x="1029156" y="1361726"/>
                </a:cubicBezTo>
                <a:cubicBezTo>
                  <a:pt x="506304" y="1377414"/>
                  <a:pt x="171345" y="1621362"/>
                  <a:pt x="16704" y="1446550"/>
                </a:cubicBezTo>
                <a:cubicBezTo>
                  <a:pt x="44906" y="1068652"/>
                  <a:pt x="-21023" y="717648"/>
                  <a:pt x="7179" y="339750"/>
                </a:cubicBezTo>
                <a:lnTo>
                  <a:pt x="164622" y="53788"/>
                </a:lnTo>
                <a:close/>
              </a:path>
            </a:pathLst>
          </a:custGeom>
          <a:solidFill>
            <a:schemeClr val="accent2">
              <a:alpha val="74000"/>
            </a:schemeClr>
          </a:solidFill>
          <a:ln>
            <a:solidFill>
              <a:schemeClr val="accent2">
                <a:lumMod val="50000"/>
              </a:schemeClr>
            </a:solidFill>
            <a:prstDash val="lgDashDotDot"/>
          </a:ln>
        </p:spPr>
        <p:txBody>
          <a:bodyPr wrap="square" lIns="360000" rtlCol="0">
            <a:spAutoFit/>
          </a:bodyPr>
          <a:lstStyle/>
          <a:p>
            <a:r>
              <a:rPr lang="en-GB" sz="6000" b="1" dirty="0" err="1">
                <a:ln w="22225">
                  <a:solidFill>
                    <a:schemeClr val="tx1"/>
                  </a:solidFill>
                </a:ln>
                <a:solidFill>
                  <a:srgbClr val="C00000"/>
                </a:solidFill>
              </a:rPr>
              <a:t>Trò</a:t>
            </a:r>
            <a:r>
              <a:rPr lang="en-GB" sz="6000" b="1" dirty="0">
                <a:ln w="22225">
                  <a:solidFill>
                    <a:schemeClr val="tx1"/>
                  </a:solidFill>
                </a:ln>
                <a:solidFill>
                  <a:srgbClr val="C00000"/>
                </a:solidFill>
              </a:rPr>
              <a:t> </a:t>
            </a:r>
            <a:r>
              <a:rPr lang="en-GB" sz="6000" b="1" dirty="0" err="1">
                <a:ln w="22225">
                  <a:solidFill>
                    <a:schemeClr val="tx1"/>
                  </a:solidFill>
                </a:ln>
                <a:solidFill>
                  <a:srgbClr val="C00000"/>
                </a:solidFill>
              </a:rPr>
              <a:t>chơi</a:t>
            </a:r>
            <a:r>
              <a:rPr lang="en-GB" sz="6000" b="1" dirty="0">
                <a:ln w="22225">
                  <a:solidFill>
                    <a:schemeClr val="tx1"/>
                  </a:solidFill>
                </a:ln>
                <a:solidFill>
                  <a:srgbClr val="C00000"/>
                </a:solidFill>
              </a:rPr>
              <a:t>:</a:t>
            </a:r>
          </a:p>
        </p:txBody>
      </p:sp>
      <p:pic>
        <p:nvPicPr>
          <p:cNvPr id="31" name="Picture 30">
            <a:hlinkClick r:id="rId4" action="ppaction://hlinksldjump"/>
          </p:cNvPr>
          <p:cNvPicPr>
            <a:picLocks noChangeAspect="1"/>
          </p:cNvPicPr>
          <p:nvPr/>
        </p:nvPicPr>
        <p:blipFill rotWithShape="1">
          <a:blip r:embed="rId5"/>
          <a:srcRect l="26600" t="39317" r="46733" b="29743"/>
          <a:stretch/>
        </p:blipFill>
        <p:spPr>
          <a:xfrm>
            <a:off x="1200470" y="3631357"/>
            <a:ext cx="1620254" cy="2037347"/>
          </a:xfrm>
          <a:prstGeom prst="rect">
            <a:avLst/>
          </a:prstGeom>
        </p:spPr>
      </p:pic>
      <p:pic>
        <p:nvPicPr>
          <p:cNvPr id="32" name="Picture 31">
            <a:hlinkClick r:id="rId6" action="ppaction://hlinksldjump"/>
          </p:cNvPr>
          <p:cNvPicPr>
            <a:picLocks noChangeAspect="1"/>
          </p:cNvPicPr>
          <p:nvPr/>
        </p:nvPicPr>
        <p:blipFill rotWithShape="1">
          <a:blip r:embed="rId7"/>
          <a:srcRect l="29592" t="42523" r="46462" b="38125"/>
          <a:stretch/>
        </p:blipFill>
        <p:spPr>
          <a:xfrm>
            <a:off x="3622830" y="4026599"/>
            <a:ext cx="1411705" cy="1235242"/>
          </a:xfrm>
          <a:prstGeom prst="rect">
            <a:avLst/>
          </a:prstGeom>
        </p:spPr>
      </p:pic>
      <p:pic>
        <p:nvPicPr>
          <p:cNvPr id="33" name="Picture 32">
            <a:hlinkClick r:id="rId8" action="ppaction://hlinksldjump"/>
          </p:cNvPr>
          <p:cNvPicPr>
            <a:picLocks noChangeAspect="1"/>
          </p:cNvPicPr>
          <p:nvPr/>
        </p:nvPicPr>
        <p:blipFill rotWithShape="1">
          <a:blip r:embed="rId9"/>
          <a:srcRect l="33733" t="20407" r="36285" b="38125"/>
          <a:stretch/>
        </p:blipFill>
        <p:spPr>
          <a:xfrm>
            <a:off x="5614734" y="2971449"/>
            <a:ext cx="1507959" cy="2646948"/>
          </a:xfrm>
          <a:prstGeom prst="rect">
            <a:avLst/>
          </a:prstGeom>
        </p:spPr>
      </p:pic>
      <p:sp>
        <p:nvSpPr>
          <p:cNvPr id="9" name="TextBox 8"/>
          <p:cNvSpPr txBox="1"/>
          <p:nvPr/>
        </p:nvSpPr>
        <p:spPr>
          <a:xfrm>
            <a:off x="7315198" y="3114159"/>
            <a:ext cx="4633501" cy="2554545"/>
          </a:xfrm>
          <a:prstGeom prst="rect">
            <a:avLst/>
          </a:prstGeom>
          <a:noFill/>
        </p:spPr>
        <p:txBody>
          <a:bodyPr wrap="square" rtlCol="0">
            <a:spAutoFit/>
          </a:bodyPr>
          <a:lstStyle/>
          <a:p>
            <a:pPr algn="just"/>
            <a:r>
              <a:rPr lang="en-GB" sz="3200" dirty="0" err="1">
                <a:solidFill>
                  <a:srgbClr val="0070C0"/>
                </a:solidFill>
                <a:latin typeface="Cambria" panose="02040503050406030204" pitchFamily="18" charset="0"/>
                <a:ea typeface="Cambria" panose="02040503050406030204" pitchFamily="18" charset="0"/>
              </a:rPr>
              <a:t>Mỗi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dấu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dưới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đây</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chứa</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một</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hỏi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em</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hãy</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chọn</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dấu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mình</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thích</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và</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trả</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lời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hỏi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chứa</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trong</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dấu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đó</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nhé</a:t>
            </a:r>
            <a:r>
              <a:rPr lang="en-GB" sz="3200" dirty="0">
                <a:solidFill>
                  <a:srgbClr val="0070C0"/>
                </a:solidFill>
                <a:latin typeface="Cambria" panose="02040503050406030204" pitchFamily="18" charset="0"/>
                <a:ea typeface="Cambria" panose="02040503050406030204" pitchFamily="18" charset="0"/>
              </a:rPr>
              <a:t>!</a:t>
            </a:r>
          </a:p>
        </p:txBody>
      </p:sp>
      <p:pic>
        <p:nvPicPr>
          <p:cNvPr id="10" name="Picture 9">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07927" y="-559213"/>
            <a:ext cx="3033489" cy="3033489"/>
          </a:xfrm>
          <a:prstGeom prst="rect">
            <a:avLst/>
          </a:prstGeom>
        </p:spPr>
      </p:pic>
      <p:pic>
        <p:nvPicPr>
          <p:cNvPr id="2" name="Picture 1">
            <a:extLst>
              <a:ext uri="{FF2B5EF4-FFF2-40B4-BE49-F238E27FC236}">
                <a16:creationId xmlns:a16="http://schemas.microsoft.com/office/drawing/2014/main" id="{0D240EC2-688C-DDA2-A201-9CAC455D49B5}"/>
              </a:ext>
            </a:extLst>
          </p:cNvPr>
          <p:cNvPicPr>
            <a:picLocks noChangeAspect="1"/>
          </p:cNvPicPr>
          <p:nvPr/>
        </p:nvPicPr>
        <p:blipFill>
          <a:blip r:embed="rId12"/>
          <a:stretch>
            <a:fillRect/>
          </a:stretch>
        </p:blipFill>
        <p:spPr>
          <a:xfrm>
            <a:off x="3377564" y="125767"/>
            <a:ext cx="6663506" cy="2145978"/>
          </a:xfrm>
          <a:prstGeom prst="rect">
            <a:avLst/>
          </a:prstGeom>
        </p:spPr>
      </p:pic>
    </p:spTree>
    <p:extLst>
      <p:ext uri="{BB962C8B-B14F-4D97-AF65-F5344CB8AC3E}">
        <p14:creationId xmlns:p14="http://schemas.microsoft.com/office/powerpoint/2010/main" val="304372978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32" presetClass="emph" presetSubtype="0" fill="hold" nodeType="withEffect">
                                  <p:stCondLst>
                                    <p:cond delay="0"/>
                                  </p:stCondLst>
                                  <p:childTnLst>
                                    <p:animRot by="120000">
                                      <p:cBhvr>
                                        <p:cTn id="31" dur="100" fill="hold">
                                          <p:stCondLst>
                                            <p:cond delay="0"/>
                                          </p:stCondLst>
                                        </p:cTn>
                                        <p:tgtEl>
                                          <p:spTgt spid="31"/>
                                        </p:tgtEl>
                                        <p:attrNameLst>
                                          <p:attrName>r</p:attrName>
                                        </p:attrNameLst>
                                      </p:cBhvr>
                                    </p:animRot>
                                    <p:animRot by="-240000">
                                      <p:cBhvr>
                                        <p:cTn id="32" dur="200" fill="hold">
                                          <p:stCondLst>
                                            <p:cond delay="200"/>
                                          </p:stCondLst>
                                        </p:cTn>
                                        <p:tgtEl>
                                          <p:spTgt spid="31"/>
                                        </p:tgtEl>
                                        <p:attrNameLst>
                                          <p:attrName>r</p:attrName>
                                        </p:attrNameLst>
                                      </p:cBhvr>
                                    </p:animRot>
                                    <p:animRot by="240000">
                                      <p:cBhvr>
                                        <p:cTn id="33" dur="200" fill="hold">
                                          <p:stCondLst>
                                            <p:cond delay="400"/>
                                          </p:stCondLst>
                                        </p:cTn>
                                        <p:tgtEl>
                                          <p:spTgt spid="31"/>
                                        </p:tgtEl>
                                        <p:attrNameLst>
                                          <p:attrName>r</p:attrName>
                                        </p:attrNameLst>
                                      </p:cBhvr>
                                    </p:animRot>
                                    <p:animRot by="-240000">
                                      <p:cBhvr>
                                        <p:cTn id="34" dur="200" fill="hold">
                                          <p:stCondLst>
                                            <p:cond delay="600"/>
                                          </p:stCondLst>
                                        </p:cTn>
                                        <p:tgtEl>
                                          <p:spTgt spid="31"/>
                                        </p:tgtEl>
                                        <p:attrNameLst>
                                          <p:attrName>r</p:attrName>
                                        </p:attrNameLst>
                                      </p:cBhvr>
                                    </p:animRot>
                                    <p:animRot by="120000">
                                      <p:cBhvr>
                                        <p:cTn id="35" dur="200" fill="hold">
                                          <p:stCondLst>
                                            <p:cond delay="800"/>
                                          </p:stCondLst>
                                        </p:cTn>
                                        <p:tgtEl>
                                          <p:spTgt spid="31"/>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32"/>
                                        </p:tgtEl>
                                        <p:attrNameLst>
                                          <p:attrName>r</p:attrName>
                                        </p:attrNameLst>
                                      </p:cBhvr>
                                    </p:animRot>
                                    <p:animRot by="-240000">
                                      <p:cBhvr>
                                        <p:cTn id="38" dur="200" fill="hold">
                                          <p:stCondLst>
                                            <p:cond delay="200"/>
                                          </p:stCondLst>
                                        </p:cTn>
                                        <p:tgtEl>
                                          <p:spTgt spid="32"/>
                                        </p:tgtEl>
                                        <p:attrNameLst>
                                          <p:attrName>r</p:attrName>
                                        </p:attrNameLst>
                                      </p:cBhvr>
                                    </p:animRot>
                                    <p:animRot by="240000">
                                      <p:cBhvr>
                                        <p:cTn id="39" dur="200" fill="hold">
                                          <p:stCondLst>
                                            <p:cond delay="400"/>
                                          </p:stCondLst>
                                        </p:cTn>
                                        <p:tgtEl>
                                          <p:spTgt spid="32"/>
                                        </p:tgtEl>
                                        <p:attrNameLst>
                                          <p:attrName>r</p:attrName>
                                        </p:attrNameLst>
                                      </p:cBhvr>
                                    </p:animRot>
                                    <p:animRot by="-240000">
                                      <p:cBhvr>
                                        <p:cTn id="40" dur="200" fill="hold">
                                          <p:stCondLst>
                                            <p:cond delay="600"/>
                                          </p:stCondLst>
                                        </p:cTn>
                                        <p:tgtEl>
                                          <p:spTgt spid="32"/>
                                        </p:tgtEl>
                                        <p:attrNameLst>
                                          <p:attrName>r</p:attrName>
                                        </p:attrNameLst>
                                      </p:cBhvr>
                                    </p:animRot>
                                    <p:animRot by="120000">
                                      <p:cBhvr>
                                        <p:cTn id="41" dur="200" fill="hold">
                                          <p:stCondLst>
                                            <p:cond delay="800"/>
                                          </p:stCondLst>
                                        </p:cTn>
                                        <p:tgtEl>
                                          <p:spTgt spid="32"/>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33"/>
                                        </p:tgtEl>
                                        <p:attrNameLst>
                                          <p:attrName>r</p:attrName>
                                        </p:attrNameLst>
                                      </p:cBhvr>
                                    </p:animRot>
                                    <p:animRot by="-240000">
                                      <p:cBhvr>
                                        <p:cTn id="44" dur="200" fill="hold">
                                          <p:stCondLst>
                                            <p:cond delay="200"/>
                                          </p:stCondLst>
                                        </p:cTn>
                                        <p:tgtEl>
                                          <p:spTgt spid="33"/>
                                        </p:tgtEl>
                                        <p:attrNameLst>
                                          <p:attrName>r</p:attrName>
                                        </p:attrNameLst>
                                      </p:cBhvr>
                                    </p:animRot>
                                    <p:animRot by="240000">
                                      <p:cBhvr>
                                        <p:cTn id="45" dur="200" fill="hold">
                                          <p:stCondLst>
                                            <p:cond delay="400"/>
                                          </p:stCondLst>
                                        </p:cTn>
                                        <p:tgtEl>
                                          <p:spTgt spid="33"/>
                                        </p:tgtEl>
                                        <p:attrNameLst>
                                          <p:attrName>r</p:attrName>
                                        </p:attrNameLst>
                                      </p:cBhvr>
                                    </p:animRot>
                                    <p:animRot by="-240000">
                                      <p:cBhvr>
                                        <p:cTn id="46" dur="200" fill="hold">
                                          <p:stCondLst>
                                            <p:cond delay="600"/>
                                          </p:stCondLst>
                                        </p:cTn>
                                        <p:tgtEl>
                                          <p:spTgt spid="33"/>
                                        </p:tgtEl>
                                        <p:attrNameLst>
                                          <p:attrName>r</p:attrName>
                                        </p:attrNameLst>
                                      </p:cBhvr>
                                    </p:animRot>
                                    <p:animRot by="120000">
                                      <p:cBhvr>
                                        <p:cTn id="47" dur="200" fill="hold">
                                          <p:stCondLst>
                                            <p:cond delay="800"/>
                                          </p:stCondLst>
                                        </p:cTn>
                                        <p:tgtEl>
                                          <p:spTgt spid="33"/>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9"/>
                                        </p:tgtEl>
                                        <p:attrNameLst>
                                          <p:attrName>ppt_x</p:attrName>
                                        </p:attrNameLst>
                                      </p:cBhvr>
                                      <p:tavLst>
                                        <p:tav tm="0">
                                          <p:val>
                                            <p:strVal val="ppt_x"/>
                                          </p:val>
                                        </p:tav>
                                        <p:tav tm="100000">
                                          <p:val>
                                            <p:strVal val="ppt_x"/>
                                          </p:val>
                                        </p:tav>
                                      </p:tavLst>
                                    </p:anim>
                                    <p:anim calcmode="lin" valueType="num">
                                      <p:cBhvr additive="base">
                                        <p:cTn id="59" dur="500"/>
                                        <p:tgtEl>
                                          <p:spTgt spid="9"/>
                                        </p:tgtEl>
                                        <p:attrNameLst>
                                          <p:attrName>ppt_y</p:attrName>
                                        </p:attrNameLst>
                                      </p:cBhvr>
                                      <p:tavLst>
                                        <p:tav tm="0">
                                          <p:val>
                                            <p:strVal val="ppt_y"/>
                                          </p:val>
                                        </p:tav>
                                        <p:tav tm="100000">
                                          <p:val>
                                            <p:strVal val="1+ppt_h/2"/>
                                          </p:val>
                                        </p:tav>
                                      </p:tavLst>
                                    </p:anim>
                                    <p:set>
                                      <p:cBhvr>
                                        <p:cTn id="6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42" presetClass="exit" presetSubtype="0" fill="hold" nodeType="clickEffect">
                                  <p:stCondLst>
                                    <p:cond delay="0"/>
                                  </p:stCondLst>
                                  <p:childTnLst>
                                    <p:animEffect transition="out" filter="fade">
                                      <p:cBhvr>
                                        <p:cTn id="65" dur="1000"/>
                                        <p:tgtEl>
                                          <p:spTgt spid="31"/>
                                        </p:tgtEl>
                                      </p:cBhvr>
                                    </p:animEffect>
                                    <p:anim calcmode="lin" valueType="num">
                                      <p:cBhvr>
                                        <p:cTn id="66" dur="1000"/>
                                        <p:tgtEl>
                                          <p:spTgt spid="31"/>
                                        </p:tgtEl>
                                        <p:attrNameLst>
                                          <p:attrName>ppt_x</p:attrName>
                                        </p:attrNameLst>
                                      </p:cBhvr>
                                      <p:tavLst>
                                        <p:tav tm="0">
                                          <p:val>
                                            <p:strVal val="ppt_x"/>
                                          </p:val>
                                        </p:tav>
                                        <p:tav tm="100000">
                                          <p:val>
                                            <p:strVal val="ppt_x"/>
                                          </p:val>
                                        </p:tav>
                                      </p:tavLst>
                                    </p:anim>
                                    <p:anim calcmode="lin" valueType="num">
                                      <p:cBhvr>
                                        <p:cTn id="67" dur="1000"/>
                                        <p:tgtEl>
                                          <p:spTgt spid="31"/>
                                        </p:tgtEl>
                                        <p:attrNameLst>
                                          <p:attrName>ppt_y</p:attrName>
                                        </p:attrNameLst>
                                      </p:cBhvr>
                                      <p:tavLst>
                                        <p:tav tm="0">
                                          <p:val>
                                            <p:strVal val="ppt_y"/>
                                          </p:val>
                                        </p:tav>
                                        <p:tav tm="100000">
                                          <p:val>
                                            <p:strVal val="ppt_y+.1"/>
                                          </p:val>
                                        </p:tav>
                                      </p:tavLst>
                                    </p:anim>
                                    <p:set>
                                      <p:cBhvr>
                                        <p:cTn id="68" dur="1" fill="hold">
                                          <p:stCondLst>
                                            <p:cond delay="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9" restart="whenNotActive" fill="hold" evtFilter="cancelBubble" nodeType="interactiveSeq">
                <p:stCondLst>
                  <p:cond evt="onClick" delay="0">
                    <p:tgtEl>
                      <p:spTgt spid="32"/>
                    </p:tgtEl>
                  </p:cond>
                </p:stCondLst>
                <p:endSync evt="end" delay="0">
                  <p:rtn val="all"/>
                </p:endSync>
                <p:childTnLst>
                  <p:par>
                    <p:cTn id="70" fill="hold">
                      <p:stCondLst>
                        <p:cond delay="0"/>
                      </p:stCondLst>
                      <p:childTnLst>
                        <p:par>
                          <p:cTn id="71" fill="hold">
                            <p:stCondLst>
                              <p:cond delay="0"/>
                            </p:stCondLst>
                            <p:childTnLst>
                              <p:par>
                                <p:cTn id="72" presetID="14" presetClass="exit" presetSubtype="10" fill="hold" nodeType="clickEffect">
                                  <p:stCondLst>
                                    <p:cond delay="0"/>
                                  </p:stCondLst>
                                  <p:childTnLst>
                                    <p:animEffect transition="out" filter="randombar(horizontal)">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5" restart="whenNotActive" fill="hold" evtFilter="cancelBubble" nodeType="interactiveSeq">
                <p:stCondLst>
                  <p:cond evt="onClick" delay="0">
                    <p:tgtEl>
                      <p:spTgt spid="33"/>
                    </p:tgtEl>
                  </p:cond>
                </p:stCondLst>
                <p:endSync evt="end" delay="0">
                  <p:rtn val="all"/>
                </p:endSync>
                <p:childTnLst>
                  <p:par>
                    <p:cTn id="76" fill="hold">
                      <p:stCondLst>
                        <p:cond delay="0"/>
                      </p:stCondLst>
                      <p:childTnLst>
                        <p:par>
                          <p:cTn id="77" fill="hold">
                            <p:stCondLst>
                              <p:cond delay="0"/>
                            </p:stCondLst>
                            <p:childTnLst>
                              <p:par>
                                <p:cTn id="78" presetID="22" presetClass="exit" presetSubtype="4" fill="hold" nodeType="clickEffect">
                                  <p:stCondLst>
                                    <p:cond delay="0"/>
                                  </p:stCondLst>
                                  <p:childTnLst>
                                    <p:animEffect transition="out" filter="wipe(down)">
                                      <p:cBhvr>
                                        <p:cTn id="79" dur="500"/>
                                        <p:tgtEl>
                                          <p:spTgt spid="33"/>
                                        </p:tgtEl>
                                      </p:cBhvr>
                                    </p:animEffect>
                                    <p:set>
                                      <p:cBhvr>
                                        <p:cTn id="8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5" grpId="0" animBg="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802104" y="366240"/>
            <a:ext cx="9873371" cy="2152371"/>
            <a:chOff x="802104" y="366240"/>
            <a:chExt cx="9873371" cy="2152371"/>
          </a:xfrm>
        </p:grpSpPr>
        <p:pic>
          <p:nvPicPr>
            <p:cNvPr id="2" name="Picture 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481" b="33010" l="39294" r="72386"/>
                      </a14:imgEffect>
                    </a14:imgLayer>
                  </a14:imgProps>
                </a:ext>
                <a:ext uri="{28A0092B-C50C-407E-A947-70E740481C1C}">
                  <a14:useLocalDpi xmlns:a14="http://schemas.microsoft.com/office/drawing/2010/main" val="0"/>
                </a:ext>
              </a:extLst>
            </a:blip>
            <a:srcRect l="38113" t="13251" r="27275" b="64445"/>
            <a:stretch/>
          </p:blipFill>
          <p:spPr>
            <a:xfrm>
              <a:off x="802104" y="366240"/>
              <a:ext cx="9873371" cy="2152371"/>
            </a:xfrm>
            <a:prstGeom prst="rect">
              <a:avLst/>
            </a:prstGeom>
          </p:spPr>
        </p:pic>
        <p:sp>
          <p:nvSpPr>
            <p:cNvPr id="12" name="TextBox 11"/>
            <p:cNvSpPr txBox="1"/>
            <p:nvPr/>
          </p:nvSpPr>
          <p:spPr>
            <a:xfrm>
              <a:off x="2855495" y="679607"/>
              <a:ext cx="7074568" cy="646331"/>
            </a:xfrm>
            <a:prstGeom prst="rect">
              <a:avLst/>
            </a:prstGeom>
            <a:noFill/>
          </p:spPr>
          <p:txBody>
            <a:bodyPr wrap="square" rtlCol="0">
              <a:spAutoFit/>
            </a:bodyPr>
            <a:lstStyle/>
            <a:p>
              <a:pPr algn="just"/>
              <a:r>
                <a:rPr lang="en-US" sz="3600" b="1" dirty="0">
                  <a:effectLst/>
                  <a:latin typeface="Cambria" panose="02040503050406030204" pitchFamily="18" charset="0"/>
                  <a:ea typeface="Cambria" panose="02040503050406030204" pitchFamily="18" charset="0"/>
                </a:rPr>
                <a:t>1. </a:t>
              </a:r>
              <a:r>
                <a:rPr lang="en-US" sz="3600" b="1" dirty="0" err="1">
                  <a:effectLst/>
                  <a:latin typeface="Cambria" panose="02040503050406030204" pitchFamily="18" charset="0"/>
                  <a:ea typeface="Cambria" panose="02040503050406030204" pitchFamily="18" charset="0"/>
                </a:rPr>
                <a:t>Đoạn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văn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cần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có</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mấy</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phần</a:t>
              </a:r>
              <a:r>
                <a:rPr lang="en-US" sz="3600" b="1" dirty="0">
                  <a:effectLst/>
                  <a:latin typeface="Cambria" panose="02040503050406030204" pitchFamily="18" charset="0"/>
                  <a:ea typeface="Cambria" panose="02040503050406030204" pitchFamily="18" charset="0"/>
                </a:rPr>
                <a:t>?</a:t>
              </a:r>
              <a:endParaRPr lang="en-GB" sz="8000" b="1" dirty="0">
                <a:latin typeface="Cambria" panose="02040503050406030204" pitchFamily="18" charset="0"/>
                <a:ea typeface="Cambria" panose="02040503050406030204" pitchFamily="18" charset="0"/>
              </a:endParaRPr>
            </a:p>
          </p:txBody>
        </p:sp>
      </p:grpSp>
      <p:grpSp>
        <p:nvGrpSpPr>
          <p:cNvPr id="19" name="câu a"/>
          <p:cNvGrpSpPr/>
          <p:nvPr/>
        </p:nvGrpSpPr>
        <p:grpSpPr>
          <a:xfrm>
            <a:off x="4239928" y="2701491"/>
            <a:ext cx="3410552" cy="1155032"/>
            <a:chOff x="2045368" y="2518611"/>
            <a:chExt cx="7956884" cy="1155032"/>
          </a:xfrm>
        </p:grpSpPr>
        <p:sp>
          <p:nvSpPr>
            <p:cNvPr id="4" name="Rectangle 3"/>
            <p:cNvSpPr/>
            <p:nvPr/>
          </p:nvSpPr>
          <p:spPr>
            <a:xfrm>
              <a:off x="2045368" y="2518611"/>
              <a:ext cx="7956884" cy="1155032"/>
            </a:xfrm>
            <a:prstGeom prst="rect">
              <a:avLst/>
            </a:prstGeom>
            <a:solidFill>
              <a:srgbClr val="EC7F97"/>
            </a:solidFill>
            <a:ln>
              <a:solidFill>
                <a:srgbClr val="EC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550695" y="2687054"/>
              <a:ext cx="7158790" cy="769441"/>
            </a:xfrm>
            <a:prstGeom prst="rect">
              <a:avLst/>
            </a:prstGeom>
            <a:noFill/>
          </p:spPr>
          <p:txBody>
            <a:bodyPr wrap="square" rtlCol="0">
              <a:spAutoFit/>
            </a:bodyPr>
            <a:lstStyle/>
            <a:p>
              <a:pPr algn="ctr"/>
              <a:r>
                <a:rPr lang="nl-NL" sz="4400" b="1" dirty="0">
                  <a:solidFill>
                    <a:schemeClr val="bg1"/>
                  </a:solidFill>
                  <a:latin typeface="Cambria" panose="02040503050406030204" pitchFamily="18" charset="0"/>
                  <a:ea typeface="Cambria" panose="02040503050406030204" pitchFamily="18" charset="0"/>
                </a:rPr>
                <a:t>3 phần</a:t>
              </a:r>
              <a:endParaRPr lang="en-GB" sz="4400" b="1" dirty="0">
                <a:solidFill>
                  <a:schemeClr val="bg1"/>
                </a:solidFill>
                <a:latin typeface="Cambria" panose="02040503050406030204" pitchFamily="18" charset="0"/>
                <a:ea typeface="Cambria" panose="02040503050406030204" pitchFamily="18" charset="0"/>
              </a:endParaRPr>
            </a:p>
          </p:txBody>
        </p:sp>
      </p:grpSp>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641" y="-815887"/>
            <a:ext cx="3033489" cy="3033489"/>
          </a:xfrm>
          <a:prstGeom prst="rect">
            <a:avLst/>
          </a:prstGeom>
        </p:spPr>
      </p:pic>
    </p:spTree>
    <p:extLst>
      <p:ext uri="{BB962C8B-B14F-4D97-AF65-F5344CB8AC3E}">
        <p14:creationId xmlns:p14="http://schemas.microsoft.com/office/powerpoint/2010/main" val="135299221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35920A2-F863-9C56-83BE-3C96DCF086A5}"/>
              </a:ext>
            </a:extLst>
          </p:cNvPr>
          <p:cNvGrpSpPr/>
          <p:nvPr/>
        </p:nvGrpSpPr>
        <p:grpSpPr>
          <a:xfrm>
            <a:off x="802104" y="366240"/>
            <a:ext cx="9873371" cy="2152371"/>
            <a:chOff x="802104" y="366240"/>
            <a:chExt cx="9873371" cy="2152371"/>
          </a:xfrm>
        </p:grpSpPr>
        <p:pic>
          <p:nvPicPr>
            <p:cNvPr id="5" name="Picture 4">
              <a:extLst>
                <a:ext uri="{FF2B5EF4-FFF2-40B4-BE49-F238E27FC236}">
                  <a16:creationId xmlns:a16="http://schemas.microsoft.com/office/drawing/2014/main" id="{1B2A5C6D-3EC2-9151-2B9A-6E9B0D31DD9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481" b="33010" l="39294" r="72386"/>
                      </a14:imgEffect>
                    </a14:imgLayer>
                  </a14:imgProps>
                </a:ext>
                <a:ext uri="{28A0092B-C50C-407E-A947-70E740481C1C}">
                  <a14:useLocalDpi xmlns:a14="http://schemas.microsoft.com/office/drawing/2010/main" val="0"/>
                </a:ext>
              </a:extLst>
            </a:blip>
            <a:srcRect l="38113" t="13251" r="27275" b="64445"/>
            <a:stretch/>
          </p:blipFill>
          <p:spPr>
            <a:xfrm>
              <a:off x="802104" y="366240"/>
              <a:ext cx="9873371" cy="2152371"/>
            </a:xfrm>
            <a:prstGeom prst="rect">
              <a:avLst/>
            </a:prstGeom>
          </p:spPr>
        </p:pic>
        <p:sp>
          <p:nvSpPr>
            <p:cNvPr id="6" name="TextBox 5">
              <a:extLst>
                <a:ext uri="{FF2B5EF4-FFF2-40B4-BE49-F238E27FC236}">
                  <a16:creationId xmlns:a16="http://schemas.microsoft.com/office/drawing/2014/main" id="{945B192A-FF3A-39BC-A58F-E4CBFDC81C9D}"/>
                </a:ext>
              </a:extLst>
            </p:cNvPr>
            <p:cNvSpPr txBox="1"/>
            <p:nvPr/>
          </p:nvSpPr>
          <p:spPr>
            <a:xfrm>
              <a:off x="2631975" y="608487"/>
              <a:ext cx="7074568" cy="1323439"/>
            </a:xfrm>
            <a:prstGeom prst="rect">
              <a:avLst/>
            </a:prstGeom>
            <a:noFill/>
          </p:spPr>
          <p:txBody>
            <a:bodyPr wrap="square" rtlCol="0">
              <a:spAutoFit/>
            </a:bodyPr>
            <a:lstStyle/>
            <a:p>
              <a:pPr algn="ctr"/>
              <a:r>
                <a:rPr lang="en-US" sz="4000" b="1" dirty="0">
                  <a:effectLst/>
                  <a:latin typeface="Cambria" panose="02040503050406030204" pitchFamily="18" charset="0"/>
                  <a:ea typeface="Cambria" panose="02040503050406030204" pitchFamily="18" charset="0"/>
                </a:rPr>
                <a:t>2. </a:t>
              </a:r>
              <a:r>
                <a:rPr lang="en-US" sz="4000" b="1" dirty="0" err="1">
                  <a:effectLst/>
                  <a:latin typeface="Cambria" panose="02040503050406030204" pitchFamily="18" charset="0"/>
                  <a:ea typeface="Cambria" panose="02040503050406030204" pitchFamily="18" charset="0"/>
                </a:rPr>
                <a:t>Kể</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tên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các</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phần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có</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trong</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đoạn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văn</a:t>
              </a:r>
              <a:r>
                <a:rPr lang="en-US" sz="4000" b="1" dirty="0">
                  <a:effectLst/>
                  <a:latin typeface="Cambria" panose="02040503050406030204" pitchFamily="18" charset="0"/>
                  <a:ea typeface="Cambria" panose="02040503050406030204" pitchFamily="18" charset="0"/>
                </a:rPr>
                <a:t>.</a:t>
              </a:r>
              <a:endParaRPr lang="en-GB" sz="8800" b="1" dirty="0">
                <a:latin typeface="Cambria" panose="02040503050406030204" pitchFamily="18" charset="0"/>
                <a:ea typeface="Cambria" panose="02040503050406030204" pitchFamily="18" charset="0"/>
              </a:endParaRPr>
            </a:p>
          </p:txBody>
        </p:sp>
      </p:grpSp>
      <p:grpSp>
        <p:nvGrpSpPr>
          <p:cNvPr id="7" name="câu a">
            <a:extLst>
              <a:ext uri="{FF2B5EF4-FFF2-40B4-BE49-F238E27FC236}">
                <a16:creationId xmlns:a16="http://schemas.microsoft.com/office/drawing/2014/main" id="{C9EFF5B7-666C-F13F-FBEC-348269AC0C5A}"/>
              </a:ext>
            </a:extLst>
          </p:cNvPr>
          <p:cNvGrpSpPr/>
          <p:nvPr/>
        </p:nvGrpSpPr>
        <p:grpSpPr>
          <a:xfrm>
            <a:off x="2336800" y="2671011"/>
            <a:ext cx="8300720" cy="1138989"/>
            <a:chOff x="2045368" y="2518611"/>
            <a:chExt cx="7956884" cy="1155032"/>
          </a:xfrm>
        </p:grpSpPr>
        <p:sp>
          <p:nvSpPr>
            <p:cNvPr id="8" name="Rectangle 7">
              <a:extLst>
                <a:ext uri="{FF2B5EF4-FFF2-40B4-BE49-F238E27FC236}">
                  <a16:creationId xmlns:a16="http://schemas.microsoft.com/office/drawing/2014/main" id="{63B65C9C-A0E9-B553-D794-5C934E7CF00E}"/>
                </a:ext>
              </a:extLst>
            </p:cNvPr>
            <p:cNvSpPr/>
            <p:nvPr/>
          </p:nvSpPr>
          <p:spPr>
            <a:xfrm>
              <a:off x="2045368" y="2518611"/>
              <a:ext cx="7956884" cy="1155032"/>
            </a:xfrm>
            <a:prstGeom prst="rect">
              <a:avLst/>
            </a:prstGeom>
            <a:solidFill>
              <a:srgbClr val="EC7F97"/>
            </a:solidFill>
            <a:ln>
              <a:solidFill>
                <a:srgbClr val="EC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289A3B1-7ACD-F42F-2374-C7239CA56F35}"/>
                </a:ext>
              </a:extLst>
            </p:cNvPr>
            <p:cNvSpPr txBox="1"/>
            <p:nvPr/>
          </p:nvSpPr>
          <p:spPr>
            <a:xfrm>
              <a:off x="2550695" y="2687054"/>
              <a:ext cx="7158790" cy="485144"/>
            </a:xfrm>
            <a:prstGeom prst="rect">
              <a:avLst/>
            </a:prstGeom>
            <a:noFill/>
          </p:spPr>
          <p:txBody>
            <a:bodyPr wrap="square" rtlCol="0">
              <a:spAutoFit/>
            </a:bodyPr>
            <a:lstStyle/>
            <a:p>
              <a:pPr algn="ctr"/>
              <a:r>
                <a:rPr lang="vi-VN" sz="4400" b="1" dirty="0">
                  <a:solidFill>
                    <a:schemeClr val="bg1"/>
                  </a:solidFill>
                  <a:latin typeface="Cambria" panose="02040503050406030204" pitchFamily="18" charset="0"/>
                  <a:ea typeface="Cambria" panose="02040503050406030204" pitchFamily="18" charset="0"/>
                </a:rPr>
                <a:t>Mở đầu, triển khai, kết thúc.</a:t>
              </a:r>
              <a:endParaRPr lang="en-GB" sz="4400" b="1" dirty="0">
                <a:solidFill>
                  <a:schemeClr val="bg1"/>
                </a:solidFill>
                <a:latin typeface="Cambria" panose="02040503050406030204" pitchFamily="18" charset="0"/>
                <a:ea typeface="Cambria" panose="02040503050406030204" pitchFamily="18" charset="0"/>
              </a:endParaRPr>
            </a:p>
          </p:txBody>
        </p:sp>
      </p:grpSp>
      <p:pic>
        <p:nvPicPr>
          <p:cNvPr id="13" name="Picture 12">
            <a:hlinkClick r:id="rId7" action="ppaction://hlinksldjump"/>
            <a:extLst>
              <a:ext uri="{FF2B5EF4-FFF2-40B4-BE49-F238E27FC236}">
                <a16:creationId xmlns:a16="http://schemas.microsoft.com/office/drawing/2014/main" id="{CA02A238-5BD1-146B-02A1-703674063F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641" y="-815887"/>
            <a:ext cx="3033489" cy="3033489"/>
          </a:xfrm>
          <a:prstGeom prst="rect">
            <a:avLst/>
          </a:prstGeom>
        </p:spPr>
      </p:pic>
    </p:spTree>
    <p:extLst>
      <p:ext uri="{BB962C8B-B14F-4D97-AF65-F5344CB8AC3E}">
        <p14:creationId xmlns:p14="http://schemas.microsoft.com/office/powerpoint/2010/main" val="275136748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6B398A3-5992-9F10-3096-BCC0E0957948}"/>
              </a:ext>
            </a:extLst>
          </p:cNvPr>
          <p:cNvGrpSpPr/>
          <p:nvPr/>
        </p:nvGrpSpPr>
        <p:grpSpPr>
          <a:xfrm>
            <a:off x="802104" y="366240"/>
            <a:ext cx="9873371" cy="2152371"/>
            <a:chOff x="802104" y="366240"/>
            <a:chExt cx="9873371" cy="2152371"/>
          </a:xfrm>
        </p:grpSpPr>
        <p:pic>
          <p:nvPicPr>
            <p:cNvPr id="25" name="Picture 24">
              <a:extLst>
                <a:ext uri="{FF2B5EF4-FFF2-40B4-BE49-F238E27FC236}">
                  <a16:creationId xmlns:a16="http://schemas.microsoft.com/office/drawing/2014/main" id="{7C369663-14E2-FB30-893C-53A38CEA8D7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481" b="33010" l="39294" r="72386"/>
                      </a14:imgEffect>
                    </a14:imgLayer>
                  </a14:imgProps>
                </a:ext>
                <a:ext uri="{28A0092B-C50C-407E-A947-70E740481C1C}">
                  <a14:useLocalDpi xmlns:a14="http://schemas.microsoft.com/office/drawing/2010/main" val="0"/>
                </a:ext>
              </a:extLst>
            </a:blip>
            <a:srcRect l="38113" t="13251" r="27275" b="64445"/>
            <a:stretch/>
          </p:blipFill>
          <p:spPr>
            <a:xfrm>
              <a:off x="802104" y="366240"/>
              <a:ext cx="9873371" cy="2152371"/>
            </a:xfrm>
            <a:prstGeom prst="rect">
              <a:avLst/>
            </a:prstGeom>
          </p:spPr>
        </p:pic>
        <p:sp>
          <p:nvSpPr>
            <p:cNvPr id="27" name="TextBox 26">
              <a:extLst>
                <a:ext uri="{FF2B5EF4-FFF2-40B4-BE49-F238E27FC236}">
                  <a16:creationId xmlns:a16="http://schemas.microsoft.com/office/drawing/2014/main" id="{F6802E70-38EF-3D25-612B-16429531D587}"/>
                </a:ext>
              </a:extLst>
            </p:cNvPr>
            <p:cNvSpPr txBox="1"/>
            <p:nvPr/>
          </p:nvSpPr>
          <p:spPr>
            <a:xfrm>
              <a:off x="2631975" y="608487"/>
              <a:ext cx="7074568" cy="1323439"/>
            </a:xfrm>
            <a:prstGeom prst="rect">
              <a:avLst/>
            </a:prstGeom>
            <a:noFill/>
          </p:spPr>
          <p:txBody>
            <a:bodyPr wrap="square" rtlCol="0">
              <a:spAutoFit/>
            </a:bodyPr>
            <a:lstStyle/>
            <a:p>
              <a:pPr algn="ctr"/>
              <a:r>
                <a:rPr lang="en-US" sz="4000" b="1" dirty="0">
                  <a:effectLst/>
                  <a:latin typeface="Cambria" panose="02040503050406030204" pitchFamily="18" charset="0"/>
                  <a:ea typeface="Cambria" panose="02040503050406030204" pitchFamily="18" charset="0"/>
                </a:rPr>
                <a:t>3. </a:t>
              </a:r>
              <a:r>
                <a:rPr lang="en-US" sz="4000" b="1" dirty="0" err="1">
                  <a:effectLst/>
                  <a:latin typeface="Cambria" panose="02040503050406030204" pitchFamily="18" charset="0"/>
                  <a:ea typeface="Cambria" panose="02040503050406030204" pitchFamily="18" charset="0"/>
                </a:rPr>
                <a:t>Kể</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tên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các</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câu</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chuyện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mà</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em</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yêu</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thích</a:t>
              </a:r>
              <a:r>
                <a:rPr lang="en-US" sz="4000" b="1" dirty="0">
                  <a:effectLst/>
                  <a:latin typeface="Cambria" panose="02040503050406030204" pitchFamily="18" charset="0"/>
                  <a:ea typeface="Cambria" panose="02040503050406030204" pitchFamily="18" charset="0"/>
                </a:rPr>
                <a:t>?</a:t>
              </a:r>
              <a:endParaRPr lang="en-GB" sz="8800" b="1" dirty="0">
                <a:latin typeface="Cambria" panose="02040503050406030204" pitchFamily="18" charset="0"/>
                <a:ea typeface="Cambria" panose="02040503050406030204" pitchFamily="18" charset="0"/>
              </a:endParaRPr>
            </a:p>
          </p:txBody>
        </p:sp>
      </p:grpSp>
      <p:pic>
        <p:nvPicPr>
          <p:cNvPr id="32" name="Picture 31">
            <a:hlinkClick r:id="rId6" action="ppaction://hlinksldjump"/>
            <a:extLst>
              <a:ext uri="{FF2B5EF4-FFF2-40B4-BE49-F238E27FC236}">
                <a16:creationId xmlns:a16="http://schemas.microsoft.com/office/drawing/2014/main" id="{764D8BBF-1851-0E32-52C1-A352477874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641" y="-815887"/>
            <a:ext cx="3033489" cy="3033489"/>
          </a:xfrm>
          <a:prstGeom prst="rect">
            <a:avLst/>
          </a:prstGeom>
        </p:spPr>
      </p:pic>
    </p:spTree>
    <p:extLst>
      <p:ext uri="{BB962C8B-B14F-4D97-AF65-F5344CB8AC3E}">
        <p14:creationId xmlns:p14="http://schemas.microsoft.com/office/powerpoint/2010/main" val="286160776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AB6862-27EB-B9ED-5117-C34301935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42" y="-220794"/>
            <a:ext cx="1863497" cy="1863497"/>
          </a:xfrm>
          <a:prstGeom prst="rect">
            <a:avLst/>
          </a:prstGeom>
        </p:spPr>
      </p:pic>
      <p:pic>
        <p:nvPicPr>
          <p:cNvPr id="3" name="Picture 2">
            <a:extLst>
              <a:ext uri="{FF2B5EF4-FFF2-40B4-BE49-F238E27FC236}">
                <a16:creationId xmlns:a16="http://schemas.microsoft.com/office/drawing/2014/main" id="{5F308262-A7C4-2000-53B3-F7BB298D0E45}"/>
              </a:ext>
            </a:extLst>
          </p:cNvPr>
          <p:cNvPicPr>
            <a:picLocks noChangeAspect="1"/>
          </p:cNvPicPr>
          <p:nvPr/>
        </p:nvPicPr>
        <p:blipFill>
          <a:blip r:embed="rId4"/>
          <a:stretch>
            <a:fillRect/>
          </a:stretch>
        </p:blipFill>
        <p:spPr>
          <a:xfrm>
            <a:off x="2133259" y="2167047"/>
            <a:ext cx="7864522" cy="1853345"/>
          </a:xfrm>
          <a:prstGeom prst="rect">
            <a:avLst/>
          </a:prstGeom>
        </p:spPr>
      </p:pic>
      <p:pic>
        <p:nvPicPr>
          <p:cNvPr id="5" name="Picture 4" descr="A picture containing sitting, dark&#10;&#10;Description automatically generated">
            <a:extLst>
              <a:ext uri="{FF2B5EF4-FFF2-40B4-BE49-F238E27FC236}">
                <a16:creationId xmlns:a16="http://schemas.microsoft.com/office/drawing/2014/main" id="{C17DA53B-3800-41D0-9AAF-D01F51F1DE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8667" b="35118"/>
          <a:stretch/>
        </p:blipFill>
        <p:spPr>
          <a:xfrm>
            <a:off x="3616455" y="474018"/>
            <a:ext cx="4682293" cy="1675638"/>
          </a:xfrm>
          <a:prstGeom prst="rect">
            <a:avLst/>
          </a:prstGeom>
        </p:spPr>
      </p:pic>
      <p:pic>
        <p:nvPicPr>
          <p:cNvPr id="8" name="Picture 7">
            <a:extLst>
              <a:ext uri="{FF2B5EF4-FFF2-40B4-BE49-F238E27FC236}">
                <a16:creationId xmlns:a16="http://schemas.microsoft.com/office/drawing/2014/main" id="{7CC0A8D5-C5CD-2D6D-65CA-56EFBAF81807}"/>
              </a:ext>
            </a:extLst>
          </p:cNvPr>
          <p:cNvPicPr>
            <a:picLocks noChangeAspect="1"/>
          </p:cNvPicPr>
          <p:nvPr/>
        </p:nvPicPr>
        <p:blipFill>
          <a:blip r:embed="rId6"/>
          <a:stretch>
            <a:fillRect/>
          </a:stretch>
        </p:blipFill>
        <p:spPr>
          <a:xfrm>
            <a:off x="4333375" y="827336"/>
            <a:ext cx="3328704" cy="707197"/>
          </a:xfrm>
          <a:prstGeom prst="rect">
            <a:avLst/>
          </a:prstGeom>
        </p:spPr>
      </p:pic>
    </p:spTree>
    <p:extLst>
      <p:ext uri="{BB962C8B-B14F-4D97-AF65-F5344CB8AC3E}">
        <p14:creationId xmlns:p14="http://schemas.microsoft.com/office/powerpoint/2010/main" val="362427887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85812" y="637847"/>
            <a:ext cx="5797798" cy="7230483"/>
          </a:xfrm>
          <a:prstGeom prst="rect">
            <a:avLst/>
          </a:prstGeom>
        </p:spPr>
      </p:pic>
    </p:spTree>
    <p:extLst>
      <p:ext uri="{BB962C8B-B14F-4D97-AF65-F5344CB8AC3E}">
        <p14:creationId xmlns:p14="http://schemas.microsoft.com/office/powerpoint/2010/main" val="394375024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3824" y="162232"/>
            <a:ext cx="12721390" cy="6518787"/>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4756787" y="1722684"/>
            <a:ext cx="6152444" cy="3489396"/>
          </a:xfrm>
          <a:prstGeom prst="roundRect">
            <a:avLst/>
          </a:prstGeom>
          <a:solidFill>
            <a:srgbClr val="EC7F97"/>
          </a:solidFill>
          <a:ln>
            <a:solidFill>
              <a:srgbClr val="EA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err="1"/>
              <a:t>Đề</a:t>
            </a:r>
            <a:r>
              <a:rPr lang="en-GB" sz="4400" b="1" dirty="0"/>
              <a:t> </a:t>
            </a:r>
            <a:r>
              <a:rPr lang="en-GB" sz="4400" b="1" dirty="0" err="1"/>
              <a:t>bài</a:t>
            </a:r>
            <a:r>
              <a:rPr lang="en-GB" sz="4400" b="1" dirty="0"/>
              <a:t>: </a:t>
            </a:r>
            <a:r>
              <a:rPr lang="en-GB" sz="4400" b="1" dirty="0" err="1"/>
              <a:t>Viết</a:t>
            </a:r>
            <a:r>
              <a:rPr lang="en-GB" sz="4400" b="1" dirty="0"/>
              <a:t> </a:t>
            </a:r>
            <a:r>
              <a:rPr lang="en-GB" sz="4400" b="1" dirty="0" err="1"/>
              <a:t>đoạn</a:t>
            </a:r>
            <a:r>
              <a:rPr lang="en-GB" sz="4400" b="1" dirty="0"/>
              <a:t> </a:t>
            </a:r>
            <a:r>
              <a:rPr lang="en-GB" sz="4400" b="1" dirty="0" err="1"/>
              <a:t>văn</a:t>
            </a:r>
            <a:r>
              <a:rPr lang="en-GB" sz="4400" b="1" dirty="0"/>
              <a:t> </a:t>
            </a:r>
            <a:r>
              <a:rPr lang="en-GB" sz="4400" b="1" dirty="0" err="1"/>
              <a:t>thể</a:t>
            </a:r>
            <a:r>
              <a:rPr lang="en-GB" sz="4400" b="1" dirty="0"/>
              <a:t> </a:t>
            </a:r>
            <a:r>
              <a:rPr lang="en-GB" sz="4400" b="1" dirty="0" err="1"/>
              <a:t>hiện</a:t>
            </a:r>
            <a:r>
              <a:rPr lang="en-GB" sz="4400" b="1" dirty="0"/>
              <a:t> </a:t>
            </a:r>
            <a:r>
              <a:rPr lang="en-GB" sz="4400" b="1" dirty="0" err="1"/>
              <a:t>tình</a:t>
            </a:r>
            <a:r>
              <a:rPr lang="en-GB" sz="4400" b="1" dirty="0"/>
              <a:t> </a:t>
            </a:r>
            <a:r>
              <a:rPr lang="en-GB" sz="4400" b="1" dirty="0" err="1"/>
              <a:t>cảm</a:t>
            </a:r>
            <a:r>
              <a:rPr lang="en-GB" sz="4400" b="1" dirty="0"/>
              <a:t>, </a:t>
            </a:r>
            <a:r>
              <a:rPr lang="en-GB" sz="4400" b="1" dirty="0" err="1"/>
              <a:t>cảm</a:t>
            </a:r>
            <a:r>
              <a:rPr lang="en-GB" sz="4400" b="1" dirty="0"/>
              <a:t> </a:t>
            </a:r>
            <a:r>
              <a:rPr lang="en-GB" sz="4400" b="1" dirty="0" err="1"/>
              <a:t>xúc</a:t>
            </a:r>
            <a:r>
              <a:rPr lang="en-GB" sz="4400" b="1" dirty="0"/>
              <a:t> </a:t>
            </a:r>
            <a:r>
              <a:rPr lang="en-GB" sz="4400" b="1" dirty="0" err="1"/>
              <a:t>về</a:t>
            </a:r>
            <a:r>
              <a:rPr lang="en-GB" sz="4400" b="1" dirty="0"/>
              <a:t> </a:t>
            </a:r>
            <a:r>
              <a:rPr lang="en-GB" sz="4400" b="1" dirty="0" err="1"/>
              <a:t>một</a:t>
            </a:r>
            <a:r>
              <a:rPr lang="en-GB" sz="4400" b="1" dirty="0"/>
              <a:t> </a:t>
            </a:r>
            <a:r>
              <a:rPr lang="en-GB" sz="4400" b="1" dirty="0" err="1"/>
              <a:t>câu</a:t>
            </a:r>
            <a:r>
              <a:rPr lang="en-GB" sz="4400" b="1" dirty="0"/>
              <a:t> </a:t>
            </a:r>
            <a:r>
              <a:rPr lang="en-GB" sz="4400" b="1" dirty="0" err="1"/>
              <a:t>chuyện</a:t>
            </a:r>
            <a:r>
              <a:rPr lang="en-GB" sz="4400" b="1" dirty="0"/>
              <a:t> </a:t>
            </a:r>
            <a:r>
              <a:rPr lang="en-GB" sz="4400" b="1" dirty="0" err="1"/>
              <a:t>em</a:t>
            </a:r>
            <a:r>
              <a:rPr lang="en-GB" sz="4400" b="1" dirty="0"/>
              <a:t> </a:t>
            </a:r>
            <a:r>
              <a:rPr lang="en-GB" sz="4400" b="1" dirty="0" err="1"/>
              <a:t>đã</a:t>
            </a:r>
            <a:r>
              <a:rPr lang="en-GB" sz="4400" b="1" dirty="0"/>
              <a:t> </a:t>
            </a:r>
            <a:r>
              <a:rPr lang="en-GB" sz="4400" b="1" dirty="0" err="1"/>
              <a:t>đọc</a:t>
            </a:r>
            <a:r>
              <a:rPr lang="en-GB" sz="4400" b="1" dirty="0"/>
              <a:t>, </a:t>
            </a:r>
            <a:r>
              <a:rPr lang="en-GB" sz="4400" b="1" dirty="0" err="1"/>
              <a:t>đã</a:t>
            </a:r>
            <a:r>
              <a:rPr lang="en-GB" sz="4400" b="1" dirty="0"/>
              <a:t> </a:t>
            </a:r>
            <a:r>
              <a:rPr lang="en-GB" sz="4400" b="1" dirty="0" err="1"/>
              <a:t>nghe</a:t>
            </a:r>
            <a:r>
              <a:rPr lang="en-GB" sz="4400" b="1" dirty="0"/>
              <a:t>.</a:t>
            </a:r>
          </a:p>
        </p:txBody>
      </p:sp>
      <p:pic>
        <p:nvPicPr>
          <p:cNvPr id="16" name="图片 6">
            <a:extLst>
              <a:ext uri="{FF2B5EF4-FFF2-40B4-BE49-F238E27FC236}">
                <a16:creationId xmlns:a16="http://schemas.microsoft.com/office/drawing/2014/main" id="{F229A6AE-CE32-080B-F2D3-5F17136E6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6838" y="1605280"/>
            <a:ext cx="5135131" cy="5135131"/>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151982041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0631" y="36896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28337" y="368968"/>
            <a:ext cx="11983453" cy="1200329"/>
          </a:xfrm>
          <a:prstGeom prst="rect">
            <a:avLst/>
          </a:prstGeom>
        </p:spPr>
        <p:txBody>
          <a:bodyPr wrap="square">
            <a:spAutoFit/>
          </a:bodyPr>
          <a:lstStyle/>
          <a:p>
            <a:pPr algn="just"/>
            <a:r>
              <a:rPr lang="en-US" sz="3600" b="1" dirty="0">
                <a:solidFill>
                  <a:srgbClr val="002060"/>
                </a:solidFill>
                <a:latin typeface="Cambria" panose="02040503050406030204" pitchFamily="18" charset="0"/>
                <a:ea typeface="Cambria" panose="02040503050406030204" pitchFamily="18" charset="0"/>
              </a:rPr>
              <a:t>1. </a:t>
            </a:r>
            <a:r>
              <a:rPr lang="vi-VN" sz="3600" b="1" dirty="0">
                <a:solidFill>
                  <a:srgbClr val="002060"/>
                </a:solidFill>
                <a:latin typeface="Cambria" panose="02040503050406030204" pitchFamily="18" charset="0"/>
                <a:ea typeface="Cambria" panose="02040503050406030204" pitchFamily="18" charset="0"/>
              </a:rPr>
              <a:t>Dựa vào các ý đã tìm được trong hoạt động Viết ở Bài 22, viết đoạn văn theo yêu cầu của đề bài.</a:t>
            </a:r>
            <a:endParaRPr lang="en-GB" sz="3600" dirty="0">
              <a:solidFill>
                <a:srgbClr val="002060"/>
              </a:solidFill>
              <a:latin typeface="Cambria" panose="02040503050406030204" pitchFamily="18" charset="0"/>
              <a:ea typeface="Cambria" panose="02040503050406030204" pitchFamily="18" charset="0"/>
            </a:endParaRPr>
          </a:p>
        </p:txBody>
      </p:sp>
      <p:grpSp>
        <p:nvGrpSpPr>
          <p:cNvPr id="3" name="Group 2"/>
          <p:cNvGrpSpPr/>
          <p:nvPr/>
        </p:nvGrpSpPr>
        <p:grpSpPr>
          <a:xfrm>
            <a:off x="609601" y="1615440"/>
            <a:ext cx="10814958" cy="4689350"/>
            <a:chOff x="10101" y="5937956"/>
            <a:chExt cx="12194532" cy="920044"/>
          </a:xfrm>
        </p:grpSpPr>
        <p:sp>
          <p:nvSpPr>
            <p:cNvPr id="2" name="Rounded Rectangle 1"/>
            <p:cNvSpPr/>
            <p:nvPr/>
          </p:nvSpPr>
          <p:spPr>
            <a:xfrm>
              <a:off x="10101" y="5937956"/>
              <a:ext cx="12181899" cy="920044"/>
            </a:xfrm>
            <a:prstGeom prst="roundRect">
              <a:avLst/>
            </a:prstGeom>
            <a:solidFill>
              <a:srgbClr val="EC7F97"/>
            </a:solidFill>
            <a:ln>
              <a:solidFill>
                <a:srgbClr val="EA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8" name="Rectangle 7"/>
            <p:cNvSpPr/>
            <p:nvPr/>
          </p:nvSpPr>
          <p:spPr>
            <a:xfrm>
              <a:off x="221181" y="5957845"/>
              <a:ext cx="11983452" cy="815202"/>
            </a:xfrm>
            <a:prstGeom prst="rect">
              <a:avLst/>
            </a:prstGeom>
          </p:spPr>
          <p:txBody>
            <a:bodyPr wrap="square">
              <a:spAutoFit/>
            </a:bodyPr>
            <a:lstStyle/>
            <a:p>
              <a:pPr algn="just"/>
              <a:r>
                <a:rPr lang="en-US" sz="2400" b="1" dirty="0">
                  <a:solidFill>
                    <a:schemeClr val="bg1"/>
                  </a:solidFill>
                  <a:latin typeface="Cambria" panose="02040503050406030204" pitchFamily="18" charset="0"/>
                  <a:ea typeface="Cambria" panose="02040503050406030204" pitchFamily="18" charset="0"/>
                </a:rPr>
                <a:t>   </a:t>
              </a:r>
              <a:r>
                <a:rPr lang="vi-VN" sz="2400" b="1" dirty="0">
                  <a:solidFill>
                    <a:schemeClr val="bg1"/>
                  </a:solidFill>
                  <a:latin typeface="Cambria" panose="02040503050406030204" pitchFamily="18" charset="0"/>
                  <a:ea typeface="Cambria" panose="02040503050406030204" pitchFamily="18" charset="0"/>
                </a:rPr>
                <a:t>Đọc xong câu chuyện Tấm Cám, em yêu mến và ngưỡng mộ cô Tấm thật nhiều! Không hiểu sao, cô Tấm lại có thể hiền lành, nhẫn nại và nhường nhịn chị Cám, mẹ dì ghẻ đến vậy. Cùng là chị em, không hiểu sao Cám lại ác độc, so đo với Tấm như vậy. Cám đều muốn tranh những phần tốt về mình: bắt được nhiều cá hơn, được đi dự hội, được đi kén vợ, cướp công Tấm trước mặt nhà vua… Ấy vậy, Tấm vẫn đến được bờ thiện lương, tìm được hạnh phúc cuối cùng bên nhà vua. Thật vậy, cuộc sống tốt đẹp sẽ do chính bản thân ta gây dựng nên – làm những điều thiện, việc thiện, ắt sẽ có những người muốn yêu thương, giúp đỡ lại ta (như ông bụt, như nhà vua, như cụ bà nuôi Thị…). Em sẽ nỗ lực để rèn cho mình những đức tính tốt đẹp như cô Tấm và giới thiệu câu chuyện tới nhiều người bạn đọc hơn nữa.</a:t>
              </a:r>
              <a:endParaRPr lang="en-GB" sz="2400"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2528323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621E411A-A6B7-4899-BCB9-7B7F19108154}"/>
</file>

<file path=customXml/itemProps2.xml><?xml version="1.0" encoding="utf-8"?>
<ds:datastoreItem xmlns:ds="http://schemas.openxmlformats.org/officeDocument/2006/customXml" ds:itemID="{6437CD50-E72C-48AE-86BF-5D12682A6498}"/>
</file>

<file path=customXml/itemProps3.xml><?xml version="1.0" encoding="utf-8"?>
<ds:datastoreItem xmlns:ds="http://schemas.openxmlformats.org/officeDocument/2006/customXml" ds:itemID="{4BBCACEC-550F-42C2-A3D0-875F0DB080B2}"/>
</file>

<file path=docProps/app.xml><?xml version="1.0" encoding="utf-8"?>
<Properties xmlns="http://schemas.openxmlformats.org/officeDocument/2006/extended-properties" xmlns:vt="http://schemas.openxmlformats.org/officeDocument/2006/docPropsVTypes">
  <TotalTime>279</TotalTime>
  <Words>429</Words>
  <Application>Microsoft Office PowerPoint</Application>
  <PresentationFormat>Widescreen</PresentationFormat>
  <Paragraphs>21</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SVN-Poky's</vt:lpstr>
      <vt:lpstr>Arial</vt:lpstr>
      <vt:lpstr>Cambria</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MANG NON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thảo</dc:creator>
  <cp:lastModifiedBy>Thao Tran</cp:lastModifiedBy>
  <cp:revision>62</cp:revision>
  <dcterms:created xsi:type="dcterms:W3CDTF">2022-09-20T12:02:41Z</dcterms:created>
  <dcterms:modified xsi:type="dcterms:W3CDTF">2024-09-24T15:21:46Z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