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39.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3"/>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8" r:id="rId40"/>
    <p:sldId id="309" r:id="rId41"/>
    <p:sldId id="304"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56" autoAdjust="0"/>
  </p:normalViewPr>
  <p:slideViewPr>
    <p:cSldViewPr>
      <p:cViewPr>
        <p:scale>
          <a:sx n="50" d="100"/>
          <a:sy n="50" d="100"/>
        </p:scale>
        <p:origin x="1264" y="24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ustomXml" Target="../customXml/item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9/24/2024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9/24/2024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2024/9/24</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9/24/2024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1C9F9-C114-C9F4-AD87-E5FDE4B5731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7.wmf"/><Relationship Id="rId2" Type="http://schemas.openxmlformats.org/officeDocument/2006/relationships/slideLayout" Target="../slideLayouts/slideLayout77.xml"/><Relationship Id="rId1" Type="http://schemas.openxmlformats.org/officeDocument/2006/relationships/control" Target="../activeX/activeX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4.png"/><Relationship Id="rId5" Type="http://schemas.microsoft.com/office/2007/relationships/hdphoto" Target="../media/hdphoto13.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4.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68.png"/><Relationship Id="rId5" Type="http://schemas.microsoft.com/office/2007/relationships/hdphoto" Target="../media/hdphoto14.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2.wmf"/><Relationship Id="rId2" Type="http://schemas.openxmlformats.org/officeDocument/2006/relationships/slideLayout" Target="../slideLayouts/slideLayout77.xml"/><Relationship Id="rId1" Type="http://schemas.openxmlformats.org/officeDocument/2006/relationships/control" Target="../activeX/activeX2.xml"/><Relationship Id="rId6" Type="http://schemas.openxmlformats.org/officeDocument/2006/relationships/image" Target="../media/image44.png"/><Relationship Id="rId5" Type="http://schemas.openxmlformats.org/officeDocument/2006/relationships/image" Target="../media/image46.pn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7.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7.png"/><Relationship Id="rId5" Type="http://schemas.microsoft.com/office/2007/relationships/hdphoto" Target="../media/hdphoto14.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5BAF0A5-53C3-48DD-B48A-32D28CA50179}"/>
</file>

<file path=customXml/itemProps2.xml><?xml version="1.0" encoding="utf-8"?>
<ds:datastoreItem xmlns:ds="http://schemas.openxmlformats.org/officeDocument/2006/customXml" ds:itemID="{3C513082-48A7-4D11-AE8D-C0149E5641EB}"/>
</file>

<file path=customXml/itemProps3.xml><?xml version="1.0" encoding="utf-8"?>
<ds:datastoreItem xmlns:ds="http://schemas.openxmlformats.org/officeDocument/2006/customXml" ds:itemID="{CCA4F2E5-CD83-419E-936F-13923395FE90}"/>
</file>

<file path=docProps/app.xml><?xml version="1.0" encoding="utf-8"?>
<Properties xmlns="http://schemas.openxmlformats.org/officeDocument/2006/extended-properties" xmlns:vt="http://schemas.openxmlformats.org/officeDocument/2006/docPropsVTypes">
  <TotalTime>58</TotalTime>
  <Words>1284</Words>
  <Application>Microsoft Office PowerPoint</Application>
  <PresentationFormat>Custom</PresentationFormat>
  <Paragraphs>82</Paragraphs>
  <Slides>36</Slides>
  <Notes>8</Notes>
  <HiddenSlides>0</HiddenSlides>
  <MMClips>5</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36</vt:i4>
      </vt:variant>
    </vt:vector>
  </HeadingPairs>
  <TitlesOfParts>
    <vt:vector size="49" baseType="lpstr">
      <vt:lpstr>LNTH-LuoLuoNotangYuanTi 1</vt:lpstr>
      <vt:lpstr>Arial</vt:lpstr>
      <vt:lpstr>Calibri</vt:lpstr>
      <vt:lpstr>Cambria</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Thao Tran</cp:lastModifiedBy>
  <cp:revision>30</cp:revision>
  <dcterms:created xsi:type="dcterms:W3CDTF">2021-08-06T13:09:00Z</dcterms:created>
  <dcterms:modified xsi:type="dcterms:W3CDTF">2024-09-24T14:30:47Z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y fmtid="{D5CDD505-2E9C-101B-9397-08002B2CF9AE}" pid="4" name="ContentTypeId">
    <vt:lpwstr>0x010100D136222746B9DD4E9009FC74C2167E69</vt:lpwstr>
  </property>
</Properties>
</file>