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tags/tag2.xml" ContentType="application/vnd.openxmlformats-officedocument.presentationml.tag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7" r:id="rId3"/>
    <p:sldId id="267" r:id="rId4"/>
    <p:sldId id="268" r:id="rId5"/>
    <p:sldId id="269" r:id="rId6"/>
    <p:sldId id="270" r:id="rId7"/>
    <p:sldId id="271" r:id="rId8"/>
    <p:sldId id="272" r:id="rId9"/>
    <p:sldId id="273" r:id="rId10"/>
    <p:sldId id="256" r:id="rId11"/>
    <p:sldId id="258" r:id="rId12"/>
    <p:sldId id="261" r:id="rId13"/>
    <p:sldId id="274" r:id="rId14"/>
    <p:sldId id="263" r:id="rId15"/>
    <p:sldId id="275" r:id="rId16"/>
    <p:sldId id="276" r:id="rId17"/>
    <p:sldId id="277" r:id="rId18"/>
    <p:sldId id="278" r:id="rId19"/>
    <p:sldId id="265" r:id="rId20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780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customXml" Target="../customXml/item2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customXml" Target="../customXml/item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Relationship Id="rId27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EF87E-F83A-4AA1-9883-AD50C4792E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DB7525-6683-4F6F-AB8A-513A1D2A4A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3FE6C-976E-47A2-81CA-C479752C28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DD006C-7D53-4B4D-8349-56CDEC6E6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8D00AD-D9D2-4EFE-A536-E14927A31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4457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13B7C-8BF7-416F-9E9E-C73CCDF97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3D64A-E1A2-4889-B7CD-6C25E97CAB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0F37C0-5F82-4677-BCA7-66E1B0D451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732A41-1AF6-4B87-8B9B-90A8A23C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3A7DA5-A591-4218-8CF7-04DFC3B28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0894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1C2C4-EE01-4E6E-8356-95AB5C95D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3EE01A-6E66-4681-9B67-193153FDC1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4AF82-BE7A-4D6E-A003-FC5215EFE6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C72C07-8C60-4F82-A88F-EE926338F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6547B9-1309-4A8E-864C-9E994F0AC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2294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C3684-6A9F-4FF6-82E8-EFEE0836C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53915C-4181-4570-B271-6D5427D640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8BE942-7201-4D2B-88C2-83E977B159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6F5370-83BC-4306-A4BF-C42AC97B72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EE42BC-A702-48B0-BB20-D83F3FCE9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9A8FA2-8795-47D9-B9F9-B5C388A57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7753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7C317-602E-4874-AA60-57D60122C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F2B387-BA8C-4C4B-8ACC-88B45889F0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A68314-8975-4614-B6A7-1648E3843C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DA789C-579B-4F39-8928-15B7F0D8F3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0093C8-E235-4B0B-A17A-A760BEAAB7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9E492D-2BD9-4F77-8B3F-E83CCB2CA7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8F37A1-F221-4686-BE74-0CA951B5E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0054E7E-3242-412B-8FB9-6EC2FB7C9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2890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138AF-1102-4018-AFA4-BD7033FC3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DCDBDC-6A93-4055-9134-5E9CB12662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B6553C-33B2-4AE0-86BA-98ED8E08C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3F0E39-2038-4B49-AD82-20177E0F0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9329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203414-FCC8-4372-927C-97C6E4CF78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017EE5-FD83-4FEF-B7E4-253532316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7FC388-A0D7-4210-A29A-30AC92122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4319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F45F0-50DC-4D7A-BB14-44F3A8045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8B84DE-0329-496F-A413-8ED2891763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155BA4-6FDD-42E2-B092-635CC38A82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BF2810-0EEF-4E54-9B4E-52E38C4B56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99B237-E83E-4CF1-9295-D740867BB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223B63-F9CE-4C39-9111-83EE3425C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5035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A8A1E-3298-4D11-A4E1-B7B028A45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4DFC48-C330-43CA-B0EE-8F6CE16FDC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EE940A-401B-499F-9054-C124A9454D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E22FE3-DB75-4FA7-B620-B13C57E852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7FE463-0988-4D30-A3DC-3771AE0AD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B82C2C-2179-4221-A71B-4C59BDE3B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226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DFBBD-27A2-43B1-82FE-60A6642EB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8FD249-B855-493A-8EC5-F89253E846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FB4165-C19C-443E-9EE3-A1F7CD55C8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DEE0DA-33B1-4CF8-902E-0AEF8133C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1E8C78-D213-4E3A-9DDD-8EEA2197D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46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CBC176-85E2-4E2F-95C1-FF086553A4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A3879E-97A7-46E9-8345-7F721E007C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008B54-307D-46CD-BC0F-722F3AAB33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9B7C70-6ABE-4BE8-A083-7ACF69CC4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8B1705-AA98-4CDF-B8F2-C1D179FA2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0714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2AC0FF1-059A-A435-A614-6D61A9995C9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5886" y="-33338"/>
            <a:ext cx="2509838" cy="250983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621D472-A742-ED98-D2D8-1813A361EB0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5886" y="-33338"/>
            <a:ext cx="2509838" cy="250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380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19" Type="http://schemas.openxmlformats.org/officeDocument/2006/relationships/image" Target="../media/image19.sv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0.svg"/><Relationship Id="rId18" Type="http://schemas.openxmlformats.org/officeDocument/2006/relationships/image" Target="../media/image63.png"/><Relationship Id="rId3" Type="http://schemas.openxmlformats.org/officeDocument/2006/relationships/image" Target="../media/image3.svg"/><Relationship Id="rId7" Type="http://schemas.openxmlformats.org/officeDocument/2006/relationships/image" Target="../media/image56.svg"/><Relationship Id="rId12" Type="http://schemas.openxmlformats.org/officeDocument/2006/relationships/image" Target="../media/image59.png"/><Relationship Id="rId17" Type="http://schemas.openxmlformats.org/officeDocument/2006/relationships/image" Target="../media/image62.svg"/><Relationship Id="rId2" Type="http://schemas.openxmlformats.org/officeDocument/2006/relationships/image" Target="../media/image2.png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15.svg"/><Relationship Id="rId5" Type="http://schemas.openxmlformats.org/officeDocument/2006/relationships/image" Target="../media/image5.svg"/><Relationship Id="rId15" Type="http://schemas.openxmlformats.org/officeDocument/2006/relationships/image" Target="../media/image13.svg"/><Relationship Id="rId10" Type="http://schemas.openxmlformats.org/officeDocument/2006/relationships/image" Target="../media/image14.png"/><Relationship Id="rId19" Type="http://schemas.openxmlformats.org/officeDocument/2006/relationships/image" Target="../media/image64.svg"/><Relationship Id="rId4" Type="http://schemas.openxmlformats.org/officeDocument/2006/relationships/image" Target="../media/image4.png"/><Relationship Id="rId9" Type="http://schemas.openxmlformats.org/officeDocument/2006/relationships/image" Target="../media/image58.svg"/><Relationship Id="rId1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svg"/><Relationship Id="rId4" Type="http://schemas.openxmlformats.org/officeDocument/2006/relationships/image" Target="../media/image6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svg"/><Relationship Id="rId18" Type="http://schemas.openxmlformats.org/officeDocument/2006/relationships/image" Target="../media/image10.png"/><Relationship Id="rId26" Type="http://schemas.openxmlformats.org/officeDocument/2006/relationships/image" Target="../media/image84.png"/><Relationship Id="rId3" Type="http://schemas.openxmlformats.org/officeDocument/2006/relationships/image" Target="../media/image3.svg"/><Relationship Id="rId21" Type="http://schemas.openxmlformats.org/officeDocument/2006/relationships/image" Target="../media/image13.svg"/><Relationship Id="rId7" Type="http://schemas.openxmlformats.org/officeDocument/2006/relationships/image" Target="../media/image60.svg"/><Relationship Id="rId12" Type="http://schemas.openxmlformats.org/officeDocument/2006/relationships/image" Target="../media/image74.png"/><Relationship Id="rId17" Type="http://schemas.openxmlformats.org/officeDocument/2006/relationships/image" Target="../media/image79.svg"/><Relationship Id="rId25" Type="http://schemas.openxmlformats.org/officeDocument/2006/relationships/image" Target="../media/image83.svg"/><Relationship Id="rId2" Type="http://schemas.openxmlformats.org/officeDocument/2006/relationships/image" Target="../media/image2.png"/><Relationship Id="rId16" Type="http://schemas.openxmlformats.org/officeDocument/2006/relationships/image" Target="../media/image78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73.svg"/><Relationship Id="rId24" Type="http://schemas.openxmlformats.org/officeDocument/2006/relationships/image" Target="../media/image82.png"/><Relationship Id="rId5" Type="http://schemas.openxmlformats.org/officeDocument/2006/relationships/image" Target="../media/image5.svg"/><Relationship Id="rId15" Type="http://schemas.openxmlformats.org/officeDocument/2006/relationships/image" Target="../media/image77.svg"/><Relationship Id="rId23" Type="http://schemas.openxmlformats.org/officeDocument/2006/relationships/image" Target="../media/image81.svg"/><Relationship Id="rId28" Type="http://schemas.openxmlformats.org/officeDocument/2006/relationships/image" Target="../media/image86.png"/><Relationship Id="rId10" Type="http://schemas.openxmlformats.org/officeDocument/2006/relationships/image" Target="../media/image72.png"/><Relationship Id="rId19" Type="http://schemas.openxmlformats.org/officeDocument/2006/relationships/image" Target="../media/image11.svg"/><Relationship Id="rId4" Type="http://schemas.openxmlformats.org/officeDocument/2006/relationships/image" Target="../media/image4.png"/><Relationship Id="rId9" Type="http://schemas.openxmlformats.org/officeDocument/2006/relationships/image" Target="../media/image71.svg"/><Relationship Id="rId14" Type="http://schemas.openxmlformats.org/officeDocument/2006/relationships/image" Target="../media/image76.png"/><Relationship Id="rId22" Type="http://schemas.openxmlformats.org/officeDocument/2006/relationships/image" Target="../media/image80.png"/><Relationship Id="rId27" Type="http://schemas.openxmlformats.org/officeDocument/2006/relationships/image" Target="../media/image8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68.svg"/><Relationship Id="rId4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svg"/><Relationship Id="rId4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15.svg"/><Relationship Id="rId3" Type="http://schemas.openxmlformats.org/officeDocument/2006/relationships/image" Target="../media/image3.svg"/><Relationship Id="rId7" Type="http://schemas.openxmlformats.org/officeDocument/2006/relationships/image" Target="../media/image90.svg"/><Relationship Id="rId12" Type="http://schemas.openxmlformats.org/officeDocument/2006/relationships/image" Target="../media/image14.png"/><Relationship Id="rId17" Type="http://schemas.openxmlformats.org/officeDocument/2006/relationships/image" Target="../media/image95.png"/><Relationship Id="rId2" Type="http://schemas.openxmlformats.org/officeDocument/2006/relationships/image" Target="../media/image2.png"/><Relationship Id="rId16" Type="http://schemas.openxmlformats.org/officeDocument/2006/relationships/image" Target="../media/image7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11" Type="http://schemas.openxmlformats.org/officeDocument/2006/relationships/image" Target="../media/image94.svg"/><Relationship Id="rId5" Type="http://schemas.openxmlformats.org/officeDocument/2006/relationships/image" Target="../media/image5.svg"/><Relationship Id="rId15" Type="http://schemas.openxmlformats.org/officeDocument/2006/relationships/image" Target="../media/image74.png"/><Relationship Id="rId10" Type="http://schemas.openxmlformats.org/officeDocument/2006/relationships/image" Target="../media/image93.png"/><Relationship Id="rId4" Type="http://schemas.openxmlformats.org/officeDocument/2006/relationships/image" Target="../media/image4.png"/><Relationship Id="rId9" Type="http://schemas.openxmlformats.org/officeDocument/2006/relationships/image" Target="../media/image92.svg"/><Relationship Id="rId1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2.wdp"/><Relationship Id="rId18" Type="http://schemas.openxmlformats.org/officeDocument/2006/relationships/image" Target="../media/image31.gif"/><Relationship Id="rId3" Type="http://schemas.openxmlformats.org/officeDocument/2006/relationships/audio" Target="../media/media1.mp3"/><Relationship Id="rId21" Type="http://schemas.openxmlformats.org/officeDocument/2006/relationships/image" Target="../media/image34.png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17" Type="http://schemas.openxmlformats.org/officeDocument/2006/relationships/image" Target="../media/image30.gif"/><Relationship Id="rId2" Type="http://schemas.microsoft.com/office/2007/relationships/media" Target="../media/media1.mp3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1" Type="http://schemas.openxmlformats.org/officeDocument/2006/relationships/tags" Target="../tags/tag1.xml"/><Relationship Id="rId6" Type="http://schemas.openxmlformats.org/officeDocument/2006/relationships/image" Target="../media/image22.png"/><Relationship Id="rId11" Type="http://schemas.microsoft.com/office/2007/relationships/hdphoto" Target="../media/hdphoto1.wdp"/><Relationship Id="rId5" Type="http://schemas.openxmlformats.org/officeDocument/2006/relationships/image" Target="../media/image21.png"/><Relationship Id="rId15" Type="http://schemas.microsoft.com/office/2007/relationships/hdphoto" Target="../media/hdphoto3.wdp"/><Relationship Id="rId10" Type="http://schemas.openxmlformats.org/officeDocument/2006/relationships/image" Target="../media/image26.png"/><Relationship Id="rId19" Type="http://schemas.openxmlformats.org/officeDocument/2006/relationships/image" Target="../media/image32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25.png"/><Relationship Id="rId1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media2.m4a"/><Relationship Id="rId7" Type="http://schemas.openxmlformats.org/officeDocument/2006/relationships/image" Target="../media/image35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23.png"/><Relationship Id="rId5" Type="http://schemas.openxmlformats.org/officeDocument/2006/relationships/image" Target="../media/image21.png"/><Relationship Id="rId10" Type="http://schemas.openxmlformats.org/officeDocument/2006/relationships/image" Target="../media/image34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3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9.xml"/><Relationship Id="rId18" Type="http://schemas.openxmlformats.org/officeDocument/2006/relationships/slide" Target="slide6.xml"/><Relationship Id="rId3" Type="http://schemas.openxmlformats.org/officeDocument/2006/relationships/image" Target="../media/image21.png"/><Relationship Id="rId21" Type="http://schemas.openxmlformats.org/officeDocument/2006/relationships/image" Target="../media/image29.png"/><Relationship Id="rId7" Type="http://schemas.openxmlformats.org/officeDocument/2006/relationships/image" Target="../media/image25.png"/><Relationship Id="rId12" Type="http://schemas.openxmlformats.org/officeDocument/2006/relationships/image" Target="../media/image31.gif"/><Relationship Id="rId17" Type="http://schemas.microsoft.com/office/2007/relationships/hdphoto" Target="../media/hdphoto1.wdp"/><Relationship Id="rId2" Type="http://schemas.openxmlformats.org/officeDocument/2006/relationships/audio" Target="../media/audio1.wav"/><Relationship Id="rId16" Type="http://schemas.openxmlformats.org/officeDocument/2006/relationships/image" Target="../media/image26.png"/><Relationship Id="rId20" Type="http://schemas.microsoft.com/office/2007/relationships/hdphoto" Target="../media/hdphoto2.wdp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11" Type="http://schemas.openxmlformats.org/officeDocument/2006/relationships/image" Target="../media/image30.gif"/><Relationship Id="rId24" Type="http://schemas.openxmlformats.org/officeDocument/2006/relationships/image" Target="../media/image39.png"/><Relationship Id="rId5" Type="http://schemas.openxmlformats.org/officeDocument/2006/relationships/image" Target="../media/image23.png"/><Relationship Id="rId15" Type="http://schemas.openxmlformats.org/officeDocument/2006/relationships/slide" Target="slide7.xml"/><Relationship Id="rId23" Type="http://schemas.openxmlformats.org/officeDocument/2006/relationships/slide" Target="slide5.xml"/><Relationship Id="rId10" Type="http://schemas.microsoft.com/office/2007/relationships/hdphoto" Target="../media/hdphoto3.wdp"/><Relationship Id="rId19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28.png"/><Relationship Id="rId14" Type="http://schemas.openxmlformats.org/officeDocument/2006/relationships/image" Target="../media/image32.png"/><Relationship Id="rId22" Type="http://schemas.openxmlformats.org/officeDocument/2006/relationships/image" Target="../media/image38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1.png"/><Relationship Id="rId7" Type="http://schemas.openxmlformats.org/officeDocument/2006/relationships/slide" Target="slide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5" Type="http://schemas.openxmlformats.org/officeDocument/2006/relationships/image" Target="../media/image32.png"/><Relationship Id="rId4" Type="http://schemas.openxmlformats.org/officeDocument/2006/relationships/image" Target="../media/image23.png"/><Relationship Id="rId9" Type="http://schemas.openxmlformats.org/officeDocument/2006/relationships/image" Target="../media/image4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1.png"/><Relationship Id="rId7" Type="http://schemas.openxmlformats.org/officeDocument/2006/relationships/slide" Target="slide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5" Type="http://schemas.openxmlformats.org/officeDocument/2006/relationships/image" Target="../media/image32.png"/><Relationship Id="rId4" Type="http://schemas.openxmlformats.org/officeDocument/2006/relationships/image" Target="../media/image23.png"/><Relationship Id="rId9" Type="http://schemas.openxmlformats.org/officeDocument/2006/relationships/image" Target="../media/image43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1.png"/><Relationship Id="rId7" Type="http://schemas.openxmlformats.org/officeDocument/2006/relationships/slide" Target="slide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5" Type="http://schemas.openxmlformats.org/officeDocument/2006/relationships/image" Target="../media/image32.png"/><Relationship Id="rId4" Type="http://schemas.openxmlformats.org/officeDocument/2006/relationships/image" Target="../media/image23.png"/><Relationship Id="rId9" Type="http://schemas.openxmlformats.org/officeDocument/2006/relationships/image" Target="../media/image44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1.png"/><Relationship Id="rId7" Type="http://schemas.openxmlformats.org/officeDocument/2006/relationships/slide" Target="slide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5" Type="http://schemas.openxmlformats.org/officeDocument/2006/relationships/image" Target="../media/image32.png"/><Relationship Id="rId4" Type="http://schemas.openxmlformats.org/officeDocument/2006/relationships/image" Target="../media/image23.png"/><Relationship Id="rId9" Type="http://schemas.openxmlformats.org/officeDocument/2006/relationships/image" Target="../media/image45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3" Type="http://schemas.openxmlformats.org/officeDocument/2006/relationships/image" Target="../media/image3.svg"/><Relationship Id="rId7" Type="http://schemas.openxmlformats.org/officeDocument/2006/relationships/image" Target="../media/image10.png"/><Relationship Id="rId12" Type="http://schemas.openxmlformats.org/officeDocument/2006/relationships/image" Target="../media/image13.svg"/><Relationship Id="rId17" Type="http://schemas.openxmlformats.org/officeDocument/2006/relationships/image" Target="../media/image51.gif"/><Relationship Id="rId2" Type="http://schemas.openxmlformats.org/officeDocument/2006/relationships/image" Target="../media/image2.png"/><Relationship Id="rId16" Type="http://schemas.openxmlformats.org/officeDocument/2006/relationships/image" Target="../media/image50.svg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12.png"/><Relationship Id="rId5" Type="http://schemas.openxmlformats.org/officeDocument/2006/relationships/image" Target="../media/image5.svg"/><Relationship Id="rId15" Type="http://schemas.openxmlformats.org/officeDocument/2006/relationships/image" Target="../media/image49.png"/><Relationship Id="rId10" Type="http://schemas.openxmlformats.org/officeDocument/2006/relationships/image" Target="../media/image15.svg"/><Relationship Id="rId19" Type="http://schemas.openxmlformats.org/officeDocument/2006/relationships/image" Target="../media/image53.png"/><Relationship Id="rId4" Type="http://schemas.openxmlformats.org/officeDocument/2006/relationships/image" Target="../media/image4.png"/><Relationship Id="rId9" Type="http://schemas.openxmlformats.org/officeDocument/2006/relationships/image" Target="../media/image14.png"/><Relationship Id="rId14" Type="http://schemas.openxmlformats.org/officeDocument/2006/relationships/image" Target="../media/image4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83092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44000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49352" y="7919591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147677" y="7561616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6" y="0"/>
                </a:lnTo>
                <a:lnTo>
                  <a:pt x="6594056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146001" y="7919591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741733" y="7561616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1406793" y="-361950"/>
            <a:ext cx="7105712" cy="8281541"/>
            <a:chOff x="0" y="0"/>
            <a:chExt cx="1871463" cy="218114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871463" cy="2181147"/>
            </a:xfrm>
            <a:custGeom>
              <a:avLst/>
              <a:gdLst/>
              <a:ahLst/>
              <a:cxnLst/>
              <a:rect l="l" t="t" r="r" b="b"/>
              <a:pathLst>
                <a:path w="1871463" h="2181147">
                  <a:moveTo>
                    <a:pt x="0" y="0"/>
                  </a:moveTo>
                  <a:lnTo>
                    <a:pt x="1871463" y="0"/>
                  </a:lnTo>
                  <a:lnTo>
                    <a:pt x="1871463" y="2181147"/>
                  </a:lnTo>
                  <a:lnTo>
                    <a:pt x="0" y="2181147"/>
                  </a:lnTo>
                  <a:close/>
                </a:path>
              </a:pathLst>
            </a:custGeom>
            <a:solidFill>
              <a:srgbClr val="FEFDF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871463" cy="22192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41531" y="7228045"/>
            <a:ext cx="8036236" cy="841566"/>
            <a:chOff x="0" y="0"/>
            <a:chExt cx="2116540" cy="22164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116540" cy="221647"/>
            </a:xfrm>
            <a:custGeom>
              <a:avLst/>
              <a:gdLst/>
              <a:ahLst/>
              <a:cxnLst/>
              <a:rect l="l" t="t" r="r" b="b"/>
              <a:pathLst>
                <a:path w="2116540" h="221647">
                  <a:moveTo>
                    <a:pt x="0" y="0"/>
                  </a:moveTo>
                  <a:lnTo>
                    <a:pt x="2116540" y="0"/>
                  </a:lnTo>
                  <a:lnTo>
                    <a:pt x="2116540" y="221647"/>
                  </a:lnTo>
                  <a:lnTo>
                    <a:pt x="0" y="221647"/>
                  </a:lnTo>
                  <a:close/>
                </a:path>
              </a:pathLst>
            </a:custGeom>
            <a:solidFill>
              <a:srgbClr val="FFD15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2116540" cy="2597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 flipH="1">
            <a:off x="11688222" y="820940"/>
            <a:ext cx="5138647" cy="10467615"/>
          </a:xfrm>
          <a:custGeom>
            <a:avLst/>
            <a:gdLst/>
            <a:ahLst/>
            <a:cxnLst/>
            <a:rect l="l" t="t" r="r" b="b"/>
            <a:pathLst>
              <a:path w="5138647" h="10467615">
                <a:moveTo>
                  <a:pt x="5138648" y="0"/>
                </a:moveTo>
                <a:lnTo>
                  <a:pt x="0" y="0"/>
                </a:lnTo>
                <a:lnTo>
                  <a:pt x="0" y="10467615"/>
                </a:lnTo>
                <a:lnTo>
                  <a:pt x="5138648" y="10467615"/>
                </a:lnTo>
                <a:lnTo>
                  <a:pt x="513864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252878">
            <a:off x="7975771" y="3983322"/>
            <a:ext cx="3141695" cy="3124559"/>
          </a:xfrm>
          <a:custGeom>
            <a:avLst/>
            <a:gdLst/>
            <a:ahLst/>
            <a:cxnLst/>
            <a:rect l="l" t="t" r="r" b="b"/>
            <a:pathLst>
              <a:path w="3141695" h="3124559">
                <a:moveTo>
                  <a:pt x="0" y="0"/>
                </a:moveTo>
                <a:lnTo>
                  <a:pt x="3141695" y="0"/>
                </a:lnTo>
                <a:lnTo>
                  <a:pt x="3141695" y="3124558"/>
                </a:lnTo>
                <a:lnTo>
                  <a:pt x="0" y="31245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60133">
            <a:off x="-744264" y="203779"/>
            <a:ext cx="2638025" cy="1549240"/>
          </a:xfrm>
          <a:custGeom>
            <a:avLst/>
            <a:gdLst/>
            <a:ahLst/>
            <a:cxnLst/>
            <a:rect l="l" t="t" r="r" b="b"/>
            <a:pathLst>
              <a:path w="2638025" h="1549240">
                <a:moveTo>
                  <a:pt x="0" y="0"/>
                </a:moveTo>
                <a:lnTo>
                  <a:pt x="2638025" y="0"/>
                </a:lnTo>
                <a:lnTo>
                  <a:pt x="2638025" y="1549240"/>
                </a:lnTo>
                <a:lnTo>
                  <a:pt x="0" y="15492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5117147" y="1333105"/>
            <a:ext cx="821480" cy="811025"/>
          </a:xfrm>
          <a:custGeom>
            <a:avLst/>
            <a:gdLst/>
            <a:ahLst/>
            <a:cxnLst/>
            <a:rect l="l" t="t" r="r" b="b"/>
            <a:pathLst>
              <a:path w="821480" h="811025">
                <a:moveTo>
                  <a:pt x="0" y="0"/>
                </a:moveTo>
                <a:lnTo>
                  <a:pt x="821480" y="0"/>
                </a:lnTo>
                <a:lnTo>
                  <a:pt x="821480" y="811025"/>
                </a:lnTo>
                <a:lnTo>
                  <a:pt x="0" y="81102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5938627" y="820940"/>
            <a:ext cx="518768" cy="512165"/>
          </a:xfrm>
          <a:custGeom>
            <a:avLst/>
            <a:gdLst/>
            <a:ahLst/>
            <a:cxnLst/>
            <a:rect l="l" t="t" r="r" b="b"/>
            <a:pathLst>
              <a:path w="518768" h="512165">
                <a:moveTo>
                  <a:pt x="0" y="0"/>
                </a:moveTo>
                <a:lnTo>
                  <a:pt x="518768" y="0"/>
                </a:lnTo>
                <a:lnTo>
                  <a:pt x="518768" y="512165"/>
                </a:lnTo>
                <a:lnTo>
                  <a:pt x="0" y="51216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-5399999">
            <a:off x="16653922" y="2488728"/>
            <a:ext cx="3240804" cy="2193535"/>
          </a:xfrm>
          <a:custGeom>
            <a:avLst/>
            <a:gdLst/>
            <a:ahLst/>
            <a:cxnLst/>
            <a:rect l="l" t="t" r="r" b="b"/>
            <a:pathLst>
              <a:path w="3240804" h="2193535">
                <a:moveTo>
                  <a:pt x="0" y="0"/>
                </a:moveTo>
                <a:lnTo>
                  <a:pt x="3240804" y="0"/>
                </a:lnTo>
                <a:lnTo>
                  <a:pt x="3240804" y="2193534"/>
                </a:lnTo>
                <a:lnTo>
                  <a:pt x="0" y="219353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9107094">
            <a:off x="9866882" y="1294284"/>
            <a:ext cx="1443007" cy="472257"/>
          </a:xfrm>
          <a:custGeom>
            <a:avLst/>
            <a:gdLst/>
            <a:ahLst/>
            <a:cxnLst/>
            <a:rect l="l" t="t" r="r" b="b"/>
            <a:pathLst>
              <a:path w="1443007" h="472257">
                <a:moveTo>
                  <a:pt x="0" y="0"/>
                </a:moveTo>
                <a:lnTo>
                  <a:pt x="1443007" y="0"/>
                </a:lnTo>
                <a:lnTo>
                  <a:pt x="1443007" y="472257"/>
                </a:lnTo>
                <a:lnTo>
                  <a:pt x="0" y="47225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708914" y="4908594"/>
            <a:ext cx="1146153" cy="1146153"/>
          </a:xfrm>
          <a:custGeom>
            <a:avLst/>
            <a:gdLst/>
            <a:ahLst/>
            <a:cxnLst/>
            <a:rect l="l" t="t" r="r" b="b"/>
            <a:pathLst>
              <a:path w="1146153" h="1146153">
                <a:moveTo>
                  <a:pt x="0" y="0"/>
                </a:moveTo>
                <a:lnTo>
                  <a:pt x="1146153" y="0"/>
                </a:lnTo>
                <a:lnTo>
                  <a:pt x="1146153" y="1146153"/>
                </a:lnTo>
                <a:lnTo>
                  <a:pt x="0" y="114615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7" name="Picture 26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11DC1776-0317-C6DF-2277-739E875C05A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104900"/>
            <a:ext cx="7200000" cy="55478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83092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44000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49352" y="7919591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147677" y="7561616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6" y="0"/>
                </a:lnTo>
                <a:lnTo>
                  <a:pt x="6594056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146001" y="7919591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741733" y="7561616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7503114" y="-85725"/>
            <a:ext cx="9510890" cy="8367266"/>
            <a:chOff x="0" y="0"/>
            <a:chExt cx="2504926" cy="220372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504926" cy="2203724"/>
            </a:xfrm>
            <a:custGeom>
              <a:avLst/>
              <a:gdLst/>
              <a:ahLst/>
              <a:cxnLst/>
              <a:rect l="l" t="t" r="r" b="b"/>
              <a:pathLst>
                <a:path w="2504926" h="2203724">
                  <a:moveTo>
                    <a:pt x="0" y="0"/>
                  </a:moveTo>
                  <a:lnTo>
                    <a:pt x="2504926" y="0"/>
                  </a:lnTo>
                  <a:lnTo>
                    <a:pt x="2504926" y="2203724"/>
                  </a:lnTo>
                  <a:lnTo>
                    <a:pt x="0" y="2203724"/>
                  </a:lnTo>
                  <a:close/>
                </a:path>
              </a:pathLst>
            </a:custGeom>
            <a:solidFill>
              <a:srgbClr val="FEFDF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504926" cy="22418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070800" y="7589995"/>
            <a:ext cx="10408466" cy="841566"/>
            <a:chOff x="0" y="0"/>
            <a:chExt cx="2741324" cy="22164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741325" cy="221647"/>
            </a:xfrm>
            <a:custGeom>
              <a:avLst/>
              <a:gdLst/>
              <a:ahLst/>
              <a:cxnLst/>
              <a:rect l="l" t="t" r="r" b="b"/>
              <a:pathLst>
                <a:path w="2741325" h="221647">
                  <a:moveTo>
                    <a:pt x="0" y="0"/>
                  </a:moveTo>
                  <a:lnTo>
                    <a:pt x="2741325" y="0"/>
                  </a:lnTo>
                  <a:lnTo>
                    <a:pt x="2741325" y="221647"/>
                  </a:lnTo>
                  <a:lnTo>
                    <a:pt x="0" y="221647"/>
                  </a:lnTo>
                  <a:close/>
                </a:path>
              </a:pathLst>
            </a:custGeom>
            <a:solidFill>
              <a:srgbClr val="FFD15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2741324" cy="2597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 flipH="1">
            <a:off x="14711733" y="1965880"/>
            <a:ext cx="4220644" cy="9836247"/>
          </a:xfrm>
          <a:custGeom>
            <a:avLst/>
            <a:gdLst/>
            <a:ahLst/>
            <a:cxnLst/>
            <a:rect l="l" t="t" r="r" b="b"/>
            <a:pathLst>
              <a:path w="4220644" h="9836247">
                <a:moveTo>
                  <a:pt x="4220644" y="0"/>
                </a:moveTo>
                <a:lnTo>
                  <a:pt x="0" y="0"/>
                </a:lnTo>
                <a:lnTo>
                  <a:pt x="0" y="9836247"/>
                </a:lnTo>
                <a:lnTo>
                  <a:pt x="4220644" y="9836247"/>
                </a:lnTo>
                <a:lnTo>
                  <a:pt x="422064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6444705" y="4762450"/>
            <a:ext cx="2082101" cy="2827545"/>
          </a:xfrm>
          <a:custGeom>
            <a:avLst/>
            <a:gdLst/>
            <a:ahLst/>
            <a:cxnLst/>
            <a:rect l="l" t="t" r="r" b="b"/>
            <a:pathLst>
              <a:path w="2082101" h="2827545">
                <a:moveTo>
                  <a:pt x="0" y="0"/>
                </a:moveTo>
                <a:lnTo>
                  <a:pt x="2082101" y="0"/>
                </a:lnTo>
                <a:lnTo>
                  <a:pt x="2082101" y="2827545"/>
                </a:lnTo>
                <a:lnTo>
                  <a:pt x="0" y="282754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8290849">
            <a:off x="-755304" y="-1542236"/>
            <a:ext cx="4630364" cy="3134056"/>
          </a:xfrm>
          <a:custGeom>
            <a:avLst/>
            <a:gdLst/>
            <a:ahLst/>
            <a:cxnLst/>
            <a:rect l="l" t="t" r="r" b="b"/>
            <a:pathLst>
              <a:path w="4630364" h="3134056">
                <a:moveTo>
                  <a:pt x="0" y="0"/>
                </a:moveTo>
                <a:lnTo>
                  <a:pt x="4630364" y="0"/>
                </a:lnTo>
                <a:lnTo>
                  <a:pt x="4630364" y="3134057"/>
                </a:lnTo>
                <a:lnTo>
                  <a:pt x="0" y="313405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flipH="1">
            <a:off x="2023620" y="1413947"/>
            <a:ext cx="3633623" cy="9516633"/>
          </a:xfrm>
          <a:custGeom>
            <a:avLst/>
            <a:gdLst/>
            <a:ahLst/>
            <a:cxnLst/>
            <a:rect l="l" t="t" r="r" b="b"/>
            <a:pathLst>
              <a:path w="3633623" h="9516633">
                <a:moveTo>
                  <a:pt x="3633623" y="0"/>
                </a:moveTo>
                <a:lnTo>
                  <a:pt x="0" y="0"/>
                </a:lnTo>
                <a:lnTo>
                  <a:pt x="0" y="9516633"/>
                </a:lnTo>
                <a:lnTo>
                  <a:pt x="3633623" y="9516633"/>
                </a:lnTo>
                <a:lnTo>
                  <a:pt x="3633623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5246503" y="1540865"/>
            <a:ext cx="821480" cy="811025"/>
          </a:xfrm>
          <a:custGeom>
            <a:avLst/>
            <a:gdLst/>
            <a:ahLst/>
            <a:cxnLst/>
            <a:rect l="l" t="t" r="r" b="b"/>
            <a:pathLst>
              <a:path w="821480" h="811025">
                <a:moveTo>
                  <a:pt x="0" y="0"/>
                </a:moveTo>
                <a:lnTo>
                  <a:pt x="821480" y="0"/>
                </a:lnTo>
                <a:lnTo>
                  <a:pt x="821480" y="811025"/>
                </a:lnTo>
                <a:lnTo>
                  <a:pt x="0" y="81102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6067983" y="1028700"/>
            <a:ext cx="518768" cy="512165"/>
          </a:xfrm>
          <a:custGeom>
            <a:avLst/>
            <a:gdLst/>
            <a:ahLst/>
            <a:cxnLst/>
            <a:rect l="l" t="t" r="r" b="b"/>
            <a:pathLst>
              <a:path w="518768" h="512165">
                <a:moveTo>
                  <a:pt x="0" y="0"/>
                </a:moveTo>
                <a:lnTo>
                  <a:pt x="518768" y="0"/>
                </a:lnTo>
                <a:lnTo>
                  <a:pt x="518768" y="512165"/>
                </a:lnTo>
                <a:lnTo>
                  <a:pt x="0" y="51216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10100511">
            <a:off x="1010950" y="4996077"/>
            <a:ext cx="297586" cy="2518034"/>
          </a:xfrm>
          <a:custGeom>
            <a:avLst/>
            <a:gdLst/>
            <a:ahLst/>
            <a:cxnLst/>
            <a:rect l="l" t="t" r="r" b="b"/>
            <a:pathLst>
              <a:path w="297586" h="2518034">
                <a:moveTo>
                  <a:pt x="0" y="0"/>
                </a:moveTo>
                <a:lnTo>
                  <a:pt x="297586" y="0"/>
                </a:lnTo>
                <a:lnTo>
                  <a:pt x="297586" y="2518035"/>
                </a:lnTo>
                <a:lnTo>
                  <a:pt x="0" y="251803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7070800" y="2613656"/>
            <a:ext cx="1146153" cy="1146153"/>
          </a:xfrm>
          <a:custGeom>
            <a:avLst/>
            <a:gdLst/>
            <a:ahLst/>
            <a:cxnLst/>
            <a:rect l="l" t="t" r="r" b="b"/>
            <a:pathLst>
              <a:path w="1146153" h="1146153">
                <a:moveTo>
                  <a:pt x="0" y="0"/>
                </a:moveTo>
                <a:lnTo>
                  <a:pt x="1146152" y="0"/>
                </a:lnTo>
                <a:lnTo>
                  <a:pt x="1146152" y="1146153"/>
                </a:lnTo>
                <a:lnTo>
                  <a:pt x="0" y="114615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7" name="Picture 26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2A7C40D7-D1F4-702E-DB65-882E9835DFB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952500"/>
            <a:ext cx="8880395" cy="6651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581400" y="-22860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B549F4B-EF96-747B-3CCF-DD46A22E09F2}"/>
              </a:ext>
            </a:extLst>
          </p:cNvPr>
          <p:cNvSpPr/>
          <p:nvPr/>
        </p:nvSpPr>
        <p:spPr>
          <a:xfrm>
            <a:off x="609600" y="495300"/>
            <a:ext cx="16992600" cy="9144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A97B5BE8-55B4-8524-31F0-E718DD6913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7400" y="1866900"/>
            <a:ext cx="13893988" cy="7468247"/>
          </a:xfrm>
          <a:prstGeom prst="rect">
            <a:avLst/>
          </a:prstGeom>
        </p:spPr>
      </p:pic>
      <p:sp>
        <p:nvSpPr>
          <p:cNvPr id="48" name="Speech Bubble: Rectangle with Corners Rounded 47">
            <a:extLst>
              <a:ext uri="{FF2B5EF4-FFF2-40B4-BE49-F238E27FC236}">
                <a16:creationId xmlns:a16="http://schemas.microsoft.com/office/drawing/2014/main" id="{F257D5A8-71F9-D3B7-67C5-8D28A13B186D}"/>
              </a:ext>
            </a:extLst>
          </p:cNvPr>
          <p:cNvSpPr/>
          <p:nvPr/>
        </p:nvSpPr>
        <p:spPr>
          <a:xfrm>
            <a:off x="3124200" y="2247900"/>
            <a:ext cx="5257800" cy="1981200"/>
          </a:xfrm>
          <a:prstGeom prst="wedgeRoundRectCallout">
            <a:avLst>
              <a:gd name="adj1" fmla="val -19716"/>
              <a:gd name="adj2" fmla="val 66162"/>
              <a:gd name="adj3" fmla="val 16667"/>
            </a:avLst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</a:rPr>
              <a:t>Đầu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phấn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vủa</a:t>
            </a:r>
            <a:r>
              <a:rPr lang="en-US" sz="3200" dirty="0">
                <a:solidFill>
                  <a:srgbClr val="002060"/>
                </a:solidFill>
              </a:rPr>
              <a:t> com pa </a:t>
            </a:r>
            <a:r>
              <a:rPr lang="en-US" sz="3200" dirty="0" err="1">
                <a:solidFill>
                  <a:srgbClr val="002060"/>
                </a:solidFill>
              </a:rPr>
              <a:t>vạch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ra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một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đường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tròn</a:t>
            </a:r>
            <a:r>
              <a:rPr lang="en-US" sz="3200" dirty="0">
                <a:solidFill>
                  <a:srgbClr val="002060"/>
                </a:solidFill>
              </a:rPr>
              <a:t>. </a:t>
            </a:r>
            <a:r>
              <a:rPr lang="en-US" sz="3200" dirty="0" err="1">
                <a:solidFill>
                  <a:srgbClr val="002060"/>
                </a:solidFill>
              </a:rPr>
              <a:t>Tớ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vẽ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đường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tròn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bán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kính</a:t>
            </a:r>
            <a:r>
              <a:rPr lang="en-US" sz="3200" dirty="0">
                <a:solidFill>
                  <a:srgbClr val="002060"/>
                </a:solidFill>
              </a:rPr>
              <a:t> 15 cm.</a:t>
            </a:r>
          </a:p>
        </p:txBody>
      </p:sp>
      <p:sp>
        <p:nvSpPr>
          <p:cNvPr id="51" name="Speech Bubble: Rectangle with Corners Rounded 50">
            <a:extLst>
              <a:ext uri="{FF2B5EF4-FFF2-40B4-BE49-F238E27FC236}">
                <a16:creationId xmlns:a16="http://schemas.microsoft.com/office/drawing/2014/main" id="{D01266E6-B566-A3D9-6FD8-C0FD60E42DF8}"/>
              </a:ext>
            </a:extLst>
          </p:cNvPr>
          <p:cNvSpPr/>
          <p:nvPr/>
        </p:nvSpPr>
        <p:spPr>
          <a:xfrm>
            <a:off x="8991600" y="3390900"/>
            <a:ext cx="3962400" cy="1371600"/>
          </a:xfrm>
          <a:prstGeom prst="wedgeRoundRectCallout">
            <a:avLst>
              <a:gd name="adj1" fmla="val -19716"/>
              <a:gd name="adj2" fmla="val 66162"/>
              <a:gd name="adj3" fmla="val 16667"/>
            </a:avLst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</a:rPr>
              <a:t>Tớ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đang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tô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màu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hình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tròn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đấy</a:t>
            </a:r>
            <a:r>
              <a:rPr lang="en-US" sz="3200" dirty="0">
                <a:solidFill>
                  <a:srgbClr val="002060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5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B549F4B-EF96-747B-3CCF-DD46A22E09F2}"/>
              </a:ext>
            </a:extLst>
          </p:cNvPr>
          <p:cNvSpPr/>
          <p:nvPr/>
        </p:nvSpPr>
        <p:spPr>
          <a:xfrm>
            <a:off x="685800" y="495300"/>
            <a:ext cx="16992600" cy="9144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2145B4-7594-51EB-306D-C3604466BB23}"/>
              </a:ext>
            </a:extLst>
          </p:cNvPr>
          <p:cNvSpPr txBox="1"/>
          <p:nvPr/>
        </p:nvSpPr>
        <p:spPr>
          <a:xfrm>
            <a:off x="2667000" y="723900"/>
            <a:ext cx="1325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compa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O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2 cm.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14AA042-FFD5-7568-591B-E65F84A5F1B0}"/>
              </a:ext>
            </a:extLst>
          </p:cNvPr>
          <p:cNvSpPr/>
          <p:nvPr/>
        </p:nvSpPr>
        <p:spPr>
          <a:xfrm rot="5400000">
            <a:off x="7267475" y="1788079"/>
            <a:ext cx="4655638" cy="4655638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E7DC4A6-DEF4-009F-8BD2-35BC47B2EDD3}"/>
              </a:ext>
            </a:extLst>
          </p:cNvPr>
          <p:cNvGrpSpPr/>
          <p:nvPr/>
        </p:nvGrpSpPr>
        <p:grpSpPr>
          <a:xfrm rot="16200000">
            <a:off x="7272718" y="461582"/>
            <a:ext cx="4650395" cy="7308631"/>
            <a:chOff x="1752600" y="120869"/>
            <a:chExt cx="4650395" cy="730863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17B3D47-A85F-56E8-1919-AE8493F37B52}"/>
                </a:ext>
              </a:extLst>
            </p:cNvPr>
            <p:cNvSpPr/>
            <p:nvPr/>
          </p:nvSpPr>
          <p:spPr>
            <a:xfrm>
              <a:off x="1752600" y="3771900"/>
              <a:ext cx="2327819" cy="36576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11">
              <a:extLst>
                <a:ext uri="{FF2B5EF4-FFF2-40B4-BE49-F238E27FC236}">
                  <a16:creationId xmlns:a16="http://schemas.microsoft.com/office/drawing/2014/main" id="{21A2A50C-3EC2-6A31-5D6D-3F54A7EBD0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080419" y="120869"/>
              <a:ext cx="2322576" cy="365760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7D1E826-7E8A-BF9E-A1B1-A6FAEBCC712A}"/>
              </a:ext>
            </a:extLst>
          </p:cNvPr>
          <p:cNvGrpSpPr/>
          <p:nvPr/>
        </p:nvGrpSpPr>
        <p:grpSpPr>
          <a:xfrm>
            <a:off x="9310586" y="3280889"/>
            <a:ext cx="623889" cy="1174190"/>
            <a:chOff x="14038717" y="1814204"/>
            <a:chExt cx="623889" cy="117419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18D99DA-16CF-A1C2-6E8A-0F017C493324}"/>
                </a:ext>
              </a:extLst>
            </p:cNvPr>
            <p:cNvSpPr txBox="1"/>
            <p:nvPr/>
          </p:nvSpPr>
          <p:spPr>
            <a:xfrm>
              <a:off x="14038717" y="1814204"/>
              <a:ext cx="62388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latin typeface="Times New Roman" pitchFamily="18" charset="0"/>
                  <a:cs typeface="Times New Roman" pitchFamily="18" charset="0"/>
                </a:rPr>
                <a:t>O</a:t>
              </a:r>
              <a:endParaRPr lang="en-US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90EB092-459A-F9B3-B213-4D8550B5F9DB}"/>
                </a:ext>
              </a:extLst>
            </p:cNvPr>
            <p:cNvSpPr txBox="1"/>
            <p:nvPr/>
          </p:nvSpPr>
          <p:spPr>
            <a:xfrm>
              <a:off x="14152531" y="2342063"/>
              <a:ext cx="39626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Times New Roman" pitchFamily="18" charset="0"/>
                  <a:cs typeface="Times New Roman" pitchFamily="18" charset="0"/>
                  <a:sym typeface="Wingdings"/>
                </a:rPr>
                <a:t>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C37E03A-FC84-1650-7EDB-A72A619821DF}"/>
              </a:ext>
            </a:extLst>
          </p:cNvPr>
          <p:cNvGrpSpPr/>
          <p:nvPr/>
        </p:nvGrpSpPr>
        <p:grpSpPr>
          <a:xfrm>
            <a:off x="9618813" y="4131913"/>
            <a:ext cx="2285337" cy="913030"/>
            <a:chOff x="6782462" y="5943601"/>
            <a:chExt cx="2285337" cy="913030"/>
          </a:xfrm>
        </p:grpSpPr>
        <p:sp>
          <p:nvSpPr>
            <p:cNvPr id="17" name="Right Brace 16">
              <a:extLst>
                <a:ext uri="{FF2B5EF4-FFF2-40B4-BE49-F238E27FC236}">
                  <a16:creationId xmlns:a16="http://schemas.microsoft.com/office/drawing/2014/main" id="{53F1A1DD-8C78-95A0-C7D4-4EA604147C38}"/>
                </a:ext>
              </a:extLst>
            </p:cNvPr>
            <p:cNvSpPr/>
            <p:nvPr/>
          </p:nvSpPr>
          <p:spPr>
            <a:xfrm rot="5400000">
              <a:off x="7791781" y="4934282"/>
              <a:ext cx="266699" cy="2285337"/>
            </a:xfrm>
            <a:prstGeom prst="rightBrace">
              <a:avLst>
                <a:gd name="adj1" fmla="val 29023"/>
                <a:gd name="adj2" fmla="val 50000"/>
              </a:avLst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9B9C2CF-ECAE-EDFB-5575-C96F52512C28}"/>
                </a:ext>
              </a:extLst>
            </p:cNvPr>
            <p:cNvSpPr/>
            <p:nvPr/>
          </p:nvSpPr>
          <p:spPr>
            <a:xfrm>
              <a:off x="7174324" y="6210300"/>
              <a:ext cx="124052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1200"/>
                </a:spcBef>
              </a:pP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2 cm</a:t>
              </a:r>
            </a:p>
          </p:txBody>
        </p: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B17D086-356E-19CB-E551-A988FCC3A138}"/>
              </a:ext>
            </a:extLst>
          </p:cNvPr>
          <p:cNvCxnSpPr/>
          <p:nvPr/>
        </p:nvCxnSpPr>
        <p:spPr>
          <a:xfrm flipH="1">
            <a:off x="9618813" y="4131913"/>
            <a:ext cx="23043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012C039F-AB16-01F7-5DB1-047E3C4D9022}"/>
              </a:ext>
            </a:extLst>
          </p:cNvPr>
          <p:cNvSpPr/>
          <p:nvPr/>
        </p:nvSpPr>
        <p:spPr>
          <a:xfrm rot="5400000">
            <a:off x="12525275" y="1940479"/>
            <a:ext cx="4655638" cy="4655638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342DA64-8D93-10B1-F67C-F063F86FE800}"/>
              </a:ext>
            </a:extLst>
          </p:cNvPr>
          <p:cNvGrpSpPr/>
          <p:nvPr/>
        </p:nvGrpSpPr>
        <p:grpSpPr>
          <a:xfrm>
            <a:off x="14506475" y="3388279"/>
            <a:ext cx="623889" cy="1103531"/>
            <a:chOff x="19082206" y="1769194"/>
            <a:chExt cx="623889" cy="1103531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6F1FA6D-CA5F-41E0-DA0C-58547DEE0109}"/>
                </a:ext>
              </a:extLst>
            </p:cNvPr>
            <p:cNvSpPr txBox="1"/>
            <p:nvPr/>
          </p:nvSpPr>
          <p:spPr>
            <a:xfrm>
              <a:off x="19082206" y="1769194"/>
              <a:ext cx="62388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latin typeface="Times New Roman" pitchFamily="18" charset="0"/>
                  <a:cs typeface="Times New Roman" pitchFamily="18" charset="0"/>
                </a:rPr>
                <a:t>O</a:t>
              </a:r>
              <a:endParaRPr lang="en-US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7281487-56DA-CD5A-3555-B83821D28C43}"/>
                </a:ext>
              </a:extLst>
            </p:cNvPr>
            <p:cNvSpPr txBox="1"/>
            <p:nvPr/>
          </p:nvSpPr>
          <p:spPr>
            <a:xfrm>
              <a:off x="19234606" y="2226394"/>
              <a:ext cx="39626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Times New Roman" pitchFamily="18" charset="0"/>
                  <a:cs typeface="Times New Roman" pitchFamily="18" charset="0"/>
                  <a:sym typeface="Wingdings"/>
                </a:rPr>
                <a:t>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1A6F41E-F26A-E047-18D5-89EA85AB8971}"/>
              </a:ext>
            </a:extLst>
          </p:cNvPr>
          <p:cNvGrpSpPr/>
          <p:nvPr/>
        </p:nvGrpSpPr>
        <p:grpSpPr>
          <a:xfrm>
            <a:off x="14859000" y="4229100"/>
            <a:ext cx="2285337" cy="1100910"/>
            <a:chOff x="11870249" y="5888388"/>
            <a:chExt cx="2285337" cy="1100910"/>
          </a:xfrm>
        </p:grpSpPr>
        <p:sp>
          <p:nvSpPr>
            <p:cNvPr id="42" name="Right Brace 41">
              <a:extLst>
                <a:ext uri="{FF2B5EF4-FFF2-40B4-BE49-F238E27FC236}">
                  <a16:creationId xmlns:a16="http://schemas.microsoft.com/office/drawing/2014/main" id="{583C4352-F9D4-12D6-08C9-775DE3A96136}"/>
                </a:ext>
              </a:extLst>
            </p:cNvPr>
            <p:cNvSpPr/>
            <p:nvPr/>
          </p:nvSpPr>
          <p:spPr>
            <a:xfrm rot="5400000">
              <a:off x="12879568" y="4879069"/>
              <a:ext cx="266699" cy="2285337"/>
            </a:xfrm>
            <a:prstGeom prst="rightBrace">
              <a:avLst>
                <a:gd name="adj1" fmla="val 29023"/>
                <a:gd name="adj2" fmla="val 50000"/>
              </a:avLst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DAF63501-ABE3-3F9D-AB25-E26228EB1BF2}"/>
                </a:ext>
              </a:extLst>
            </p:cNvPr>
            <p:cNvSpPr/>
            <p:nvPr/>
          </p:nvSpPr>
          <p:spPr>
            <a:xfrm>
              <a:off x="12355924" y="6342967"/>
              <a:ext cx="124052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1200"/>
                </a:spcBef>
              </a:pP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2 cm</a:t>
              </a:r>
            </a:p>
          </p:txBody>
        </p:sp>
      </p:grp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DBAFBEC-0A75-3878-3D06-521456ED02A9}"/>
              </a:ext>
            </a:extLst>
          </p:cNvPr>
          <p:cNvCxnSpPr/>
          <p:nvPr/>
        </p:nvCxnSpPr>
        <p:spPr>
          <a:xfrm flipH="1">
            <a:off x="14887475" y="4150279"/>
            <a:ext cx="23043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0A6F5A47-504F-0B12-512F-1E8406FF3D95}"/>
              </a:ext>
            </a:extLst>
          </p:cNvPr>
          <p:cNvSpPr/>
          <p:nvPr/>
        </p:nvSpPr>
        <p:spPr>
          <a:xfrm>
            <a:off x="2362200" y="7200900"/>
            <a:ext cx="14173200" cy="20574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2060"/>
                </a:solidFill>
              </a:rPr>
              <a:t>Đặt một đầu com pa ở vị trí vạch 0 cm của thước kẻ, đầu còn lại ở vị trí vạch 2 cm của thước kẻ.</a:t>
            </a:r>
            <a:endParaRPr lang="en-US" sz="2800" dirty="0">
              <a:solidFill>
                <a:srgbClr val="002060"/>
              </a:solidFill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2060"/>
                </a:solidFill>
              </a:rPr>
              <a:t>Trên tờ giấy, đặt đầu nhọn com pa tại điểm O, sau đó quay com pa một vòng.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2060"/>
                </a:solidFill>
              </a:rPr>
              <a:t>Đầu chì vạch trên tờ giấy đường tròn tâm O bán kính 2 cm.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3411DDA8-0D1A-A9CB-4ED8-0D28B37F37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" y="4610100"/>
            <a:ext cx="5638800" cy="1678602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F1874D47-926D-E261-3AA7-4E0B1BF42D7D}"/>
              </a:ext>
            </a:extLst>
          </p:cNvPr>
          <p:cNvGrpSpPr/>
          <p:nvPr/>
        </p:nvGrpSpPr>
        <p:grpSpPr>
          <a:xfrm>
            <a:off x="-1371600" y="1333500"/>
            <a:ext cx="4650395" cy="7308631"/>
            <a:chOff x="1752600" y="120869"/>
            <a:chExt cx="4650395" cy="7308631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DA0B8F65-2E40-74F7-5F6E-6C98B19B000E}"/>
                </a:ext>
              </a:extLst>
            </p:cNvPr>
            <p:cNvSpPr/>
            <p:nvPr/>
          </p:nvSpPr>
          <p:spPr>
            <a:xfrm>
              <a:off x="1752600" y="3771900"/>
              <a:ext cx="2327819" cy="36576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6" name="Picture 11">
              <a:extLst>
                <a:ext uri="{FF2B5EF4-FFF2-40B4-BE49-F238E27FC236}">
                  <a16:creationId xmlns:a16="http://schemas.microsoft.com/office/drawing/2014/main" id="{D97B1588-67C7-2734-3CAC-3D1A6FAF1E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080419" y="120869"/>
              <a:ext cx="2322576" cy="3657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4479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3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75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250"/>
                            </p:stCondLst>
                            <p:childTnLst>
                              <p:par>
                                <p:cTn id="4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36" grpId="0" animBg="1"/>
      <p:bldP spid="4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83092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44000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49352" y="7919591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147677" y="7561616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6" y="0"/>
                </a:lnTo>
                <a:lnTo>
                  <a:pt x="6594056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146001" y="7919591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741733" y="7561616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1406793" y="-361950"/>
            <a:ext cx="7105712" cy="8281541"/>
            <a:chOff x="0" y="0"/>
            <a:chExt cx="1871463" cy="218114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871463" cy="2181147"/>
            </a:xfrm>
            <a:custGeom>
              <a:avLst/>
              <a:gdLst/>
              <a:ahLst/>
              <a:cxnLst/>
              <a:rect l="l" t="t" r="r" b="b"/>
              <a:pathLst>
                <a:path w="1871463" h="2181147">
                  <a:moveTo>
                    <a:pt x="0" y="0"/>
                  </a:moveTo>
                  <a:lnTo>
                    <a:pt x="1871463" y="0"/>
                  </a:lnTo>
                  <a:lnTo>
                    <a:pt x="1871463" y="2181147"/>
                  </a:lnTo>
                  <a:lnTo>
                    <a:pt x="0" y="2181147"/>
                  </a:lnTo>
                  <a:close/>
                </a:path>
              </a:pathLst>
            </a:custGeom>
            <a:solidFill>
              <a:srgbClr val="FEFDF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871463" cy="22192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41531" y="7228045"/>
            <a:ext cx="8036236" cy="841566"/>
            <a:chOff x="0" y="0"/>
            <a:chExt cx="2116540" cy="22164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116540" cy="221647"/>
            </a:xfrm>
            <a:custGeom>
              <a:avLst/>
              <a:gdLst/>
              <a:ahLst/>
              <a:cxnLst/>
              <a:rect l="l" t="t" r="r" b="b"/>
              <a:pathLst>
                <a:path w="2116540" h="221647">
                  <a:moveTo>
                    <a:pt x="0" y="0"/>
                  </a:moveTo>
                  <a:lnTo>
                    <a:pt x="2116540" y="0"/>
                  </a:lnTo>
                  <a:lnTo>
                    <a:pt x="2116540" y="221647"/>
                  </a:lnTo>
                  <a:lnTo>
                    <a:pt x="0" y="221647"/>
                  </a:lnTo>
                  <a:close/>
                </a:path>
              </a:pathLst>
            </a:custGeom>
            <a:solidFill>
              <a:srgbClr val="FFD15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2116540" cy="2597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1458654" y="1372674"/>
            <a:ext cx="3889584" cy="10187005"/>
          </a:xfrm>
          <a:custGeom>
            <a:avLst/>
            <a:gdLst/>
            <a:ahLst/>
            <a:cxnLst/>
            <a:rect l="l" t="t" r="r" b="b"/>
            <a:pathLst>
              <a:path w="3889584" h="10187005">
                <a:moveTo>
                  <a:pt x="0" y="0"/>
                </a:moveTo>
                <a:lnTo>
                  <a:pt x="3889584" y="0"/>
                </a:lnTo>
                <a:lnTo>
                  <a:pt x="3889584" y="10187005"/>
                </a:lnTo>
                <a:lnTo>
                  <a:pt x="0" y="101870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1091881" y="5810885"/>
            <a:ext cx="5596274" cy="6870426"/>
          </a:xfrm>
          <a:custGeom>
            <a:avLst/>
            <a:gdLst/>
            <a:ahLst/>
            <a:cxnLst/>
            <a:rect l="l" t="t" r="r" b="b"/>
            <a:pathLst>
              <a:path w="5596274" h="6870426">
                <a:moveTo>
                  <a:pt x="0" y="0"/>
                </a:moveTo>
                <a:lnTo>
                  <a:pt x="5596274" y="0"/>
                </a:lnTo>
                <a:lnTo>
                  <a:pt x="5596274" y="6870426"/>
                </a:lnTo>
                <a:lnTo>
                  <a:pt x="0" y="68704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5348238" y="4268265"/>
            <a:ext cx="740458" cy="1542620"/>
          </a:xfrm>
          <a:custGeom>
            <a:avLst/>
            <a:gdLst/>
            <a:ahLst/>
            <a:cxnLst/>
            <a:rect l="l" t="t" r="r" b="b"/>
            <a:pathLst>
              <a:path w="740458" h="1542620">
                <a:moveTo>
                  <a:pt x="0" y="0"/>
                </a:moveTo>
                <a:lnTo>
                  <a:pt x="740457" y="0"/>
                </a:lnTo>
                <a:lnTo>
                  <a:pt x="740457" y="1542620"/>
                </a:lnTo>
                <a:lnTo>
                  <a:pt x="0" y="15426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flipH="1">
            <a:off x="6825091" y="5968564"/>
            <a:ext cx="2080224" cy="1259481"/>
          </a:xfrm>
          <a:custGeom>
            <a:avLst/>
            <a:gdLst/>
            <a:ahLst/>
            <a:cxnLst/>
            <a:rect l="l" t="t" r="r" b="b"/>
            <a:pathLst>
              <a:path w="2080224" h="1259481">
                <a:moveTo>
                  <a:pt x="2080223" y="0"/>
                </a:moveTo>
                <a:lnTo>
                  <a:pt x="0" y="0"/>
                </a:lnTo>
                <a:lnTo>
                  <a:pt x="0" y="1259481"/>
                </a:lnTo>
                <a:lnTo>
                  <a:pt x="2080223" y="1259481"/>
                </a:lnTo>
                <a:lnTo>
                  <a:pt x="2080223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879348" y="623489"/>
            <a:ext cx="1146153" cy="1146153"/>
          </a:xfrm>
          <a:custGeom>
            <a:avLst/>
            <a:gdLst/>
            <a:ahLst/>
            <a:cxnLst/>
            <a:rect l="l" t="t" r="r" b="b"/>
            <a:pathLst>
              <a:path w="1146153" h="1146153">
                <a:moveTo>
                  <a:pt x="0" y="0"/>
                </a:moveTo>
                <a:lnTo>
                  <a:pt x="1146153" y="0"/>
                </a:lnTo>
                <a:lnTo>
                  <a:pt x="1146153" y="1146153"/>
                </a:lnTo>
                <a:lnTo>
                  <a:pt x="0" y="11461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889323">
            <a:off x="15332057" y="212562"/>
            <a:ext cx="4653347" cy="1243713"/>
          </a:xfrm>
          <a:custGeom>
            <a:avLst/>
            <a:gdLst/>
            <a:ahLst/>
            <a:cxnLst/>
            <a:rect l="l" t="t" r="r" b="b"/>
            <a:pathLst>
              <a:path w="4653347" h="1243713">
                <a:moveTo>
                  <a:pt x="0" y="0"/>
                </a:moveTo>
                <a:lnTo>
                  <a:pt x="4653347" y="0"/>
                </a:lnTo>
                <a:lnTo>
                  <a:pt x="4653347" y="1243713"/>
                </a:lnTo>
                <a:lnTo>
                  <a:pt x="0" y="124371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160133">
            <a:off x="-670696" y="5669830"/>
            <a:ext cx="3100089" cy="1820598"/>
          </a:xfrm>
          <a:custGeom>
            <a:avLst/>
            <a:gdLst/>
            <a:ahLst/>
            <a:cxnLst/>
            <a:rect l="l" t="t" r="r" b="b"/>
            <a:pathLst>
              <a:path w="3100089" h="1820598">
                <a:moveTo>
                  <a:pt x="0" y="0"/>
                </a:moveTo>
                <a:lnTo>
                  <a:pt x="3100089" y="0"/>
                </a:lnTo>
                <a:lnTo>
                  <a:pt x="3100089" y="1820597"/>
                </a:lnTo>
                <a:lnTo>
                  <a:pt x="0" y="182059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11864594" y="1196566"/>
            <a:ext cx="665208" cy="656741"/>
          </a:xfrm>
          <a:custGeom>
            <a:avLst/>
            <a:gdLst/>
            <a:ahLst/>
            <a:cxnLst/>
            <a:rect l="l" t="t" r="r" b="b"/>
            <a:pathLst>
              <a:path w="665208" h="656741">
                <a:moveTo>
                  <a:pt x="0" y="0"/>
                </a:moveTo>
                <a:lnTo>
                  <a:pt x="665208" y="0"/>
                </a:lnTo>
                <a:lnTo>
                  <a:pt x="665208" y="656741"/>
                </a:lnTo>
                <a:lnTo>
                  <a:pt x="0" y="65674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670582" y="2704504"/>
            <a:ext cx="665208" cy="656741"/>
          </a:xfrm>
          <a:custGeom>
            <a:avLst/>
            <a:gdLst/>
            <a:ahLst/>
            <a:cxnLst/>
            <a:rect l="l" t="t" r="r" b="b"/>
            <a:pathLst>
              <a:path w="665208" h="656741">
                <a:moveTo>
                  <a:pt x="0" y="0"/>
                </a:moveTo>
                <a:lnTo>
                  <a:pt x="665208" y="0"/>
                </a:lnTo>
                <a:lnTo>
                  <a:pt x="665208" y="656742"/>
                </a:lnTo>
                <a:lnTo>
                  <a:pt x="0" y="65674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9107094">
            <a:off x="9391031" y="1245473"/>
            <a:ext cx="1443007" cy="472257"/>
          </a:xfrm>
          <a:custGeom>
            <a:avLst/>
            <a:gdLst/>
            <a:ahLst/>
            <a:cxnLst/>
            <a:rect l="l" t="t" r="r" b="b"/>
            <a:pathLst>
              <a:path w="1443007" h="472257">
                <a:moveTo>
                  <a:pt x="0" y="0"/>
                </a:moveTo>
                <a:lnTo>
                  <a:pt x="1443008" y="0"/>
                </a:lnTo>
                <a:lnTo>
                  <a:pt x="1443008" y="472257"/>
                </a:lnTo>
                <a:lnTo>
                  <a:pt x="0" y="47225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802836">
            <a:off x="16946804" y="4689259"/>
            <a:ext cx="680477" cy="1057238"/>
          </a:xfrm>
          <a:custGeom>
            <a:avLst/>
            <a:gdLst/>
            <a:ahLst/>
            <a:cxnLst/>
            <a:rect l="l" t="t" r="r" b="b"/>
            <a:pathLst>
              <a:path w="680477" h="1057238">
                <a:moveTo>
                  <a:pt x="0" y="0"/>
                </a:moveTo>
                <a:lnTo>
                  <a:pt x="680477" y="0"/>
                </a:lnTo>
                <a:lnTo>
                  <a:pt x="680477" y="1057238"/>
                </a:lnTo>
                <a:lnTo>
                  <a:pt x="0" y="105723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340744">
            <a:off x="9542908" y="3585371"/>
            <a:ext cx="1217160" cy="2079001"/>
          </a:xfrm>
          <a:custGeom>
            <a:avLst/>
            <a:gdLst/>
            <a:ahLst/>
            <a:cxnLst/>
            <a:rect l="l" t="t" r="r" b="b"/>
            <a:pathLst>
              <a:path w="1217160" h="2079001">
                <a:moveTo>
                  <a:pt x="0" y="0"/>
                </a:moveTo>
                <a:lnTo>
                  <a:pt x="1217160" y="0"/>
                </a:lnTo>
                <a:lnTo>
                  <a:pt x="1217160" y="2079001"/>
                </a:lnTo>
                <a:lnTo>
                  <a:pt x="0" y="2079001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1" name="Picture 30" descr="A yellow and blue letters&#10;&#10;Description automatically generated">
            <a:extLst>
              <a:ext uri="{FF2B5EF4-FFF2-40B4-BE49-F238E27FC236}">
                <a16:creationId xmlns:a16="http://schemas.microsoft.com/office/drawing/2014/main" id="{369CC742-DBA1-D259-B3A5-EAF208BA85B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638300"/>
            <a:ext cx="7649882" cy="266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B549F4B-EF96-747B-3CCF-DD46A22E09F2}"/>
              </a:ext>
            </a:extLst>
          </p:cNvPr>
          <p:cNvSpPr/>
          <p:nvPr/>
        </p:nvSpPr>
        <p:spPr>
          <a:xfrm>
            <a:off x="609600" y="495300"/>
            <a:ext cx="16992600" cy="9144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B63BEB2-F384-8636-C7D0-5080356EB9DD}"/>
              </a:ext>
            </a:extLst>
          </p:cNvPr>
          <p:cNvSpPr/>
          <p:nvPr/>
        </p:nvSpPr>
        <p:spPr>
          <a:xfrm>
            <a:off x="1219200" y="952500"/>
            <a:ext cx="990600" cy="8382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62EADB-214D-201A-26B9-FBE4A75B45E2}"/>
              </a:ext>
            </a:extLst>
          </p:cNvPr>
          <p:cNvSpPr txBox="1"/>
          <p:nvPr/>
        </p:nvSpPr>
        <p:spPr>
          <a:xfrm>
            <a:off x="2514600" y="952500"/>
            <a:ext cx="1402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Vẽ đường tròn tâm O bán kính 3 cm.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38DF247-9D9E-4C70-080B-9C9DEADB02B5}"/>
              </a:ext>
            </a:extLst>
          </p:cNvPr>
          <p:cNvSpPr/>
          <p:nvPr/>
        </p:nvSpPr>
        <p:spPr>
          <a:xfrm rot="5400000">
            <a:off x="11201400" y="1562100"/>
            <a:ext cx="4655638" cy="4655638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9E7CA7F-F57F-4B58-99DA-34DB9101CB64}"/>
              </a:ext>
            </a:extLst>
          </p:cNvPr>
          <p:cNvGrpSpPr/>
          <p:nvPr/>
        </p:nvGrpSpPr>
        <p:grpSpPr>
          <a:xfrm rot="16200000">
            <a:off x="11206643" y="235603"/>
            <a:ext cx="4650395" cy="7308631"/>
            <a:chOff x="1752600" y="120869"/>
            <a:chExt cx="4650395" cy="7308631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FB35DCC-49C6-155D-9C92-D36EE1FDA5C3}"/>
                </a:ext>
              </a:extLst>
            </p:cNvPr>
            <p:cNvSpPr/>
            <p:nvPr/>
          </p:nvSpPr>
          <p:spPr>
            <a:xfrm>
              <a:off x="1752600" y="3771900"/>
              <a:ext cx="2327819" cy="36576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11">
              <a:extLst>
                <a:ext uri="{FF2B5EF4-FFF2-40B4-BE49-F238E27FC236}">
                  <a16:creationId xmlns:a16="http://schemas.microsoft.com/office/drawing/2014/main" id="{7B06F975-82F4-420D-23EA-45D6EDBD18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080419" y="120869"/>
              <a:ext cx="2322576" cy="3657600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C518F3FC-393C-2337-9824-9C5B66CD979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0" t="39660" r="8574" b="42282"/>
          <a:stretch/>
        </p:blipFill>
        <p:spPr>
          <a:xfrm>
            <a:off x="962125" y="5645003"/>
            <a:ext cx="7924800" cy="1403497"/>
          </a:xfrm>
          <a:prstGeom prst="rect">
            <a:avLst/>
          </a:prstGeom>
        </p:spPr>
      </p:pic>
      <p:sp>
        <p:nvSpPr>
          <p:cNvPr id="24" name="Rectangle 7">
            <a:extLst>
              <a:ext uri="{FF2B5EF4-FFF2-40B4-BE49-F238E27FC236}">
                <a16:creationId xmlns:a16="http://schemas.microsoft.com/office/drawing/2014/main" id="{D44CA37D-92B7-C619-361C-5316666904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0725" y="7088339"/>
            <a:ext cx="4919155" cy="718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63284" tIns="81642" rIns="163284" bIns="81642" anchor="ctr">
            <a:spAutoFit/>
          </a:bodyPr>
          <a:lstStyle/>
          <a:p>
            <a:r>
              <a:rPr lang="en-US" altLang="en-US" sz="36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600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altLang="en-US" sz="36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com pa </a:t>
            </a:r>
            <a:r>
              <a:rPr lang="en-US" altLang="en-US" sz="3600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altLang="en-US" sz="36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3cm.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3BCEF88-B6BF-C88B-6B62-AC4CA7BAADAF}"/>
              </a:ext>
            </a:extLst>
          </p:cNvPr>
          <p:cNvGrpSpPr/>
          <p:nvPr/>
        </p:nvGrpSpPr>
        <p:grpSpPr>
          <a:xfrm>
            <a:off x="-716470" y="2327384"/>
            <a:ext cx="4650395" cy="7308631"/>
            <a:chOff x="1752600" y="120869"/>
            <a:chExt cx="4650395" cy="7308631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8A960C8-B496-75B4-9D6A-C666FC036F46}"/>
                </a:ext>
              </a:extLst>
            </p:cNvPr>
            <p:cNvSpPr/>
            <p:nvPr/>
          </p:nvSpPr>
          <p:spPr>
            <a:xfrm>
              <a:off x="1752600" y="3771900"/>
              <a:ext cx="2327819" cy="36576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11">
              <a:extLst>
                <a:ext uri="{FF2B5EF4-FFF2-40B4-BE49-F238E27FC236}">
                  <a16:creationId xmlns:a16="http://schemas.microsoft.com/office/drawing/2014/main" id="{603D45A3-8B6B-4E4C-F72A-C944CB229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080419" y="120869"/>
              <a:ext cx="2322576" cy="3657600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629BF02-8FEB-02FF-B6A1-7ECCEFEC215D}"/>
              </a:ext>
            </a:extLst>
          </p:cNvPr>
          <p:cNvGrpSpPr/>
          <p:nvPr/>
        </p:nvGrpSpPr>
        <p:grpSpPr>
          <a:xfrm>
            <a:off x="13244511" y="3054910"/>
            <a:ext cx="623889" cy="1174190"/>
            <a:chOff x="14038717" y="1814204"/>
            <a:chExt cx="623889" cy="1174190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85ACDAE-1D65-BE8A-E4A3-03DE0C670958}"/>
                </a:ext>
              </a:extLst>
            </p:cNvPr>
            <p:cNvSpPr txBox="1"/>
            <p:nvPr/>
          </p:nvSpPr>
          <p:spPr>
            <a:xfrm>
              <a:off x="14038717" y="1814204"/>
              <a:ext cx="62388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latin typeface="Times New Roman" pitchFamily="18" charset="0"/>
                  <a:cs typeface="Times New Roman" pitchFamily="18" charset="0"/>
                </a:rPr>
                <a:t>O</a:t>
              </a:r>
              <a:endParaRPr lang="en-US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C03B496-04AC-764D-1847-73A896DEE797}"/>
                </a:ext>
              </a:extLst>
            </p:cNvPr>
            <p:cNvSpPr txBox="1"/>
            <p:nvPr/>
          </p:nvSpPr>
          <p:spPr>
            <a:xfrm>
              <a:off x="14152531" y="2342063"/>
              <a:ext cx="39626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Times New Roman" pitchFamily="18" charset="0"/>
                  <a:cs typeface="Times New Roman" pitchFamily="18" charset="0"/>
                  <a:sym typeface="Wingdings"/>
                </a:rPr>
                <a:t>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1" name="Rectangle 7">
            <a:extLst>
              <a:ext uri="{FF2B5EF4-FFF2-40B4-BE49-F238E27FC236}">
                <a16:creationId xmlns:a16="http://schemas.microsoft.com/office/drawing/2014/main" id="{95722CDC-481D-4D6D-F916-49DEFAC1DA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3600" y="6591300"/>
            <a:ext cx="3856364" cy="718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63284" tIns="81642" rIns="163284" bIns="81642" anchor="ctr">
            <a:spAutoFit/>
          </a:bodyPr>
          <a:lstStyle/>
          <a:p>
            <a:r>
              <a:rPr lang="en-US" altLang="en-US" sz="36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600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altLang="en-US" sz="36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altLang="en-US" sz="36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altLang="en-US" sz="36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O.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1675385-BE31-21EA-4662-511CC8C9C0E3}"/>
              </a:ext>
            </a:extLst>
          </p:cNvPr>
          <p:cNvSpPr/>
          <p:nvPr/>
        </p:nvSpPr>
        <p:spPr>
          <a:xfrm>
            <a:off x="9835055" y="7465861"/>
            <a:ext cx="78919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600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altLang="en-US" sz="36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altLang="en-US" sz="36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altLang="en-US" sz="36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36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altLang="en-US" sz="36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O, </a:t>
            </a:r>
            <a:r>
              <a:rPr lang="en-US" altLang="en-US" sz="3600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xoay</a:t>
            </a:r>
            <a:r>
              <a:rPr lang="en-US" altLang="en-US" sz="36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com pa.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BB51BB9-D263-ABF9-F11F-FF863BE32E1B}"/>
              </a:ext>
            </a:extLst>
          </p:cNvPr>
          <p:cNvGrpSpPr/>
          <p:nvPr/>
        </p:nvGrpSpPr>
        <p:grpSpPr>
          <a:xfrm>
            <a:off x="13552738" y="3905934"/>
            <a:ext cx="2285337" cy="913030"/>
            <a:chOff x="6782462" y="5943601"/>
            <a:chExt cx="2285337" cy="913030"/>
          </a:xfrm>
        </p:grpSpPr>
        <p:sp>
          <p:nvSpPr>
            <p:cNvPr id="34" name="Right Brace 33">
              <a:extLst>
                <a:ext uri="{FF2B5EF4-FFF2-40B4-BE49-F238E27FC236}">
                  <a16:creationId xmlns:a16="http://schemas.microsoft.com/office/drawing/2014/main" id="{B490D18F-6413-FE09-4BC2-7131DCCCCA66}"/>
                </a:ext>
              </a:extLst>
            </p:cNvPr>
            <p:cNvSpPr/>
            <p:nvPr/>
          </p:nvSpPr>
          <p:spPr>
            <a:xfrm rot="5400000">
              <a:off x="7791781" y="4934282"/>
              <a:ext cx="266699" cy="2285337"/>
            </a:xfrm>
            <a:prstGeom prst="rightBrace">
              <a:avLst>
                <a:gd name="adj1" fmla="val 29023"/>
                <a:gd name="adj2" fmla="val 50000"/>
              </a:avLst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925A08A-2AC1-D36A-FA52-AB6CA4C96634}"/>
                </a:ext>
              </a:extLst>
            </p:cNvPr>
            <p:cNvSpPr/>
            <p:nvPr/>
          </p:nvSpPr>
          <p:spPr>
            <a:xfrm>
              <a:off x="7435412" y="6210300"/>
              <a:ext cx="97943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1200"/>
                </a:spcBef>
              </a:pP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3cm</a:t>
              </a:r>
            </a:p>
          </p:txBody>
        </p:sp>
      </p:grp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496A94DA-FD57-4E58-4A91-4E96866636DB}"/>
              </a:ext>
            </a:extLst>
          </p:cNvPr>
          <p:cNvCxnSpPr/>
          <p:nvPr/>
        </p:nvCxnSpPr>
        <p:spPr>
          <a:xfrm flipH="1">
            <a:off x="13552738" y="3905934"/>
            <a:ext cx="23043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8877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2778E-6 -1.48148E-6 L 0.65217 -0.1998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04" y="-1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3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4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5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75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250"/>
                            </p:stCondLst>
                            <p:childTnLst>
                              <p:par>
                                <p:cTn id="5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4" grpId="0"/>
      <p:bldP spid="31" grpId="0"/>
      <p:bldP spid="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B549F4B-EF96-747B-3CCF-DD46A22E09F2}"/>
              </a:ext>
            </a:extLst>
          </p:cNvPr>
          <p:cNvSpPr/>
          <p:nvPr/>
        </p:nvSpPr>
        <p:spPr>
          <a:xfrm>
            <a:off x="609600" y="495300"/>
            <a:ext cx="16992600" cy="9144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B63BEB2-F384-8636-C7D0-5080356EB9DD}"/>
              </a:ext>
            </a:extLst>
          </p:cNvPr>
          <p:cNvSpPr/>
          <p:nvPr/>
        </p:nvSpPr>
        <p:spPr>
          <a:xfrm>
            <a:off x="1219200" y="952500"/>
            <a:ext cx="990600" cy="8382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prstClr val="white"/>
                </a:solidFill>
                <a:latin typeface="Calibri"/>
              </a:rPr>
              <a:t>1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62EADB-214D-201A-26B9-FBE4A75B45E2}"/>
              </a:ext>
            </a:extLst>
          </p:cNvPr>
          <p:cNvSpPr txBox="1"/>
          <p:nvPr/>
        </p:nvSpPr>
        <p:spPr>
          <a:xfrm>
            <a:off x="2514600" y="952500"/>
            <a:ext cx="1402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Vẽ đường tròn tâm I bán kính 35 mm.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38DF247-9D9E-4C70-080B-9C9DEADB02B5}"/>
              </a:ext>
            </a:extLst>
          </p:cNvPr>
          <p:cNvSpPr/>
          <p:nvPr/>
        </p:nvSpPr>
        <p:spPr>
          <a:xfrm rot="5400000">
            <a:off x="6781800" y="2705100"/>
            <a:ext cx="4655638" cy="4655638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9E7CA7F-F57F-4B58-99DA-34DB9101CB64}"/>
              </a:ext>
            </a:extLst>
          </p:cNvPr>
          <p:cNvGrpSpPr/>
          <p:nvPr/>
        </p:nvGrpSpPr>
        <p:grpSpPr>
          <a:xfrm rot="16200000">
            <a:off x="6787043" y="1378603"/>
            <a:ext cx="4650395" cy="7308631"/>
            <a:chOff x="1752600" y="120869"/>
            <a:chExt cx="4650395" cy="7308631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FB35DCC-49C6-155D-9C92-D36EE1FDA5C3}"/>
                </a:ext>
              </a:extLst>
            </p:cNvPr>
            <p:cNvSpPr/>
            <p:nvPr/>
          </p:nvSpPr>
          <p:spPr>
            <a:xfrm>
              <a:off x="1752600" y="3771900"/>
              <a:ext cx="2327819" cy="36576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2" name="Picture 11">
              <a:extLst>
                <a:ext uri="{FF2B5EF4-FFF2-40B4-BE49-F238E27FC236}">
                  <a16:creationId xmlns:a16="http://schemas.microsoft.com/office/drawing/2014/main" id="{7B06F975-82F4-420D-23EA-45D6EDBD18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080419" y="120869"/>
              <a:ext cx="2322576" cy="3657600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629BF02-8FEB-02FF-B6A1-7ECCEFEC215D}"/>
              </a:ext>
            </a:extLst>
          </p:cNvPr>
          <p:cNvGrpSpPr/>
          <p:nvPr/>
        </p:nvGrpSpPr>
        <p:grpSpPr>
          <a:xfrm>
            <a:off x="8824911" y="4197910"/>
            <a:ext cx="510076" cy="1174190"/>
            <a:chOff x="14038717" y="1814204"/>
            <a:chExt cx="510076" cy="1174190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85ACDAE-1D65-BE8A-E4A3-03DE0C670958}"/>
                </a:ext>
              </a:extLst>
            </p:cNvPr>
            <p:cNvSpPr txBox="1"/>
            <p:nvPr/>
          </p:nvSpPr>
          <p:spPr>
            <a:xfrm>
              <a:off x="14038717" y="1814204"/>
              <a:ext cx="40427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C03B496-04AC-764D-1847-73A896DEE797}"/>
                </a:ext>
              </a:extLst>
            </p:cNvPr>
            <p:cNvSpPr txBox="1"/>
            <p:nvPr/>
          </p:nvSpPr>
          <p:spPr>
            <a:xfrm>
              <a:off x="14152531" y="2342063"/>
              <a:ext cx="39626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Wingdings"/>
                </a:rPr>
                <a:t>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BB51BB9-D263-ABF9-F11F-FF863BE32E1B}"/>
              </a:ext>
            </a:extLst>
          </p:cNvPr>
          <p:cNvGrpSpPr/>
          <p:nvPr/>
        </p:nvGrpSpPr>
        <p:grpSpPr>
          <a:xfrm>
            <a:off x="9133138" y="5048934"/>
            <a:ext cx="2285337" cy="913030"/>
            <a:chOff x="6782462" y="5943601"/>
            <a:chExt cx="2285337" cy="913030"/>
          </a:xfrm>
        </p:grpSpPr>
        <p:sp>
          <p:nvSpPr>
            <p:cNvPr id="34" name="Right Brace 33">
              <a:extLst>
                <a:ext uri="{FF2B5EF4-FFF2-40B4-BE49-F238E27FC236}">
                  <a16:creationId xmlns:a16="http://schemas.microsoft.com/office/drawing/2014/main" id="{B490D18F-6413-FE09-4BC2-7131DCCCCA66}"/>
                </a:ext>
              </a:extLst>
            </p:cNvPr>
            <p:cNvSpPr/>
            <p:nvPr/>
          </p:nvSpPr>
          <p:spPr>
            <a:xfrm rot="5400000">
              <a:off x="7791781" y="4934282"/>
              <a:ext cx="266699" cy="2285337"/>
            </a:xfrm>
            <a:prstGeom prst="rightBrace">
              <a:avLst>
                <a:gd name="adj1" fmla="val 29023"/>
                <a:gd name="adj2" fmla="val 50000"/>
              </a:avLst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925A08A-2AC1-D36A-FA52-AB6CA4C96634}"/>
                </a:ext>
              </a:extLst>
            </p:cNvPr>
            <p:cNvSpPr/>
            <p:nvPr/>
          </p:nvSpPr>
          <p:spPr>
            <a:xfrm>
              <a:off x="7021924" y="6210300"/>
              <a:ext cx="18288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35 mm</a:t>
              </a:r>
            </a:p>
          </p:txBody>
        </p:sp>
      </p:grp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496A94DA-FD57-4E58-4A91-4E96866636DB}"/>
              </a:ext>
            </a:extLst>
          </p:cNvPr>
          <p:cNvCxnSpPr/>
          <p:nvPr/>
        </p:nvCxnSpPr>
        <p:spPr>
          <a:xfrm flipH="1">
            <a:off x="9133138" y="5048934"/>
            <a:ext cx="23043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9481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4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75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25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B549F4B-EF96-747B-3CCF-DD46A22E09F2}"/>
              </a:ext>
            </a:extLst>
          </p:cNvPr>
          <p:cNvSpPr/>
          <p:nvPr/>
        </p:nvSpPr>
        <p:spPr>
          <a:xfrm>
            <a:off x="609600" y="495300"/>
            <a:ext cx="16992600" cy="9144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B63BEB2-F384-8636-C7D0-5080356EB9DD}"/>
              </a:ext>
            </a:extLst>
          </p:cNvPr>
          <p:cNvSpPr/>
          <p:nvPr/>
        </p:nvSpPr>
        <p:spPr>
          <a:xfrm>
            <a:off x="1219200" y="571500"/>
            <a:ext cx="990600" cy="8382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62EADB-214D-201A-26B9-FBE4A75B45E2}"/>
              </a:ext>
            </a:extLst>
          </p:cNvPr>
          <p:cNvSpPr txBox="1"/>
          <p:nvPr/>
        </p:nvSpPr>
        <p:spPr>
          <a:xfrm>
            <a:off x="2514600" y="571500"/>
            <a:ext cx="1402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 Quan sát rồi vẽ hình theo hướng dẫn.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02D1CB8-9E77-704E-0FD4-198734EE5DBF}"/>
              </a:ext>
            </a:extLst>
          </p:cNvPr>
          <p:cNvSpPr/>
          <p:nvPr/>
        </p:nvSpPr>
        <p:spPr>
          <a:xfrm rot="5400000">
            <a:off x="7596224" y="3033676"/>
            <a:ext cx="2485951" cy="2590799"/>
          </a:xfrm>
          <a:prstGeom prst="ellipse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D9D1D9C-043F-2D2E-1657-F6C7B77D082D}"/>
              </a:ext>
            </a:extLst>
          </p:cNvPr>
          <p:cNvSpPr/>
          <p:nvPr/>
        </p:nvSpPr>
        <p:spPr>
          <a:xfrm>
            <a:off x="8839200" y="4381500"/>
            <a:ext cx="76200" cy="76200"/>
          </a:xfrm>
          <a:prstGeom prst="ellips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EF7BED9-A6E1-31B8-A9AB-B336B885E210}"/>
              </a:ext>
            </a:extLst>
          </p:cNvPr>
          <p:cNvSpPr/>
          <p:nvPr/>
        </p:nvSpPr>
        <p:spPr>
          <a:xfrm rot="5400000">
            <a:off x="5984583" y="1444917"/>
            <a:ext cx="5556834" cy="5791200"/>
          </a:xfrm>
          <a:prstGeom prst="ellipse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1CF1BE6-547C-2DB5-C6ED-0C2CE0033E85}"/>
              </a:ext>
            </a:extLst>
          </p:cNvPr>
          <p:cNvSpPr/>
          <p:nvPr/>
        </p:nvSpPr>
        <p:spPr>
          <a:xfrm rot="5400000">
            <a:off x="4551307" y="2878193"/>
            <a:ext cx="2632184" cy="2743199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16811CD-282F-1818-A1E2-2ADD11D8D616}"/>
              </a:ext>
            </a:extLst>
          </p:cNvPr>
          <p:cNvSpPr/>
          <p:nvPr/>
        </p:nvSpPr>
        <p:spPr>
          <a:xfrm>
            <a:off x="5791200" y="4305300"/>
            <a:ext cx="76200" cy="76200"/>
          </a:xfrm>
          <a:prstGeom prst="ellipse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BAD663D-69BE-3562-3E57-33CEC017F4DC}"/>
              </a:ext>
            </a:extLst>
          </p:cNvPr>
          <p:cNvSpPr/>
          <p:nvPr/>
        </p:nvSpPr>
        <p:spPr>
          <a:xfrm rot="5400000">
            <a:off x="5208917" y="3592183"/>
            <a:ext cx="1295401" cy="1350036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1542859-13A9-E112-1C09-B178668432BD}"/>
              </a:ext>
            </a:extLst>
          </p:cNvPr>
          <p:cNvSpPr/>
          <p:nvPr/>
        </p:nvSpPr>
        <p:spPr>
          <a:xfrm rot="5400000">
            <a:off x="4364290" y="2836610"/>
            <a:ext cx="990600" cy="1032380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69C6C31-93F0-B4B4-261B-3E5F561C5295}"/>
              </a:ext>
            </a:extLst>
          </p:cNvPr>
          <p:cNvSpPr/>
          <p:nvPr/>
        </p:nvSpPr>
        <p:spPr>
          <a:xfrm>
            <a:off x="4800600" y="3314700"/>
            <a:ext cx="76200" cy="76200"/>
          </a:xfrm>
          <a:prstGeom prst="ellipse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ADECCB-1077-3FEA-C223-4D36E9500598}"/>
              </a:ext>
            </a:extLst>
          </p:cNvPr>
          <p:cNvSpPr txBox="1"/>
          <p:nvPr/>
        </p:nvSpPr>
        <p:spPr>
          <a:xfrm>
            <a:off x="4495800" y="2857500"/>
            <a:ext cx="83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32EA9B-1D75-59AB-CF77-BB935D7B9951}"/>
              </a:ext>
            </a:extLst>
          </p:cNvPr>
          <p:cNvSpPr txBox="1"/>
          <p:nvPr/>
        </p:nvSpPr>
        <p:spPr>
          <a:xfrm>
            <a:off x="5486400" y="3848100"/>
            <a:ext cx="83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A5BAE10-405C-538E-ADF2-B829CE6851D3}"/>
              </a:ext>
            </a:extLst>
          </p:cNvPr>
          <p:cNvSpPr txBox="1"/>
          <p:nvPr/>
        </p:nvSpPr>
        <p:spPr>
          <a:xfrm>
            <a:off x="8458200" y="4152900"/>
            <a:ext cx="83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D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91E606F-C8E1-579A-C292-461241D1E2A6}"/>
              </a:ext>
            </a:extLst>
          </p:cNvPr>
          <p:cNvSpPr/>
          <p:nvPr/>
        </p:nvSpPr>
        <p:spPr>
          <a:xfrm>
            <a:off x="762000" y="7200900"/>
            <a:ext cx="16916400" cy="24384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600" dirty="0">
                <a:solidFill>
                  <a:srgbClr val="002060"/>
                </a:solidFill>
              </a:rPr>
              <a:t>Bước 1: Vẽ đường tròn tâm S bán kính 25 mm và đường tròn tâm S bán kính 7 cm.</a:t>
            </a:r>
          </a:p>
          <a:p>
            <a:pPr algn="just"/>
            <a:r>
              <a:rPr lang="vi-VN" sz="2600" dirty="0">
                <a:solidFill>
                  <a:srgbClr val="002060"/>
                </a:solidFill>
              </a:rPr>
              <a:t>Bước 2: Lấy điểm E trên đường tròn tâm S bán kính 7 cm vừa vẽ. Vẽ đường tròn tâm E bán kính 15 mm và đường tròn tâm E bán kính 3 cm.</a:t>
            </a:r>
          </a:p>
          <a:p>
            <a:pPr algn="just"/>
            <a:r>
              <a:rPr lang="vi-VN" sz="2600" dirty="0">
                <a:solidFill>
                  <a:srgbClr val="002060"/>
                </a:solidFill>
              </a:rPr>
              <a:t>Bước 3: Lấy điểm M trên đường tròn tâm E bán kính 3 cm vừa vẽ. Vẽ đường tròn tâm M bán kính 12 mm.</a:t>
            </a:r>
            <a:endParaRPr lang="en-US" sz="2600" dirty="0">
              <a:solidFill>
                <a:srgbClr val="002060"/>
              </a:solidFill>
            </a:endParaRPr>
          </a:p>
          <a:p>
            <a:pPr algn="just"/>
            <a:r>
              <a:rPr lang="en-US" sz="2600" dirty="0" err="1">
                <a:solidFill>
                  <a:srgbClr val="002060"/>
                </a:solidFill>
              </a:rPr>
              <a:t>Vẽ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đường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tròn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tâm</a:t>
            </a:r>
            <a:r>
              <a:rPr lang="en-US" sz="2600" dirty="0">
                <a:solidFill>
                  <a:srgbClr val="002060"/>
                </a:solidFill>
              </a:rPr>
              <a:t> M </a:t>
            </a:r>
            <a:r>
              <a:rPr lang="en-US" sz="2600" dirty="0" err="1">
                <a:solidFill>
                  <a:srgbClr val="002060"/>
                </a:solidFill>
              </a:rPr>
              <a:t>bán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kính</a:t>
            </a:r>
            <a:r>
              <a:rPr lang="en-US" sz="2600" dirty="0">
                <a:solidFill>
                  <a:srgbClr val="002060"/>
                </a:solidFill>
              </a:rPr>
              <a:t> 12 mm.</a:t>
            </a:r>
            <a:endParaRPr lang="vi-VN" sz="2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658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6" grpId="0"/>
      <p:bldP spid="17" grpId="0"/>
      <p:bldP spid="18" grpId="0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B549F4B-EF96-747B-3CCF-DD46A22E09F2}"/>
              </a:ext>
            </a:extLst>
          </p:cNvPr>
          <p:cNvSpPr/>
          <p:nvPr/>
        </p:nvSpPr>
        <p:spPr>
          <a:xfrm>
            <a:off x="609600" y="495300"/>
            <a:ext cx="16992600" cy="9144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B63BEB2-F384-8636-C7D0-5080356EB9DD}"/>
              </a:ext>
            </a:extLst>
          </p:cNvPr>
          <p:cNvSpPr/>
          <p:nvPr/>
        </p:nvSpPr>
        <p:spPr>
          <a:xfrm>
            <a:off x="1219200" y="571500"/>
            <a:ext cx="990600" cy="8382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62EADB-214D-201A-26B9-FBE4A75B45E2}"/>
              </a:ext>
            </a:extLst>
          </p:cNvPr>
          <p:cNvSpPr txBox="1"/>
          <p:nvPr/>
        </p:nvSpPr>
        <p:spPr>
          <a:xfrm>
            <a:off x="2514600" y="571500"/>
            <a:ext cx="14020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Em hãy tô màu và trang trí các hình tròn để được mô hình Trái Đất, Mặt Trời và Mặt Trăng (theo mẫu)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674B977-C9A2-CD6A-BD11-F11628DAAC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2476500"/>
            <a:ext cx="8305800" cy="685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84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83092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44000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49352" y="7919591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147677" y="7561616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6" y="0"/>
                </a:lnTo>
                <a:lnTo>
                  <a:pt x="6594056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146001" y="7919591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741733" y="7561616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3038761" y="3307703"/>
            <a:ext cx="5428127" cy="8157021"/>
          </a:xfrm>
          <a:custGeom>
            <a:avLst/>
            <a:gdLst/>
            <a:ahLst/>
            <a:cxnLst/>
            <a:rect l="l" t="t" r="r" b="b"/>
            <a:pathLst>
              <a:path w="5428127" h="8157021">
                <a:moveTo>
                  <a:pt x="0" y="0"/>
                </a:moveTo>
                <a:lnTo>
                  <a:pt x="5428127" y="0"/>
                </a:lnTo>
                <a:lnTo>
                  <a:pt x="5428127" y="8157021"/>
                </a:lnTo>
                <a:lnTo>
                  <a:pt x="0" y="81570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558228" y="3155817"/>
            <a:ext cx="5522590" cy="8460792"/>
          </a:xfrm>
          <a:custGeom>
            <a:avLst/>
            <a:gdLst/>
            <a:ahLst/>
            <a:cxnLst/>
            <a:rect l="l" t="t" r="r" b="b"/>
            <a:pathLst>
              <a:path w="5522590" h="8460792">
                <a:moveTo>
                  <a:pt x="0" y="0"/>
                </a:moveTo>
                <a:lnTo>
                  <a:pt x="5522590" y="0"/>
                </a:lnTo>
                <a:lnTo>
                  <a:pt x="5522590" y="8460792"/>
                </a:lnTo>
                <a:lnTo>
                  <a:pt x="0" y="84607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9107094">
            <a:off x="-862945" y="458495"/>
            <a:ext cx="3484586" cy="1140410"/>
          </a:xfrm>
          <a:custGeom>
            <a:avLst/>
            <a:gdLst/>
            <a:ahLst/>
            <a:cxnLst/>
            <a:rect l="l" t="t" r="r" b="b"/>
            <a:pathLst>
              <a:path w="3484586" h="1140410">
                <a:moveTo>
                  <a:pt x="0" y="0"/>
                </a:moveTo>
                <a:lnTo>
                  <a:pt x="3484586" y="0"/>
                </a:lnTo>
                <a:lnTo>
                  <a:pt x="3484586" y="1140410"/>
                </a:lnTo>
                <a:lnTo>
                  <a:pt x="0" y="114041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3413313">
            <a:off x="15695802" y="575005"/>
            <a:ext cx="3478405" cy="2354354"/>
          </a:xfrm>
          <a:custGeom>
            <a:avLst/>
            <a:gdLst/>
            <a:ahLst/>
            <a:cxnLst/>
            <a:rect l="l" t="t" r="r" b="b"/>
            <a:pathLst>
              <a:path w="3478405" h="2354354">
                <a:moveTo>
                  <a:pt x="0" y="0"/>
                </a:moveTo>
                <a:lnTo>
                  <a:pt x="3478404" y="0"/>
                </a:lnTo>
                <a:lnTo>
                  <a:pt x="3478404" y="2354354"/>
                </a:lnTo>
                <a:lnTo>
                  <a:pt x="0" y="235435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4016127" y="1414550"/>
            <a:ext cx="1076207" cy="1424654"/>
          </a:xfrm>
          <a:custGeom>
            <a:avLst/>
            <a:gdLst/>
            <a:ahLst/>
            <a:cxnLst/>
            <a:rect l="l" t="t" r="r" b="b"/>
            <a:pathLst>
              <a:path w="1076207" h="1424654">
                <a:moveTo>
                  <a:pt x="0" y="0"/>
                </a:moveTo>
                <a:lnTo>
                  <a:pt x="1076207" y="0"/>
                </a:lnTo>
                <a:lnTo>
                  <a:pt x="1076207" y="1424654"/>
                </a:lnTo>
                <a:lnTo>
                  <a:pt x="0" y="142465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325059" flipH="1">
            <a:off x="2203067" y="1752182"/>
            <a:ext cx="1237731" cy="749390"/>
          </a:xfrm>
          <a:custGeom>
            <a:avLst/>
            <a:gdLst/>
            <a:ahLst/>
            <a:cxnLst/>
            <a:rect l="l" t="t" r="r" b="b"/>
            <a:pathLst>
              <a:path w="1237731" h="749390">
                <a:moveTo>
                  <a:pt x="1237732" y="0"/>
                </a:moveTo>
                <a:lnTo>
                  <a:pt x="0" y="0"/>
                </a:lnTo>
                <a:lnTo>
                  <a:pt x="0" y="749390"/>
                </a:lnTo>
                <a:lnTo>
                  <a:pt x="1237732" y="749390"/>
                </a:lnTo>
                <a:lnTo>
                  <a:pt x="1237732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703F8E3-4E9C-991B-D91F-2DA171FCC56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419600" y="723900"/>
            <a:ext cx="9437426" cy="7791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C0D1386-9CE0-42B6-923A-6B27D6478A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26" t="8696" r="20544" b="7807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9AC42E-E1D5-40C3-9C3B-6094E216986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324658" y="3504024"/>
            <a:ext cx="4795007" cy="38619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BDD4E7-0F1D-441D-BBF6-4A1714DC0AD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25082" y="347852"/>
            <a:ext cx="9215847" cy="5952491"/>
          </a:xfrm>
          <a:prstGeom prst="rect">
            <a:avLst/>
          </a:prstGeom>
        </p:spPr>
      </p:pic>
      <p:pic>
        <p:nvPicPr>
          <p:cNvPr id="61" name="22 NK PowerSkills">
            <a:extLst>
              <a:ext uri="{FF2B5EF4-FFF2-40B4-BE49-F238E27FC236}">
                <a16:creationId xmlns:a16="http://schemas.microsoft.com/office/drawing/2014/main" id="{D6F3AFFB-781B-4925-A9E0-EBB219E924B2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754922">
            <a:off x="12193484" y="366561"/>
            <a:ext cx="6829406" cy="2517393"/>
          </a:xfrm>
          <a:prstGeom prst="rect">
            <a:avLst/>
          </a:prstGeom>
        </p:spPr>
      </p:pic>
      <p:pic>
        <p:nvPicPr>
          <p:cNvPr id="77" name="21 NK PowerSkills">
            <a:extLst>
              <a:ext uri="{FF2B5EF4-FFF2-40B4-BE49-F238E27FC236}">
                <a16:creationId xmlns:a16="http://schemas.microsoft.com/office/drawing/2014/main" id="{2D59815D-A65F-41A8-A328-30AD7E42C4F5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031306">
            <a:off x="-89424" y="574517"/>
            <a:ext cx="5248518" cy="2218830"/>
          </a:xfrm>
          <a:prstGeom prst="rect">
            <a:avLst/>
          </a:prstGeom>
        </p:spPr>
      </p:pic>
      <p:pic>
        <p:nvPicPr>
          <p:cNvPr id="102" name="j">
            <a:extLst>
              <a:ext uri="{FF2B5EF4-FFF2-40B4-BE49-F238E27FC236}">
                <a16:creationId xmlns:a16="http://schemas.microsoft.com/office/drawing/2014/main" id="{B886C9FD-D232-4217-91A9-1A0F09504F9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2300" y1="41111" x2="62000" y2="41852"/>
                        <a14:foregroundMark x1="63200" y1="40000" x2="62300" y2="42037"/>
                        <a14:foregroundMark x1="70100" y1="42963" x2="68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950" y="3727314"/>
            <a:ext cx="4366530" cy="4715853"/>
          </a:xfrm>
          <a:prstGeom prst="rect">
            <a:avLst/>
          </a:prstGeom>
        </p:spPr>
      </p:pic>
      <p:pic>
        <p:nvPicPr>
          <p:cNvPr id="103" name="g">
            <a:extLst>
              <a:ext uri="{FF2B5EF4-FFF2-40B4-BE49-F238E27FC236}">
                <a16:creationId xmlns:a16="http://schemas.microsoft.com/office/drawing/2014/main" id="{C04EFFB7-66B8-4EB6-A0E3-DFDA42F2D1F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881262" y="3609422"/>
            <a:ext cx="4366530" cy="4711485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0EF8552C-65B6-4EC3-ACC3-460DF5C0C2C4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125" b="82125" l="16552" r="90728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00" t="10000" r="10161" b="18611"/>
          <a:stretch/>
        </p:blipFill>
        <p:spPr>
          <a:xfrm flipH="1">
            <a:off x="-617450" y="4657292"/>
            <a:ext cx="3412755" cy="362734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E845F54-C84E-491B-85C3-CCC298460214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21"/>
          <a:stretch/>
        </p:blipFill>
        <p:spPr>
          <a:xfrm>
            <a:off x="-236292" y="7990059"/>
            <a:ext cx="18288000" cy="22413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E29F1A-15A7-1FC3-B2A2-8EE5FB42DD31}"/>
              </a:ext>
            </a:extLst>
          </p:cNvPr>
          <p:cNvSpPr txBox="1"/>
          <p:nvPr/>
        </p:nvSpPr>
        <p:spPr>
          <a:xfrm>
            <a:off x="4857750" y="971550"/>
            <a:ext cx="77438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81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Những</a:t>
            </a:r>
            <a:r>
              <a:rPr lang="en-US" sz="81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81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học</a:t>
            </a:r>
            <a:r>
              <a:rPr lang="en-US" sz="81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81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sinh</a:t>
            </a:r>
            <a:r>
              <a:rPr lang="en-US" sz="81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81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ngoan</a:t>
            </a:r>
            <a:r>
              <a:rPr lang="en-US" sz="81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81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xinh</a:t>
            </a:r>
            <a:r>
              <a:rPr lang="en-US" sz="81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81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yêu</a:t>
            </a:r>
            <a:endParaRPr lang="en-US" sz="8100" b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B49165A-3B26-1802-D602-F1D0DFF41827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971550" y="2"/>
            <a:ext cx="3385566" cy="4340469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79238709-8F7C-1A52-5505-DC9B96364EB7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5559088" y="214314"/>
            <a:ext cx="2728913" cy="25378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A52EB3-4EA0-3702-DC6E-87E9AD2D677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1376" y="2185988"/>
            <a:ext cx="5556624" cy="7390938"/>
          </a:xfrm>
          <a:prstGeom prst="rect">
            <a:avLst/>
          </a:prstGeom>
        </p:spPr>
      </p:pic>
      <p:pic>
        <p:nvPicPr>
          <p:cNvPr id="15" name="Picture 14" descr="A cartoon of a child holding a bouquet of flowers&#10;&#10;Description automatically generated">
            <a:extLst>
              <a:ext uri="{FF2B5EF4-FFF2-40B4-BE49-F238E27FC236}">
                <a16:creationId xmlns:a16="http://schemas.microsoft.com/office/drawing/2014/main" id="{F811CF99-68D4-D482-702F-231E6B0791E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404" y="3700463"/>
            <a:ext cx="3072953" cy="3736181"/>
          </a:xfrm>
          <a:prstGeom prst="rect">
            <a:avLst/>
          </a:prstGeom>
        </p:spPr>
      </p:pic>
      <p:pic>
        <p:nvPicPr>
          <p:cNvPr id="3" name="Nhac-nen-powerpoint-vui-nhon-www_tiengdong_com">
            <a:hlinkClick r:id="" action="ppaction://media"/>
            <a:extLst>
              <a:ext uri="{FF2B5EF4-FFF2-40B4-BE49-F238E27FC236}">
                <a16:creationId xmlns:a16="http://schemas.microsoft.com/office/drawing/2014/main" id="{2AA48E0C-0011-D359-1714-BBD3A472F6D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028561" y="0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1274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49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2E3FDC-F4D3-469D-ADFC-DA27D291B67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26" t="8696" r="20544" b="7807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1828AB-1784-44A2-BC98-DE51BE21478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86138" y="785813"/>
            <a:ext cx="10687050" cy="60864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1E9B41-7D40-865E-02E2-5F8AFCFBC1F3}"/>
              </a:ext>
            </a:extLst>
          </p:cNvPr>
          <p:cNvSpPr txBox="1"/>
          <p:nvPr/>
        </p:nvSpPr>
        <p:spPr>
          <a:xfrm>
            <a:off x="3800476" y="1957388"/>
            <a:ext cx="99298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ngoan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xinh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sp>
        <p:nvSpPr>
          <p:cNvPr id="20" name="Freeform 3">
            <a:extLst>
              <a:ext uri="{FF2B5EF4-FFF2-40B4-BE49-F238E27FC236}">
                <a16:creationId xmlns:a16="http://schemas.microsoft.com/office/drawing/2014/main" id="{FA234367-6F91-AD92-160D-FB6D0A44DDEF}"/>
              </a:ext>
            </a:extLst>
          </p:cNvPr>
          <p:cNvSpPr/>
          <p:nvPr/>
        </p:nvSpPr>
        <p:spPr>
          <a:xfrm>
            <a:off x="12673012" y="3800476"/>
            <a:ext cx="5386388" cy="6586538"/>
          </a:xfrm>
          <a:custGeom>
            <a:avLst/>
            <a:gdLst/>
            <a:ahLst/>
            <a:cxnLst/>
            <a:rect l="l" t="t" r="r" b="b"/>
            <a:pathLst>
              <a:path w="5997321" h="8229600">
                <a:moveTo>
                  <a:pt x="0" y="0"/>
                </a:moveTo>
                <a:lnTo>
                  <a:pt x="5997321" y="0"/>
                </a:lnTo>
                <a:lnTo>
                  <a:pt x="599732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Freeform 9">
            <a:extLst>
              <a:ext uri="{FF2B5EF4-FFF2-40B4-BE49-F238E27FC236}">
                <a16:creationId xmlns:a16="http://schemas.microsoft.com/office/drawing/2014/main" id="{ACD979F0-946E-FAD0-DD66-823A3515F6B1}"/>
              </a:ext>
            </a:extLst>
          </p:cNvPr>
          <p:cNvSpPr/>
          <p:nvPr/>
        </p:nvSpPr>
        <p:spPr>
          <a:xfrm>
            <a:off x="280882" y="5400677"/>
            <a:ext cx="5476982" cy="4886324"/>
          </a:xfrm>
          <a:custGeom>
            <a:avLst/>
            <a:gdLst/>
            <a:ahLst/>
            <a:cxnLst/>
            <a:rect l="l" t="t" r="r" b="b"/>
            <a:pathLst>
              <a:path w="4597542" h="4114800">
                <a:moveTo>
                  <a:pt x="0" y="0"/>
                </a:moveTo>
                <a:lnTo>
                  <a:pt x="4597542" y="0"/>
                </a:lnTo>
                <a:lnTo>
                  <a:pt x="45975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CAC1B383-5990-5220-698A-08D7D2CAF158}"/>
              </a:ext>
            </a:extLst>
          </p:cNvPr>
          <p:cNvSpPr/>
          <p:nvPr/>
        </p:nvSpPr>
        <p:spPr>
          <a:xfrm>
            <a:off x="14101763" y="1042987"/>
            <a:ext cx="3800474" cy="2414588"/>
          </a:xfrm>
          <a:prstGeom prst="wedgeRoundRectCallout">
            <a:avLst>
              <a:gd name="adj1" fmla="val 3854"/>
              <a:gd name="adj2" fmla="val 61557"/>
              <a:gd name="adj3" fmla="val 16667"/>
            </a:avLst>
          </a:prstGeom>
          <a:solidFill>
            <a:srgbClr val="FF5050"/>
          </a:solidFill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ngoan</a:t>
            </a:r>
            <a:r>
              <a:rPr lang="en-US" sz="4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xinh</a:t>
            </a:r>
            <a:r>
              <a:rPr lang="en-US" sz="4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4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4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4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07EA7793-FDE4-F247-C671-DC772D8EFEC3}"/>
              </a:ext>
            </a:extLst>
          </p:cNvPr>
          <p:cNvSpPr/>
          <p:nvPr/>
        </p:nvSpPr>
        <p:spPr>
          <a:xfrm>
            <a:off x="1000126" y="3871913"/>
            <a:ext cx="3200399" cy="1557336"/>
          </a:xfrm>
          <a:prstGeom prst="wedgeRoundRectCallout">
            <a:avLst>
              <a:gd name="adj1" fmla="val 3854"/>
              <a:gd name="adj2" fmla="val 61557"/>
              <a:gd name="adj3" fmla="val 16667"/>
            </a:avLst>
          </a:prstGeom>
          <a:solidFill>
            <a:srgbClr val="FF5050"/>
          </a:solidFill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5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</a:t>
            </a:r>
            <a:r>
              <a:rPr lang="en-US" sz="5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5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5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88DD22F4-0772-85A5-3B66-DFEDFD9E403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rcRect l="-203125" t="-203125" r="-203125" b="-203125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00218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5" grpId="0"/>
      <p:bldP spid="22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C0D1386-9CE0-42B6-923A-6B27D6478A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9AC42E-E1D5-40C3-9C3B-6094E216986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324658" y="3504024"/>
            <a:ext cx="4795007" cy="38619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BDD4E7-0F1D-441D-BBF6-4A1714DC0AD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25082" y="347852"/>
            <a:ext cx="9215847" cy="5952491"/>
          </a:xfrm>
          <a:prstGeom prst="rect">
            <a:avLst/>
          </a:prstGeom>
        </p:spPr>
      </p:pic>
      <p:pic>
        <p:nvPicPr>
          <p:cNvPr id="61" name="22 NK PowerSkills">
            <a:extLst>
              <a:ext uri="{FF2B5EF4-FFF2-40B4-BE49-F238E27FC236}">
                <a16:creationId xmlns:a16="http://schemas.microsoft.com/office/drawing/2014/main" id="{D6F3AFFB-781B-4925-A9E0-EBB219E924B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754922">
            <a:off x="12193484" y="366561"/>
            <a:ext cx="6829406" cy="2517393"/>
          </a:xfrm>
          <a:prstGeom prst="rect">
            <a:avLst/>
          </a:prstGeom>
        </p:spPr>
      </p:pic>
      <p:pic>
        <p:nvPicPr>
          <p:cNvPr id="77" name="21 NK PowerSkills">
            <a:extLst>
              <a:ext uri="{FF2B5EF4-FFF2-40B4-BE49-F238E27FC236}">
                <a16:creationId xmlns:a16="http://schemas.microsoft.com/office/drawing/2014/main" id="{2D59815D-A65F-41A8-A328-30AD7E42C4F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031306">
            <a:off x="-89424" y="574517"/>
            <a:ext cx="5248518" cy="2218830"/>
          </a:xfrm>
          <a:prstGeom prst="rect">
            <a:avLst/>
          </a:prstGeom>
        </p:spPr>
      </p:pic>
      <p:pic>
        <p:nvPicPr>
          <p:cNvPr id="104" name="Picture 103">
            <a:hlinkClick r:id="rId8" action="ppaction://hlinksldjump"/>
            <a:extLst>
              <a:ext uri="{FF2B5EF4-FFF2-40B4-BE49-F238E27FC236}">
                <a16:creationId xmlns:a16="http://schemas.microsoft.com/office/drawing/2014/main" id="{0EF8552C-65B6-4EC3-ACC3-460DF5C0C2C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125" b="82125" l="16552" r="90728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00" t="10000" r="10161" b="18611"/>
          <a:stretch/>
        </p:blipFill>
        <p:spPr>
          <a:xfrm flipH="1">
            <a:off x="-488862" y="5157355"/>
            <a:ext cx="3412755" cy="3627341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BB49165A-3B26-1802-D602-F1D0DFF41827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314325" y="1"/>
            <a:ext cx="4042791" cy="5183066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79238709-8F7C-1A52-5505-DC9B96364EB7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5559088" y="214314"/>
            <a:ext cx="2728913" cy="2537889"/>
          </a:xfrm>
          <a:prstGeom prst="rect">
            <a:avLst/>
          </a:prstGeom>
        </p:spPr>
      </p:pic>
      <p:pic>
        <p:nvPicPr>
          <p:cNvPr id="12" name="Picture 11">
            <a:hlinkClick r:id="rId13" action="ppaction://hlinksldjump"/>
            <a:extLst>
              <a:ext uri="{FF2B5EF4-FFF2-40B4-BE49-F238E27FC236}">
                <a16:creationId xmlns:a16="http://schemas.microsoft.com/office/drawing/2014/main" id="{98A52EB3-4EA0-3702-DC6E-87E9AD2D677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0882" y="2357438"/>
            <a:ext cx="5556624" cy="7390938"/>
          </a:xfrm>
          <a:prstGeom prst="rect">
            <a:avLst/>
          </a:prstGeom>
        </p:spPr>
      </p:pic>
      <p:pic>
        <p:nvPicPr>
          <p:cNvPr id="3" name="j">
            <a:hlinkClick r:id="rId15" action="ppaction://hlinksldjump"/>
            <a:extLst>
              <a:ext uri="{FF2B5EF4-FFF2-40B4-BE49-F238E27FC236}">
                <a16:creationId xmlns:a16="http://schemas.microsoft.com/office/drawing/2014/main" id="{D890C6F6-E40E-6167-CFBF-FD84941F327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62300" y1="41111" x2="62000" y2="41852"/>
                        <a14:foregroundMark x1="63200" y1="40000" x2="62300" y2="42037"/>
                        <a14:foregroundMark x1="70100" y1="42963" x2="68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950" y="3727314"/>
            <a:ext cx="4366530" cy="4715853"/>
          </a:xfrm>
          <a:prstGeom prst="rect">
            <a:avLst/>
          </a:prstGeom>
        </p:spPr>
      </p:pic>
      <p:pic>
        <p:nvPicPr>
          <p:cNvPr id="8" name="g">
            <a:hlinkClick r:id="rId18" action="ppaction://hlinksldjump"/>
            <a:extLst>
              <a:ext uri="{FF2B5EF4-FFF2-40B4-BE49-F238E27FC236}">
                <a16:creationId xmlns:a16="http://schemas.microsoft.com/office/drawing/2014/main" id="{F658C6DB-8A35-3DF0-F403-AB70B98FD87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981274" y="3537984"/>
            <a:ext cx="4366530" cy="47114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AC0CC7-CAEE-585E-B95A-FCCA228672F8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21"/>
          <a:stretch/>
        </p:blipFill>
        <p:spPr>
          <a:xfrm>
            <a:off x="-236292" y="7990059"/>
            <a:ext cx="18288000" cy="2241393"/>
          </a:xfrm>
          <a:prstGeom prst="rect">
            <a:avLst/>
          </a:prstGeom>
        </p:spPr>
      </p:pic>
      <p:pic>
        <p:nvPicPr>
          <p:cNvPr id="13" name="GAME ĐƯỢC CHIA SẺ MIỄN PHÍ BỚI NK POWERSKILLS" descr="Káº¿t quáº£ hÃ¬nh áº£nh cho win text gif">
            <a:extLst>
              <a:ext uri="{FF2B5EF4-FFF2-40B4-BE49-F238E27FC236}">
                <a16:creationId xmlns:a16="http://schemas.microsoft.com/office/drawing/2014/main" id="{036C0EA1-CC9D-4CE4-0C66-993D813C03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288" y="420011"/>
            <a:ext cx="5345007" cy="5345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hlinkClick r:id="rId23" action="ppaction://hlinksldjump"/>
            <a:extLst>
              <a:ext uri="{FF2B5EF4-FFF2-40B4-BE49-F238E27FC236}">
                <a16:creationId xmlns:a16="http://schemas.microsoft.com/office/drawing/2014/main" id="{F95EB278-706A-C40E-9CA7-7578837BBDC8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393112" y="3492275"/>
            <a:ext cx="3072651" cy="373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84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33333E-6 L 0.46758 0.110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72" y="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81481E-6 L 0.597 0.108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44" y="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7037E-6 L 0.66731 0.020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59" y="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39531 0.16528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66" y="8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1869" objId="10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2E3FDC-F4D3-469D-ADFC-DA27D291B6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1828AB-1784-44A2-BC98-DE51BE21478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18560" y="303565"/>
            <a:ext cx="10848249" cy="48205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837191-C509-4650-9D7A-DD4CADF437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0016" y="1668856"/>
            <a:ext cx="6246177" cy="8308121"/>
          </a:xfrm>
          <a:prstGeom prst="rect">
            <a:avLst/>
          </a:prstGeom>
        </p:spPr>
      </p:pic>
      <p:pic>
        <p:nvPicPr>
          <p:cNvPr id="7" name="Picture 4" descr="Scripted Clock Animation - Openclipart">
            <a:extLst>
              <a:ext uri="{FF2B5EF4-FFF2-40B4-BE49-F238E27FC236}">
                <a16:creationId xmlns:a16="http://schemas.microsoft.com/office/drawing/2014/main" id="{286F3605-963E-474B-8129-58CFCE2E0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2" y="303566"/>
            <a:ext cx="2623845" cy="262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9C54F7-41CA-408F-9676-750634C4E322}"/>
              </a:ext>
            </a:extLst>
          </p:cNvPr>
          <p:cNvSpPr txBox="1"/>
          <p:nvPr/>
        </p:nvSpPr>
        <p:spPr>
          <a:xfrm>
            <a:off x="4147848" y="731521"/>
            <a:ext cx="1007107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8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lang="en-US" sz="8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8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8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8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8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8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8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8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8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 </a:t>
            </a:r>
            <a:r>
              <a:rPr lang="en-US" sz="8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cạnh</a:t>
            </a:r>
            <a:r>
              <a:rPr lang="en-US" sz="8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9" name="Đ Ghé thăm Fb.com/nkpowerskills">
            <a:extLst>
              <a:ext uri="{FF2B5EF4-FFF2-40B4-BE49-F238E27FC236}">
                <a16:creationId xmlns:a16="http://schemas.microsoft.com/office/drawing/2014/main" id="{E60A6DAC-85D8-4675-AC8C-5D5CC78BDCE0}"/>
              </a:ext>
            </a:extLst>
          </p:cNvPr>
          <p:cNvSpPr/>
          <p:nvPr/>
        </p:nvSpPr>
        <p:spPr>
          <a:xfrm>
            <a:off x="4419600" y="7353300"/>
            <a:ext cx="9372600" cy="1739666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1371600">
              <a:defRPr/>
            </a:pP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thang,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3" name="Picture 12">
            <a:hlinkClick r:id="rId7" action="ppaction://hlinksldjump"/>
            <a:extLst>
              <a:ext uri="{FF2B5EF4-FFF2-40B4-BE49-F238E27FC236}">
                <a16:creationId xmlns:a16="http://schemas.microsoft.com/office/drawing/2014/main" id="{7360D3B4-EA21-4912-8763-87B060EA33C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400" y="8521870"/>
            <a:ext cx="1455107" cy="1455107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1DC74D16-AFAB-4F90-132F-558BDEEF43A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2801600" y="4000500"/>
            <a:ext cx="3185043" cy="526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08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EC9AFA-1260-4C91-B45E-F4B08C2A35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E9E15A-2CA9-4628-88B5-AAD3151A848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18560" y="303565"/>
            <a:ext cx="10848249" cy="48205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13BBA5-48B7-4C49-AE0F-94308409EE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0016" y="1668856"/>
            <a:ext cx="6246177" cy="8308121"/>
          </a:xfrm>
          <a:prstGeom prst="rect">
            <a:avLst/>
          </a:prstGeom>
        </p:spPr>
      </p:pic>
      <p:pic>
        <p:nvPicPr>
          <p:cNvPr id="5" name="Picture 4" descr="Scripted Clock Animation - Openclipart">
            <a:extLst>
              <a:ext uri="{FF2B5EF4-FFF2-40B4-BE49-F238E27FC236}">
                <a16:creationId xmlns:a16="http://schemas.microsoft.com/office/drawing/2014/main" id="{C522980C-95C6-4A52-98D0-C06B957A3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2" y="303566"/>
            <a:ext cx="2623845" cy="262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C66904-D455-4515-B8F0-D76B26E3A7B9}"/>
              </a:ext>
            </a:extLst>
          </p:cNvPr>
          <p:cNvSpPr txBox="1"/>
          <p:nvPr/>
        </p:nvSpPr>
        <p:spPr>
          <a:xfrm>
            <a:off x="4147848" y="731521"/>
            <a:ext cx="100710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5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 </a:t>
            </a:r>
            <a:r>
              <a:rPr lang="en-US" sz="54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lang="en-US" sz="5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5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5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5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 </a:t>
            </a:r>
            <a:r>
              <a:rPr lang="en-US" sz="54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cạnh</a:t>
            </a:r>
            <a:r>
              <a:rPr lang="en-US" sz="5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A70AAA89-EDC5-4D8A-8DF4-287CFE2A8247}"/>
              </a:ext>
            </a:extLst>
          </p:cNvPr>
          <p:cNvSpPr/>
          <p:nvPr/>
        </p:nvSpPr>
        <p:spPr>
          <a:xfrm>
            <a:off x="4343400" y="6362700"/>
            <a:ext cx="10210800" cy="1739666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1371600">
              <a:defRPr/>
            </a:pPr>
            <a:r>
              <a:rPr lang="en-US" sz="6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6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tam </a:t>
            </a:r>
            <a:r>
              <a:rPr lang="en-US" sz="6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6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7A3B7C94-3F52-45EA-9E9D-8FA429A4D3C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400" y="8521870"/>
            <a:ext cx="1455107" cy="1455107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7" name="Picture 5">
            <a:extLst>
              <a:ext uri="{FF2B5EF4-FFF2-40B4-BE49-F238E27FC236}">
                <a16:creationId xmlns:a16="http://schemas.microsoft.com/office/drawing/2014/main" id="{1040118C-8E63-B3D2-48D8-BE90FF15DA4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2801600" y="4686300"/>
            <a:ext cx="2847926" cy="409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85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96D5B7-A652-499B-8367-A2C7633230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B41B09-76B4-4D96-B745-E28F59D0A06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18560" y="303565"/>
            <a:ext cx="10848249" cy="48205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927ABD-5C27-4EBE-9803-7C1A1088FF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0016" y="1668856"/>
            <a:ext cx="6246177" cy="8308121"/>
          </a:xfrm>
          <a:prstGeom prst="rect">
            <a:avLst/>
          </a:prstGeom>
        </p:spPr>
      </p:pic>
      <p:pic>
        <p:nvPicPr>
          <p:cNvPr id="5" name="Picture 4" descr="Scripted Clock Animation - Openclipart">
            <a:extLst>
              <a:ext uri="{FF2B5EF4-FFF2-40B4-BE49-F238E27FC236}">
                <a16:creationId xmlns:a16="http://schemas.microsoft.com/office/drawing/2014/main" id="{9B759FDA-A26C-42D9-8CF4-608F57585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2" y="303566"/>
            <a:ext cx="2623845" cy="262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064D45-9857-4A7A-ADD8-1EE69BEC4B74}"/>
              </a:ext>
            </a:extLst>
          </p:cNvPr>
          <p:cNvSpPr txBox="1"/>
          <p:nvPr/>
        </p:nvSpPr>
        <p:spPr>
          <a:xfrm>
            <a:off x="4191000" y="1409700"/>
            <a:ext cx="100710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6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lang="en-US" sz="6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6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6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6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0 </a:t>
            </a:r>
            <a:r>
              <a:rPr lang="en-US" sz="6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cạnh</a:t>
            </a:r>
            <a:r>
              <a:rPr lang="en-US" sz="6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D08D11D3-F344-45A1-9102-18221A40D1DF}"/>
              </a:ext>
            </a:extLst>
          </p:cNvPr>
          <p:cNvSpPr/>
          <p:nvPr/>
        </p:nvSpPr>
        <p:spPr>
          <a:xfrm>
            <a:off x="5486400" y="6286500"/>
            <a:ext cx="7239000" cy="160020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1371600">
              <a:defRPr/>
            </a:pPr>
            <a:r>
              <a:rPr lang="en-US" sz="6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6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lang="en-US" sz="6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9296A991-DB0A-4F31-8BD5-A0FC589A750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400" y="8521870"/>
            <a:ext cx="1455107" cy="1455107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AA948A0A-849D-44EB-F7CC-5DC5000D07C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1277600" y="5448300"/>
            <a:ext cx="3689885" cy="263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01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C8A86F-551F-4B3D-8D40-0910439222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F68DD7-C1C4-486F-B390-1C1C0CE2AC5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18560" y="303565"/>
            <a:ext cx="10848249" cy="48205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CB4B14-EB5F-4EE5-9A0B-334E381351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0016" y="1668856"/>
            <a:ext cx="6246177" cy="8308121"/>
          </a:xfrm>
          <a:prstGeom prst="rect">
            <a:avLst/>
          </a:prstGeom>
        </p:spPr>
      </p:pic>
      <p:pic>
        <p:nvPicPr>
          <p:cNvPr id="5" name="Picture 4" descr="Scripted Clock Animation - Openclipart">
            <a:extLst>
              <a:ext uri="{FF2B5EF4-FFF2-40B4-BE49-F238E27FC236}">
                <a16:creationId xmlns:a16="http://schemas.microsoft.com/office/drawing/2014/main" id="{C21907F6-7B65-431D-941E-EB4E1954D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2" y="303566"/>
            <a:ext cx="2623845" cy="262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461E7B-1981-4A9E-BDEC-B004026084B0}"/>
              </a:ext>
            </a:extLst>
          </p:cNvPr>
          <p:cNvSpPr txBox="1"/>
          <p:nvPr/>
        </p:nvSpPr>
        <p:spPr>
          <a:xfrm>
            <a:off x="4147848" y="731521"/>
            <a:ext cx="100710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vi-VN" sz="4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 tên tâm, bán kính, đường kính của hình tròn dưới đây.</a:t>
            </a:r>
            <a:endParaRPr lang="en-US" sz="48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891307AC-722F-4484-8DA8-258CB2ACE412}"/>
              </a:ext>
            </a:extLst>
          </p:cNvPr>
          <p:cNvSpPr/>
          <p:nvPr/>
        </p:nvSpPr>
        <p:spPr>
          <a:xfrm>
            <a:off x="2438400" y="6357923"/>
            <a:ext cx="8751426" cy="1739666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1371600">
              <a:defRPr/>
            </a:pPr>
            <a:r>
              <a:rPr lang="vi-VN" sz="4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Đường tròn tâm O, bán kính là OA, OB, AB là đường kính.</a:t>
            </a:r>
            <a:endParaRPr lang="en-US" sz="48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BF715578-1139-450D-9758-FDFE2A183C6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400" y="8521870"/>
            <a:ext cx="1455107" cy="1455107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8A6BF786-5B83-8C4B-4E7E-6B3F48C171E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668000" y="4610100"/>
            <a:ext cx="4988784" cy="451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18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83092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44000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49352" y="7919591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147677" y="7561616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6" y="0"/>
                </a:lnTo>
                <a:lnTo>
                  <a:pt x="6594056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146001" y="7919591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741733" y="7561616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4082410" y="1265632"/>
            <a:ext cx="1154459" cy="1528242"/>
          </a:xfrm>
          <a:custGeom>
            <a:avLst/>
            <a:gdLst/>
            <a:ahLst/>
            <a:cxnLst/>
            <a:rect l="l" t="t" r="r" b="b"/>
            <a:pathLst>
              <a:path w="1154459" h="1528242">
                <a:moveTo>
                  <a:pt x="0" y="0"/>
                </a:moveTo>
                <a:lnTo>
                  <a:pt x="1154459" y="0"/>
                </a:lnTo>
                <a:lnTo>
                  <a:pt x="1154459" y="1528242"/>
                </a:lnTo>
                <a:lnTo>
                  <a:pt x="0" y="15282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60133">
            <a:off x="-753590" y="218844"/>
            <a:ext cx="3294055" cy="1934509"/>
          </a:xfrm>
          <a:custGeom>
            <a:avLst/>
            <a:gdLst/>
            <a:ahLst/>
            <a:cxnLst/>
            <a:rect l="l" t="t" r="r" b="b"/>
            <a:pathLst>
              <a:path w="3294055" h="1934509">
                <a:moveTo>
                  <a:pt x="0" y="0"/>
                </a:moveTo>
                <a:lnTo>
                  <a:pt x="3294056" y="0"/>
                </a:lnTo>
                <a:lnTo>
                  <a:pt x="3294056" y="1934508"/>
                </a:lnTo>
                <a:lnTo>
                  <a:pt x="0" y="19345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3413313">
            <a:off x="15550410" y="413629"/>
            <a:ext cx="3240804" cy="2193535"/>
          </a:xfrm>
          <a:custGeom>
            <a:avLst/>
            <a:gdLst/>
            <a:ahLst/>
            <a:cxnLst/>
            <a:rect l="l" t="t" r="r" b="b"/>
            <a:pathLst>
              <a:path w="3240804" h="2193535">
                <a:moveTo>
                  <a:pt x="0" y="0"/>
                </a:moveTo>
                <a:lnTo>
                  <a:pt x="3240805" y="0"/>
                </a:lnTo>
                <a:lnTo>
                  <a:pt x="3240805" y="2193535"/>
                </a:lnTo>
                <a:lnTo>
                  <a:pt x="0" y="219353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3335351" y="1265632"/>
            <a:ext cx="695104" cy="686257"/>
          </a:xfrm>
          <a:custGeom>
            <a:avLst/>
            <a:gdLst/>
            <a:ahLst/>
            <a:cxnLst/>
            <a:rect l="l" t="t" r="r" b="b"/>
            <a:pathLst>
              <a:path w="695104" h="686257">
                <a:moveTo>
                  <a:pt x="0" y="0"/>
                </a:moveTo>
                <a:lnTo>
                  <a:pt x="695103" y="0"/>
                </a:lnTo>
                <a:lnTo>
                  <a:pt x="695103" y="686257"/>
                </a:lnTo>
                <a:lnTo>
                  <a:pt x="0" y="68625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6221490" y="2793874"/>
            <a:ext cx="695104" cy="686257"/>
          </a:xfrm>
          <a:custGeom>
            <a:avLst/>
            <a:gdLst/>
            <a:ahLst/>
            <a:cxnLst/>
            <a:rect l="l" t="t" r="r" b="b"/>
            <a:pathLst>
              <a:path w="695104" h="686257">
                <a:moveTo>
                  <a:pt x="0" y="0"/>
                </a:moveTo>
                <a:lnTo>
                  <a:pt x="695103" y="0"/>
                </a:lnTo>
                <a:lnTo>
                  <a:pt x="695103" y="686257"/>
                </a:lnTo>
                <a:lnTo>
                  <a:pt x="0" y="68625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4082410" y="4412607"/>
            <a:ext cx="4278160" cy="6517973"/>
          </a:xfrm>
          <a:custGeom>
            <a:avLst/>
            <a:gdLst/>
            <a:ahLst/>
            <a:cxnLst/>
            <a:rect l="l" t="t" r="r" b="b"/>
            <a:pathLst>
              <a:path w="4278160" h="6517973">
                <a:moveTo>
                  <a:pt x="0" y="0"/>
                </a:moveTo>
                <a:lnTo>
                  <a:pt x="4278160" y="0"/>
                </a:lnTo>
                <a:lnTo>
                  <a:pt x="4278160" y="6517973"/>
                </a:lnTo>
                <a:lnTo>
                  <a:pt x="0" y="651797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2874573">
            <a:off x="2059385" y="2721903"/>
            <a:ext cx="770946" cy="1197797"/>
          </a:xfrm>
          <a:custGeom>
            <a:avLst/>
            <a:gdLst/>
            <a:ahLst/>
            <a:cxnLst/>
            <a:rect l="l" t="t" r="r" b="b"/>
            <a:pathLst>
              <a:path w="770946" h="1197797">
                <a:moveTo>
                  <a:pt x="0" y="0"/>
                </a:moveTo>
                <a:lnTo>
                  <a:pt x="770946" y="0"/>
                </a:lnTo>
                <a:lnTo>
                  <a:pt x="770946" y="1197796"/>
                </a:lnTo>
                <a:lnTo>
                  <a:pt x="0" y="119779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228600" y="5524500"/>
            <a:ext cx="4437728" cy="443772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FA8A3B6-3046-A868-368D-13F483178C1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38400" y="2019300"/>
            <a:ext cx="13290432" cy="579779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194F2D1-A55D-C8B4-812B-C7C75C57BDA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572000" y="800100"/>
            <a:ext cx="8846063" cy="256663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9D41C24-0090-6987-B36E-F20BEF4A161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191000" y="6210300"/>
            <a:ext cx="9742252" cy="18472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9|1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36222746B9DD4E9009FC74C2167E69" ma:contentTypeVersion="18" ma:contentTypeDescription="Create a new document." ma:contentTypeScope="" ma:versionID="d5ccb3920f029d15265d74a0778defc7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f704b1491f81a652d21bdfc6bed40c6d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2AE43AFA-7527-4B8D-9000-0939FE1C9A7F}"/>
</file>

<file path=customXml/itemProps2.xml><?xml version="1.0" encoding="utf-8"?>
<ds:datastoreItem xmlns:ds="http://schemas.openxmlformats.org/officeDocument/2006/customXml" ds:itemID="{7EFD7CCA-0D39-4872-A9CB-AFB40461BBD6}"/>
</file>

<file path=customXml/itemProps3.xml><?xml version="1.0" encoding="utf-8"?>
<ds:datastoreItem xmlns:ds="http://schemas.openxmlformats.org/officeDocument/2006/customXml" ds:itemID="{6694595A-5BA6-4D29-8832-07C35EFA4045}"/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431</Words>
  <Application>Microsoft Office PowerPoint</Application>
  <PresentationFormat>Custom</PresentationFormat>
  <Paragraphs>48</Paragraphs>
  <Slides>18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チェックポイント</vt:lpstr>
      <vt:lpstr>Arial</vt:lpstr>
      <vt:lpstr>Cambria</vt:lpstr>
      <vt:lpstr>Times New Roman</vt:lpstr>
      <vt:lpstr>Sniglet</vt:lpstr>
      <vt:lpstr>Calibri</vt:lpstr>
      <vt:lpstr>Tahoma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 Tran</cp:lastModifiedBy>
  <cp:revision>22</cp:revision>
  <dcterms:created xsi:type="dcterms:W3CDTF">2006-08-16T00:00:00Z</dcterms:created>
  <dcterms:modified xsi:type="dcterms:W3CDTF">2024-10-01T05:18:09Z</dcterms:modified>
  <dc:identifier>DAGSGSjGnWM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