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7" r:id="rId1"/>
    <p:sldMasterId id="2147483698" r:id="rId2"/>
  </p:sldMasterIdLst>
  <p:notesMasterIdLst>
    <p:notesMasterId r:id="rId23"/>
  </p:notesMasterIdLst>
  <p:sldIdLst>
    <p:sldId id="372" r:id="rId3"/>
    <p:sldId id="357" r:id="rId4"/>
    <p:sldId id="256" r:id="rId5"/>
    <p:sldId id="377" r:id="rId6"/>
    <p:sldId id="350" r:id="rId7"/>
    <p:sldId id="378" r:id="rId8"/>
    <p:sldId id="344" r:id="rId9"/>
    <p:sldId id="369" r:id="rId10"/>
    <p:sldId id="373" r:id="rId11"/>
    <p:sldId id="343" r:id="rId12"/>
    <p:sldId id="374" r:id="rId13"/>
    <p:sldId id="375" r:id="rId14"/>
    <p:sldId id="376" r:id="rId15"/>
    <p:sldId id="360" r:id="rId16"/>
    <p:sldId id="361" r:id="rId17"/>
    <p:sldId id="258" r:id="rId18"/>
    <p:sldId id="280" r:id="rId19"/>
    <p:sldId id="278" r:id="rId20"/>
    <p:sldId id="272" r:id="rId21"/>
    <p:sldId id="261"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65440"/>
    <a:srgbClr val="1E421E"/>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EAA453-DE7E-46AA-947D-58791EEF6214}">
  <a:tblStyle styleId="{C1EAA453-DE7E-46AA-947D-58791EEF62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94626"/>
  </p:normalViewPr>
  <p:slideViewPr>
    <p:cSldViewPr snapToGrid="0">
      <p:cViewPr varScale="1">
        <p:scale>
          <a:sx n="75" d="100"/>
          <a:sy n="75" d="100"/>
        </p:scale>
        <p:origin x="71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VN" dirty="0"/>
              <a:t>- Đáp án 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D7DE-6B6D-A24B-8A47-9ECDBC7E105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767090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g113a8ab8490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2" name="Google Shape;1592;g113a8ab8490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5360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76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0328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4311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6469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9549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1707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tương</a:t>
            </a:r>
            <a:r>
              <a:rPr lang="en-US" dirty="0"/>
              <a:t> </a:t>
            </a:r>
            <a:r>
              <a:rPr lang="en-US" dirty="0" err="1"/>
              <a:t>ứng</a:t>
            </a:r>
            <a:r>
              <a:rPr lang="en-US" dirty="0"/>
              <a:t> A, B, C</a:t>
            </a:r>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D7DE-6B6D-A24B-8A47-9ECDBC7E105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220982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30575" y="991475"/>
            <a:ext cx="5482800" cy="18657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5700">
                <a:solidFill>
                  <a:schemeClr val="l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158350" y="2641550"/>
            <a:ext cx="4827300" cy="52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1419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6281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39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3750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4432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1526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5650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6217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2364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8351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5"/>
        <p:cNvGrpSpPr/>
        <p:nvPr/>
      </p:nvGrpSpPr>
      <p:grpSpPr>
        <a:xfrm>
          <a:off x="0" y="0"/>
          <a:ext cx="0" cy="0"/>
          <a:chOff x="0" y="0"/>
          <a:chExt cx="0" cy="0"/>
        </a:xfrm>
      </p:grpSpPr>
      <p:sp>
        <p:nvSpPr>
          <p:cNvPr id="46" name="Google Shape;46;p4"/>
          <p:cNvSpPr txBox="1">
            <a:spLocks noGrp="1"/>
          </p:cNvSpPr>
          <p:nvPr>
            <p:ph type="body" idx="1"/>
          </p:nvPr>
        </p:nvSpPr>
        <p:spPr>
          <a:xfrm>
            <a:off x="758775" y="1129650"/>
            <a:ext cx="7626300" cy="3474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47" name="Google Shape;47;p4"/>
          <p:cNvSpPr txBox="1">
            <a:spLocks noGrp="1"/>
          </p:cNvSpPr>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3"/>
        <p:cNvGrpSpPr/>
        <p:nvPr/>
      </p:nvGrpSpPr>
      <p:grpSpPr>
        <a:xfrm>
          <a:off x="0" y="0"/>
          <a:ext cx="0" cy="0"/>
          <a:chOff x="0" y="0"/>
          <a:chExt cx="0" cy="0"/>
        </a:xfrm>
      </p:grpSpPr>
      <p:grpSp>
        <p:nvGrpSpPr>
          <p:cNvPr id="194" name="Google Shape;194;p9"/>
          <p:cNvGrpSpPr/>
          <p:nvPr/>
        </p:nvGrpSpPr>
        <p:grpSpPr>
          <a:xfrm>
            <a:off x="-2417677" y="-1408483"/>
            <a:ext cx="14301206" cy="8637760"/>
            <a:chOff x="-2417677" y="-1408483"/>
            <a:chExt cx="14301206" cy="8637760"/>
          </a:xfrm>
        </p:grpSpPr>
        <p:sp>
          <p:nvSpPr>
            <p:cNvPr id="195" name="Google Shape;195;p9"/>
            <p:cNvSpPr/>
            <p:nvPr/>
          </p:nvSpPr>
          <p:spPr>
            <a:xfrm>
              <a:off x="1675374" y="3022449"/>
              <a:ext cx="10208156" cy="3162702"/>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501687" y="184075"/>
              <a:ext cx="2531376" cy="121681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rot="10800000">
              <a:off x="3661800" y="-1408483"/>
              <a:ext cx="4284856" cy="2516433"/>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9"/>
            <p:cNvGrpSpPr/>
            <p:nvPr/>
          </p:nvGrpSpPr>
          <p:grpSpPr>
            <a:xfrm>
              <a:off x="-2417677" y="2452996"/>
              <a:ext cx="5416388" cy="4776280"/>
              <a:chOff x="-2417677" y="2452996"/>
              <a:chExt cx="5416388" cy="4776280"/>
            </a:xfrm>
          </p:grpSpPr>
          <p:grpSp>
            <p:nvGrpSpPr>
              <p:cNvPr id="199" name="Google Shape;199;p9"/>
              <p:cNvGrpSpPr/>
              <p:nvPr/>
            </p:nvGrpSpPr>
            <p:grpSpPr>
              <a:xfrm>
                <a:off x="415116" y="4353695"/>
                <a:ext cx="451070" cy="303924"/>
                <a:chOff x="5850477" y="3901125"/>
                <a:chExt cx="127450" cy="85874"/>
              </a:xfrm>
            </p:grpSpPr>
            <p:sp>
              <p:nvSpPr>
                <p:cNvPr id="200" name="Google Shape;200;p9"/>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9"/>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9"/>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 name="Google Shape;207;p9"/>
              <p:cNvGrpSpPr/>
              <p:nvPr/>
            </p:nvGrpSpPr>
            <p:grpSpPr>
              <a:xfrm>
                <a:off x="-2417677" y="2452996"/>
                <a:ext cx="5416388" cy="4776280"/>
                <a:chOff x="3141775" y="2797950"/>
                <a:chExt cx="2059150" cy="1815800"/>
              </a:xfrm>
            </p:grpSpPr>
            <p:sp>
              <p:nvSpPr>
                <p:cNvPr id="208" name="Google Shape;208;p9"/>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17" name="Google Shape;217;p9"/>
          <p:cNvSpPr txBox="1">
            <a:spLocks noGrp="1"/>
          </p:cNvSpPr>
          <p:nvPr>
            <p:ph type="title"/>
          </p:nvPr>
        </p:nvSpPr>
        <p:spPr>
          <a:xfrm>
            <a:off x="886975" y="1500025"/>
            <a:ext cx="4284900" cy="17553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11500">
                <a:solidFill>
                  <a:schemeClr val="accent6"/>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18" name="Google Shape;218;p9"/>
          <p:cNvSpPr txBox="1">
            <a:spLocks noGrp="1"/>
          </p:cNvSpPr>
          <p:nvPr>
            <p:ph type="subTitle" idx="1"/>
          </p:nvPr>
        </p:nvSpPr>
        <p:spPr>
          <a:xfrm>
            <a:off x="886975" y="3021950"/>
            <a:ext cx="4332900" cy="678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95"/>
        <p:cNvGrpSpPr/>
        <p:nvPr/>
      </p:nvGrpSpPr>
      <p:grpSpPr>
        <a:xfrm>
          <a:off x="0" y="0"/>
          <a:ext cx="0" cy="0"/>
          <a:chOff x="0" y="0"/>
          <a:chExt cx="0" cy="0"/>
        </a:xfrm>
      </p:grpSpPr>
      <p:grpSp>
        <p:nvGrpSpPr>
          <p:cNvPr id="296" name="Google Shape;296;p13"/>
          <p:cNvGrpSpPr/>
          <p:nvPr/>
        </p:nvGrpSpPr>
        <p:grpSpPr>
          <a:xfrm>
            <a:off x="-1020550" y="-785874"/>
            <a:ext cx="14015605" cy="8884664"/>
            <a:chOff x="-1020550" y="-785874"/>
            <a:chExt cx="14015605" cy="8884664"/>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13"/>
            <p:cNvSpPr/>
            <p:nvPr/>
          </p:nvSpPr>
          <p:spPr>
            <a:xfrm rot="287892">
              <a:off x="5640136" y="-485624"/>
              <a:ext cx="7273417" cy="2253458"/>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 name="Google Shape;315;p13"/>
          <p:cNvSpPr txBox="1">
            <a:spLocks noGrp="1"/>
          </p:cNvSpPr>
          <p:nvPr>
            <p:ph type="title" hasCustomPrompt="1"/>
          </p:nvPr>
        </p:nvSpPr>
        <p:spPr>
          <a:xfrm>
            <a:off x="758775"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6" name="Google Shape;316;p13"/>
          <p:cNvSpPr txBox="1">
            <a:spLocks noGrp="1"/>
          </p:cNvSpPr>
          <p:nvPr>
            <p:ph type="title" idx="2"/>
          </p:nvPr>
        </p:nvSpPr>
        <p:spPr>
          <a:xfrm>
            <a:off x="758775"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7" name="Google Shape;317;p13"/>
          <p:cNvSpPr txBox="1">
            <a:spLocks noGrp="1"/>
          </p:cNvSpPr>
          <p:nvPr>
            <p:ph type="title" idx="3"/>
          </p:nvPr>
        </p:nvSpPr>
        <p:spPr>
          <a:xfrm>
            <a:off x="758775"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4175850"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9" name="Google Shape;319;p13"/>
          <p:cNvSpPr txBox="1">
            <a:spLocks noGrp="1"/>
          </p:cNvSpPr>
          <p:nvPr>
            <p:ph type="title" idx="5"/>
          </p:nvPr>
        </p:nvSpPr>
        <p:spPr>
          <a:xfrm>
            <a:off x="4175850"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0" name="Google Shape;320;p13"/>
          <p:cNvSpPr txBox="1">
            <a:spLocks noGrp="1"/>
          </p:cNvSpPr>
          <p:nvPr>
            <p:ph type="title" idx="6"/>
          </p:nvPr>
        </p:nvSpPr>
        <p:spPr>
          <a:xfrm>
            <a:off x="4175850"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758775"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2" name="Google Shape;322;p13"/>
          <p:cNvSpPr txBox="1">
            <a:spLocks noGrp="1"/>
          </p:cNvSpPr>
          <p:nvPr>
            <p:ph type="title" idx="8"/>
          </p:nvPr>
        </p:nvSpPr>
        <p:spPr>
          <a:xfrm>
            <a:off x="758775"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3" name="Google Shape;323;p13"/>
          <p:cNvSpPr txBox="1">
            <a:spLocks noGrp="1"/>
          </p:cNvSpPr>
          <p:nvPr>
            <p:ph type="title" idx="9"/>
          </p:nvPr>
        </p:nvSpPr>
        <p:spPr>
          <a:xfrm>
            <a:off x="758775"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4175850"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5" name="Google Shape;325;p13"/>
          <p:cNvSpPr txBox="1">
            <a:spLocks noGrp="1"/>
          </p:cNvSpPr>
          <p:nvPr>
            <p:ph type="title" idx="14"/>
          </p:nvPr>
        </p:nvSpPr>
        <p:spPr>
          <a:xfrm>
            <a:off x="4175850"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6" name="Google Shape;326;p13"/>
          <p:cNvSpPr txBox="1">
            <a:spLocks noGrp="1"/>
          </p:cNvSpPr>
          <p:nvPr>
            <p:ph type="title" idx="15"/>
          </p:nvPr>
        </p:nvSpPr>
        <p:spPr>
          <a:xfrm>
            <a:off x="4175850"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758775" y="391234"/>
            <a:ext cx="76263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3500"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4">
  <p:cSld name="CUSTOM_6_2_1_1">
    <p:spTree>
      <p:nvGrpSpPr>
        <p:cNvPr id="1" name="Shape 1123"/>
        <p:cNvGrpSpPr/>
        <p:nvPr/>
      </p:nvGrpSpPr>
      <p:grpSpPr>
        <a:xfrm>
          <a:off x="0" y="0"/>
          <a:ext cx="0" cy="0"/>
          <a:chOff x="0" y="0"/>
          <a:chExt cx="0" cy="0"/>
        </a:xfrm>
      </p:grpSpPr>
      <p:sp>
        <p:nvSpPr>
          <p:cNvPr id="1124" name="Google Shape;1124;p42"/>
          <p:cNvSpPr txBox="1">
            <a:spLocks noGrp="1"/>
          </p:cNvSpPr>
          <p:nvPr>
            <p:ph type="subTitle" idx="1"/>
          </p:nvPr>
        </p:nvSpPr>
        <p:spPr>
          <a:xfrm>
            <a:off x="3738025" y="2395742"/>
            <a:ext cx="4645200" cy="630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5" name="Google Shape;1125;p42"/>
          <p:cNvSpPr/>
          <p:nvPr/>
        </p:nvSpPr>
        <p:spPr>
          <a:xfrm rot="981010">
            <a:off x="4154447" y="-663071"/>
            <a:ext cx="6874487" cy="21298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6" name="Google Shape;1126;p42"/>
          <p:cNvGrpSpPr/>
          <p:nvPr/>
        </p:nvGrpSpPr>
        <p:grpSpPr>
          <a:xfrm>
            <a:off x="588860" y="3919190"/>
            <a:ext cx="548532" cy="572686"/>
            <a:chOff x="1270775" y="1125497"/>
            <a:chExt cx="447270" cy="467003"/>
          </a:xfrm>
        </p:grpSpPr>
        <p:sp>
          <p:nvSpPr>
            <p:cNvPr id="1127" name="Google Shape;1127;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3" name="Google Shape;1133;p42"/>
          <p:cNvSpPr/>
          <p:nvPr/>
        </p:nvSpPr>
        <p:spPr>
          <a:xfrm>
            <a:off x="202099" y="4491875"/>
            <a:ext cx="151025" cy="151025"/>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4" name="Google Shape;1134;p42"/>
          <p:cNvGrpSpPr/>
          <p:nvPr/>
        </p:nvGrpSpPr>
        <p:grpSpPr>
          <a:xfrm rot="-2023058">
            <a:off x="-1781216" y="-1680353"/>
            <a:ext cx="4155021" cy="3663981"/>
            <a:chOff x="3141775" y="2797950"/>
            <a:chExt cx="2059150" cy="1815800"/>
          </a:xfrm>
        </p:grpSpPr>
        <p:sp>
          <p:nvSpPr>
            <p:cNvPr id="1135" name="Google Shape;1135;p42"/>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2"/>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2"/>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2"/>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2"/>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2"/>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2"/>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2"/>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2"/>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 name="Google Shape;1144;p42"/>
          <p:cNvGrpSpPr/>
          <p:nvPr/>
        </p:nvGrpSpPr>
        <p:grpSpPr>
          <a:xfrm rot="10800000">
            <a:off x="8338735" y="1283140"/>
            <a:ext cx="548532" cy="572686"/>
            <a:chOff x="1270775" y="1125497"/>
            <a:chExt cx="447270" cy="467003"/>
          </a:xfrm>
        </p:grpSpPr>
        <p:sp>
          <p:nvSpPr>
            <p:cNvPr id="1145" name="Google Shape;1145;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1" name="Google Shape;1151;p42"/>
          <p:cNvSpPr/>
          <p:nvPr/>
        </p:nvSpPr>
        <p:spPr>
          <a:xfrm>
            <a:off x="0" y="4041066"/>
            <a:ext cx="9144214" cy="1079069"/>
          </a:xfrm>
          <a:custGeom>
            <a:avLst/>
            <a:gdLst/>
            <a:ahLst/>
            <a:cxnLst/>
            <a:rect l="l" t="t" r="r" b="b"/>
            <a:pathLst>
              <a:path w="211134" h="24915" extrusionOk="0">
                <a:moveTo>
                  <a:pt x="104157" y="1"/>
                </a:moveTo>
                <a:lnTo>
                  <a:pt x="103868" y="20"/>
                </a:lnTo>
                <a:lnTo>
                  <a:pt x="103597" y="39"/>
                </a:lnTo>
                <a:lnTo>
                  <a:pt x="103308" y="78"/>
                </a:lnTo>
                <a:lnTo>
                  <a:pt x="103018" y="155"/>
                </a:lnTo>
                <a:lnTo>
                  <a:pt x="100720" y="677"/>
                </a:lnTo>
                <a:lnTo>
                  <a:pt x="98402" y="1198"/>
                </a:lnTo>
                <a:lnTo>
                  <a:pt x="96084" y="1700"/>
                </a:lnTo>
                <a:lnTo>
                  <a:pt x="93728" y="2164"/>
                </a:lnTo>
                <a:lnTo>
                  <a:pt x="92589" y="2376"/>
                </a:lnTo>
                <a:lnTo>
                  <a:pt x="91449" y="2569"/>
                </a:lnTo>
                <a:lnTo>
                  <a:pt x="89228" y="2917"/>
                </a:lnTo>
                <a:lnTo>
                  <a:pt x="88127" y="3110"/>
                </a:lnTo>
                <a:lnTo>
                  <a:pt x="87026" y="3342"/>
                </a:lnTo>
                <a:lnTo>
                  <a:pt x="86466" y="3477"/>
                </a:lnTo>
                <a:lnTo>
                  <a:pt x="85906" y="3612"/>
                </a:lnTo>
                <a:lnTo>
                  <a:pt x="85346" y="3767"/>
                </a:lnTo>
                <a:lnTo>
                  <a:pt x="84786" y="3960"/>
                </a:lnTo>
                <a:lnTo>
                  <a:pt x="83917" y="4230"/>
                </a:lnTo>
                <a:lnTo>
                  <a:pt x="83048" y="4481"/>
                </a:lnTo>
                <a:lnTo>
                  <a:pt x="82198" y="4713"/>
                </a:lnTo>
                <a:lnTo>
                  <a:pt x="81348" y="4945"/>
                </a:lnTo>
                <a:lnTo>
                  <a:pt x="80479" y="5138"/>
                </a:lnTo>
                <a:lnTo>
                  <a:pt x="79610" y="5331"/>
                </a:lnTo>
                <a:lnTo>
                  <a:pt x="77853" y="5698"/>
                </a:lnTo>
                <a:lnTo>
                  <a:pt x="77370" y="5833"/>
                </a:lnTo>
                <a:lnTo>
                  <a:pt x="76868" y="5969"/>
                </a:lnTo>
                <a:lnTo>
                  <a:pt x="76346" y="6162"/>
                </a:lnTo>
                <a:lnTo>
                  <a:pt x="75825" y="6355"/>
                </a:lnTo>
                <a:lnTo>
                  <a:pt x="74743" y="6799"/>
                </a:lnTo>
                <a:lnTo>
                  <a:pt x="73662" y="7243"/>
                </a:lnTo>
                <a:lnTo>
                  <a:pt x="73102" y="7456"/>
                </a:lnTo>
                <a:lnTo>
                  <a:pt x="72561" y="7649"/>
                </a:lnTo>
                <a:lnTo>
                  <a:pt x="72020" y="7823"/>
                </a:lnTo>
                <a:lnTo>
                  <a:pt x="71499" y="7958"/>
                </a:lnTo>
                <a:lnTo>
                  <a:pt x="70958" y="8074"/>
                </a:lnTo>
                <a:lnTo>
                  <a:pt x="70456" y="8132"/>
                </a:lnTo>
                <a:lnTo>
                  <a:pt x="70205" y="8151"/>
                </a:lnTo>
                <a:lnTo>
                  <a:pt x="69953" y="8151"/>
                </a:lnTo>
                <a:lnTo>
                  <a:pt x="69702" y="8132"/>
                </a:lnTo>
                <a:lnTo>
                  <a:pt x="69471" y="8093"/>
                </a:lnTo>
                <a:lnTo>
                  <a:pt x="69258" y="8054"/>
                </a:lnTo>
                <a:lnTo>
                  <a:pt x="69046" y="8016"/>
                </a:lnTo>
                <a:lnTo>
                  <a:pt x="68659" y="7900"/>
                </a:lnTo>
                <a:lnTo>
                  <a:pt x="68293" y="7745"/>
                </a:lnTo>
                <a:lnTo>
                  <a:pt x="67945" y="7591"/>
                </a:lnTo>
                <a:lnTo>
                  <a:pt x="67597" y="7417"/>
                </a:lnTo>
                <a:lnTo>
                  <a:pt x="67230" y="7263"/>
                </a:lnTo>
                <a:lnTo>
                  <a:pt x="66844" y="7108"/>
                </a:lnTo>
                <a:lnTo>
                  <a:pt x="66438" y="6992"/>
                </a:lnTo>
                <a:lnTo>
                  <a:pt x="66168" y="6934"/>
                </a:lnTo>
                <a:lnTo>
                  <a:pt x="65898" y="6896"/>
                </a:lnTo>
                <a:lnTo>
                  <a:pt x="65627" y="6876"/>
                </a:lnTo>
                <a:lnTo>
                  <a:pt x="65338" y="6857"/>
                </a:lnTo>
                <a:lnTo>
                  <a:pt x="64797" y="6857"/>
                </a:lnTo>
                <a:lnTo>
                  <a:pt x="64237" y="6934"/>
                </a:lnTo>
                <a:lnTo>
                  <a:pt x="63696" y="7031"/>
                </a:lnTo>
                <a:lnTo>
                  <a:pt x="63155" y="7166"/>
                </a:lnTo>
                <a:lnTo>
                  <a:pt x="62595" y="7321"/>
                </a:lnTo>
                <a:lnTo>
                  <a:pt x="62054" y="7514"/>
                </a:lnTo>
                <a:lnTo>
                  <a:pt x="60973" y="7919"/>
                </a:lnTo>
                <a:lnTo>
                  <a:pt x="59911" y="8344"/>
                </a:lnTo>
                <a:lnTo>
                  <a:pt x="59370" y="8537"/>
                </a:lnTo>
                <a:lnTo>
                  <a:pt x="58848" y="8730"/>
                </a:lnTo>
                <a:lnTo>
                  <a:pt x="58327" y="8885"/>
                </a:lnTo>
                <a:lnTo>
                  <a:pt x="57825" y="9020"/>
                </a:lnTo>
                <a:lnTo>
                  <a:pt x="57380" y="9097"/>
                </a:lnTo>
                <a:lnTo>
                  <a:pt x="56936" y="9175"/>
                </a:lnTo>
                <a:lnTo>
                  <a:pt x="56048" y="9310"/>
                </a:lnTo>
                <a:lnTo>
                  <a:pt x="55140" y="9387"/>
                </a:lnTo>
                <a:lnTo>
                  <a:pt x="54232" y="9445"/>
                </a:lnTo>
                <a:lnTo>
                  <a:pt x="53325" y="9464"/>
                </a:lnTo>
                <a:lnTo>
                  <a:pt x="52417" y="9484"/>
                </a:lnTo>
                <a:lnTo>
                  <a:pt x="50621" y="9522"/>
                </a:lnTo>
                <a:lnTo>
                  <a:pt x="50061" y="9542"/>
                </a:lnTo>
                <a:lnTo>
                  <a:pt x="49520" y="9580"/>
                </a:lnTo>
                <a:lnTo>
                  <a:pt x="48419" y="9696"/>
                </a:lnTo>
                <a:lnTo>
                  <a:pt x="47318" y="9812"/>
                </a:lnTo>
                <a:lnTo>
                  <a:pt x="46217" y="9966"/>
                </a:lnTo>
                <a:lnTo>
                  <a:pt x="45117" y="10102"/>
                </a:lnTo>
                <a:lnTo>
                  <a:pt x="44016" y="10218"/>
                </a:lnTo>
                <a:lnTo>
                  <a:pt x="43456" y="10256"/>
                </a:lnTo>
                <a:lnTo>
                  <a:pt x="42915" y="10295"/>
                </a:lnTo>
                <a:lnTo>
                  <a:pt x="42374" y="10314"/>
                </a:lnTo>
                <a:lnTo>
                  <a:pt x="41814" y="10314"/>
                </a:lnTo>
                <a:lnTo>
                  <a:pt x="41389" y="10295"/>
                </a:lnTo>
                <a:lnTo>
                  <a:pt x="40964" y="10275"/>
                </a:lnTo>
                <a:lnTo>
                  <a:pt x="40134" y="10198"/>
                </a:lnTo>
                <a:lnTo>
                  <a:pt x="39323" y="10102"/>
                </a:lnTo>
                <a:lnTo>
                  <a:pt x="38531" y="10024"/>
                </a:lnTo>
                <a:lnTo>
                  <a:pt x="38144" y="9986"/>
                </a:lnTo>
                <a:lnTo>
                  <a:pt x="37739" y="9966"/>
                </a:lnTo>
                <a:lnTo>
                  <a:pt x="37353" y="9966"/>
                </a:lnTo>
                <a:lnTo>
                  <a:pt x="36947" y="9986"/>
                </a:lnTo>
                <a:lnTo>
                  <a:pt x="36541" y="10024"/>
                </a:lnTo>
                <a:lnTo>
                  <a:pt x="36117" y="10102"/>
                </a:lnTo>
                <a:lnTo>
                  <a:pt x="35711" y="10198"/>
                </a:lnTo>
                <a:lnTo>
                  <a:pt x="35267" y="10333"/>
                </a:lnTo>
                <a:lnTo>
                  <a:pt x="34977" y="10449"/>
                </a:lnTo>
                <a:lnTo>
                  <a:pt x="34668" y="10565"/>
                </a:lnTo>
                <a:lnTo>
                  <a:pt x="34089" y="10836"/>
                </a:lnTo>
                <a:lnTo>
                  <a:pt x="33529" y="11087"/>
                </a:lnTo>
                <a:lnTo>
                  <a:pt x="32968" y="11357"/>
                </a:lnTo>
                <a:lnTo>
                  <a:pt x="32408" y="11589"/>
                </a:lnTo>
                <a:lnTo>
                  <a:pt x="32119" y="11685"/>
                </a:lnTo>
                <a:lnTo>
                  <a:pt x="31829" y="11763"/>
                </a:lnTo>
                <a:lnTo>
                  <a:pt x="31520" y="11840"/>
                </a:lnTo>
                <a:lnTo>
                  <a:pt x="31192" y="11898"/>
                </a:lnTo>
                <a:lnTo>
                  <a:pt x="30863" y="11917"/>
                </a:lnTo>
                <a:lnTo>
                  <a:pt x="30535" y="11936"/>
                </a:lnTo>
                <a:lnTo>
                  <a:pt x="30187" y="11917"/>
                </a:lnTo>
                <a:lnTo>
                  <a:pt x="29840" y="11859"/>
                </a:lnTo>
                <a:lnTo>
                  <a:pt x="29511" y="11782"/>
                </a:lnTo>
                <a:lnTo>
                  <a:pt x="29183" y="11685"/>
                </a:lnTo>
                <a:lnTo>
                  <a:pt x="28835" y="11589"/>
                </a:lnTo>
                <a:lnTo>
                  <a:pt x="28507" y="11492"/>
                </a:lnTo>
                <a:lnTo>
                  <a:pt x="28179" y="11434"/>
                </a:lnTo>
                <a:lnTo>
                  <a:pt x="27850" y="11415"/>
                </a:lnTo>
                <a:lnTo>
                  <a:pt x="27580" y="11434"/>
                </a:lnTo>
                <a:lnTo>
                  <a:pt x="27329" y="11454"/>
                </a:lnTo>
                <a:lnTo>
                  <a:pt x="27097" y="11473"/>
                </a:lnTo>
                <a:lnTo>
                  <a:pt x="26846" y="11531"/>
                </a:lnTo>
                <a:lnTo>
                  <a:pt x="26614" y="11589"/>
                </a:lnTo>
                <a:lnTo>
                  <a:pt x="26383" y="11647"/>
                </a:lnTo>
                <a:lnTo>
                  <a:pt x="25938" y="11821"/>
                </a:lnTo>
                <a:lnTo>
                  <a:pt x="25513" y="12014"/>
                </a:lnTo>
                <a:lnTo>
                  <a:pt x="25089" y="12245"/>
                </a:lnTo>
                <a:lnTo>
                  <a:pt x="24683" y="12477"/>
                </a:lnTo>
                <a:lnTo>
                  <a:pt x="24277" y="12728"/>
                </a:lnTo>
                <a:lnTo>
                  <a:pt x="23466" y="13250"/>
                </a:lnTo>
                <a:lnTo>
                  <a:pt x="23061" y="13501"/>
                </a:lnTo>
                <a:lnTo>
                  <a:pt x="22636" y="13733"/>
                </a:lnTo>
                <a:lnTo>
                  <a:pt x="22211" y="13945"/>
                </a:lnTo>
                <a:lnTo>
                  <a:pt x="21767" y="14138"/>
                </a:lnTo>
                <a:lnTo>
                  <a:pt x="21303" y="14293"/>
                </a:lnTo>
                <a:lnTo>
                  <a:pt x="21071" y="14351"/>
                </a:lnTo>
                <a:lnTo>
                  <a:pt x="20820" y="14389"/>
                </a:lnTo>
                <a:lnTo>
                  <a:pt x="20550" y="14428"/>
                </a:lnTo>
                <a:lnTo>
                  <a:pt x="20299" y="14447"/>
                </a:lnTo>
                <a:lnTo>
                  <a:pt x="20048" y="14428"/>
                </a:lnTo>
                <a:lnTo>
                  <a:pt x="19816" y="14409"/>
                </a:lnTo>
                <a:lnTo>
                  <a:pt x="19565" y="14389"/>
                </a:lnTo>
                <a:lnTo>
                  <a:pt x="19333" y="14331"/>
                </a:lnTo>
                <a:lnTo>
                  <a:pt x="18870" y="14235"/>
                </a:lnTo>
                <a:lnTo>
                  <a:pt x="18425" y="14119"/>
                </a:lnTo>
                <a:lnTo>
                  <a:pt x="17962" y="14022"/>
                </a:lnTo>
                <a:lnTo>
                  <a:pt x="17730" y="14003"/>
                </a:lnTo>
                <a:lnTo>
                  <a:pt x="17479" y="13984"/>
                </a:lnTo>
                <a:lnTo>
                  <a:pt x="17247" y="13984"/>
                </a:lnTo>
                <a:lnTo>
                  <a:pt x="16996" y="14003"/>
                </a:lnTo>
                <a:lnTo>
                  <a:pt x="16784" y="14022"/>
                </a:lnTo>
                <a:lnTo>
                  <a:pt x="16591" y="14080"/>
                </a:lnTo>
                <a:lnTo>
                  <a:pt x="16398" y="14119"/>
                </a:lnTo>
                <a:lnTo>
                  <a:pt x="16224" y="14196"/>
                </a:lnTo>
                <a:lnTo>
                  <a:pt x="15876" y="14351"/>
                </a:lnTo>
                <a:lnTo>
                  <a:pt x="15528" y="14563"/>
                </a:lnTo>
                <a:lnTo>
                  <a:pt x="15219" y="14775"/>
                </a:lnTo>
                <a:lnTo>
                  <a:pt x="14910" y="15027"/>
                </a:lnTo>
                <a:lnTo>
                  <a:pt x="14292" y="15548"/>
                </a:lnTo>
                <a:lnTo>
                  <a:pt x="13983" y="15799"/>
                </a:lnTo>
                <a:lnTo>
                  <a:pt x="13674" y="16050"/>
                </a:lnTo>
                <a:lnTo>
                  <a:pt x="13346" y="16301"/>
                </a:lnTo>
                <a:lnTo>
                  <a:pt x="12998" y="16514"/>
                </a:lnTo>
                <a:lnTo>
                  <a:pt x="12651" y="16688"/>
                </a:lnTo>
                <a:lnTo>
                  <a:pt x="12477" y="16765"/>
                </a:lnTo>
                <a:lnTo>
                  <a:pt x="12284" y="16842"/>
                </a:lnTo>
                <a:lnTo>
                  <a:pt x="12091" y="16881"/>
                </a:lnTo>
                <a:lnTo>
                  <a:pt x="11878" y="16939"/>
                </a:lnTo>
                <a:lnTo>
                  <a:pt x="11666" y="16958"/>
                </a:lnTo>
                <a:lnTo>
                  <a:pt x="11453" y="16977"/>
                </a:lnTo>
                <a:lnTo>
                  <a:pt x="11009" y="16997"/>
                </a:lnTo>
                <a:lnTo>
                  <a:pt x="10584" y="16997"/>
                </a:lnTo>
                <a:lnTo>
                  <a:pt x="10217" y="16958"/>
                </a:lnTo>
                <a:lnTo>
                  <a:pt x="9889" y="16939"/>
                </a:lnTo>
                <a:lnTo>
                  <a:pt x="9310" y="16861"/>
                </a:lnTo>
                <a:lnTo>
                  <a:pt x="8769" y="16823"/>
                </a:lnTo>
                <a:lnTo>
                  <a:pt x="8518" y="16803"/>
                </a:lnTo>
                <a:lnTo>
                  <a:pt x="8247" y="16823"/>
                </a:lnTo>
                <a:lnTo>
                  <a:pt x="7958" y="16861"/>
                </a:lnTo>
                <a:lnTo>
                  <a:pt x="7649" y="16919"/>
                </a:lnTo>
                <a:lnTo>
                  <a:pt x="7320" y="17016"/>
                </a:lnTo>
                <a:lnTo>
                  <a:pt x="6953" y="17132"/>
                </a:lnTo>
                <a:lnTo>
                  <a:pt x="6548" y="17306"/>
                </a:lnTo>
                <a:lnTo>
                  <a:pt x="6084" y="17518"/>
                </a:lnTo>
                <a:lnTo>
                  <a:pt x="5621" y="17730"/>
                </a:lnTo>
                <a:lnTo>
                  <a:pt x="5215" y="17885"/>
                </a:lnTo>
                <a:lnTo>
                  <a:pt x="4810" y="18020"/>
                </a:lnTo>
                <a:lnTo>
                  <a:pt x="4423" y="18097"/>
                </a:lnTo>
                <a:lnTo>
                  <a:pt x="4056" y="18155"/>
                </a:lnTo>
                <a:lnTo>
                  <a:pt x="3709" y="18194"/>
                </a:lnTo>
                <a:lnTo>
                  <a:pt x="3033" y="18194"/>
                </a:lnTo>
                <a:lnTo>
                  <a:pt x="2357" y="18155"/>
                </a:lnTo>
                <a:lnTo>
                  <a:pt x="1642" y="18117"/>
                </a:lnTo>
                <a:lnTo>
                  <a:pt x="1275" y="18097"/>
                </a:lnTo>
                <a:lnTo>
                  <a:pt x="870" y="18097"/>
                </a:lnTo>
                <a:lnTo>
                  <a:pt x="445" y="18136"/>
                </a:lnTo>
                <a:lnTo>
                  <a:pt x="1" y="18175"/>
                </a:lnTo>
                <a:lnTo>
                  <a:pt x="1" y="24915"/>
                </a:lnTo>
                <a:lnTo>
                  <a:pt x="211134" y="24915"/>
                </a:lnTo>
                <a:lnTo>
                  <a:pt x="211134" y="19237"/>
                </a:lnTo>
                <a:lnTo>
                  <a:pt x="210709" y="19198"/>
                </a:lnTo>
                <a:lnTo>
                  <a:pt x="210284" y="19179"/>
                </a:lnTo>
                <a:lnTo>
                  <a:pt x="209859" y="19121"/>
                </a:lnTo>
                <a:lnTo>
                  <a:pt x="209454" y="19063"/>
                </a:lnTo>
                <a:lnTo>
                  <a:pt x="209029" y="18966"/>
                </a:lnTo>
                <a:lnTo>
                  <a:pt x="208643" y="18851"/>
                </a:lnTo>
                <a:lnTo>
                  <a:pt x="208237" y="18696"/>
                </a:lnTo>
                <a:lnTo>
                  <a:pt x="207851" y="18522"/>
                </a:lnTo>
                <a:lnTo>
                  <a:pt x="207677" y="18426"/>
                </a:lnTo>
                <a:lnTo>
                  <a:pt x="207503" y="18310"/>
                </a:lnTo>
                <a:lnTo>
                  <a:pt x="207175" y="18059"/>
                </a:lnTo>
                <a:lnTo>
                  <a:pt x="206866" y="17788"/>
                </a:lnTo>
                <a:lnTo>
                  <a:pt x="206557" y="17518"/>
                </a:lnTo>
                <a:lnTo>
                  <a:pt x="206248" y="17248"/>
                </a:lnTo>
                <a:lnTo>
                  <a:pt x="205919" y="16977"/>
                </a:lnTo>
                <a:lnTo>
                  <a:pt x="205765" y="16861"/>
                </a:lnTo>
                <a:lnTo>
                  <a:pt x="205572" y="16765"/>
                </a:lnTo>
                <a:lnTo>
                  <a:pt x="205398" y="16649"/>
                </a:lnTo>
                <a:lnTo>
                  <a:pt x="205185" y="16572"/>
                </a:lnTo>
                <a:lnTo>
                  <a:pt x="204819" y="16436"/>
                </a:lnTo>
                <a:lnTo>
                  <a:pt x="204413" y="16321"/>
                </a:lnTo>
                <a:lnTo>
                  <a:pt x="204007" y="16224"/>
                </a:lnTo>
                <a:lnTo>
                  <a:pt x="203582" y="16147"/>
                </a:lnTo>
                <a:lnTo>
                  <a:pt x="203158" y="16089"/>
                </a:lnTo>
                <a:lnTo>
                  <a:pt x="202713" y="16050"/>
                </a:lnTo>
                <a:lnTo>
                  <a:pt x="201806" y="16012"/>
                </a:lnTo>
                <a:lnTo>
                  <a:pt x="200917" y="15992"/>
                </a:lnTo>
                <a:lnTo>
                  <a:pt x="200010" y="15973"/>
                </a:lnTo>
                <a:lnTo>
                  <a:pt x="199140" y="15973"/>
                </a:lnTo>
                <a:lnTo>
                  <a:pt x="198329" y="15934"/>
                </a:lnTo>
                <a:lnTo>
                  <a:pt x="197248" y="15838"/>
                </a:lnTo>
                <a:lnTo>
                  <a:pt x="196185" y="15722"/>
                </a:lnTo>
                <a:lnTo>
                  <a:pt x="195143" y="15587"/>
                </a:lnTo>
                <a:lnTo>
                  <a:pt x="194100" y="15413"/>
                </a:lnTo>
                <a:lnTo>
                  <a:pt x="193057" y="15239"/>
                </a:lnTo>
                <a:lnTo>
                  <a:pt x="192033" y="15065"/>
                </a:lnTo>
                <a:lnTo>
                  <a:pt x="189967" y="14660"/>
                </a:lnTo>
                <a:lnTo>
                  <a:pt x="187919" y="14254"/>
                </a:lnTo>
                <a:lnTo>
                  <a:pt x="185872" y="13848"/>
                </a:lnTo>
                <a:lnTo>
                  <a:pt x="184829" y="13655"/>
                </a:lnTo>
                <a:lnTo>
                  <a:pt x="183806" y="13462"/>
                </a:lnTo>
                <a:lnTo>
                  <a:pt x="182743" y="13308"/>
                </a:lnTo>
                <a:lnTo>
                  <a:pt x="181700" y="13153"/>
                </a:lnTo>
                <a:lnTo>
                  <a:pt x="180097" y="12960"/>
                </a:lnTo>
                <a:lnTo>
                  <a:pt x="178533" y="12806"/>
                </a:lnTo>
                <a:lnTo>
                  <a:pt x="177007" y="12651"/>
                </a:lnTo>
                <a:lnTo>
                  <a:pt x="175462" y="12497"/>
                </a:lnTo>
                <a:lnTo>
                  <a:pt x="173937" y="12303"/>
                </a:lnTo>
                <a:lnTo>
                  <a:pt x="173183" y="12207"/>
                </a:lnTo>
                <a:lnTo>
                  <a:pt x="172411" y="12091"/>
                </a:lnTo>
                <a:lnTo>
                  <a:pt x="171638" y="11956"/>
                </a:lnTo>
                <a:lnTo>
                  <a:pt x="170866" y="11801"/>
                </a:lnTo>
                <a:lnTo>
                  <a:pt x="170093" y="11627"/>
                </a:lnTo>
                <a:lnTo>
                  <a:pt x="169301" y="11434"/>
                </a:lnTo>
                <a:lnTo>
                  <a:pt x="168529" y="11260"/>
                </a:lnTo>
                <a:lnTo>
                  <a:pt x="167737" y="11087"/>
                </a:lnTo>
                <a:lnTo>
                  <a:pt x="166945" y="10951"/>
                </a:lnTo>
                <a:lnTo>
                  <a:pt x="166153" y="10836"/>
                </a:lnTo>
                <a:lnTo>
                  <a:pt x="164570" y="10604"/>
                </a:lnTo>
                <a:lnTo>
                  <a:pt x="163778" y="10469"/>
                </a:lnTo>
                <a:lnTo>
                  <a:pt x="162986" y="10333"/>
                </a:lnTo>
                <a:lnTo>
                  <a:pt x="162406" y="10218"/>
                </a:lnTo>
                <a:lnTo>
                  <a:pt x="161846" y="10140"/>
                </a:lnTo>
                <a:lnTo>
                  <a:pt x="160726" y="9986"/>
                </a:lnTo>
                <a:lnTo>
                  <a:pt x="159625" y="9870"/>
                </a:lnTo>
                <a:lnTo>
                  <a:pt x="158524" y="9812"/>
                </a:lnTo>
                <a:lnTo>
                  <a:pt x="157424" y="9754"/>
                </a:lnTo>
                <a:lnTo>
                  <a:pt x="156323" y="9715"/>
                </a:lnTo>
                <a:lnTo>
                  <a:pt x="155203" y="9657"/>
                </a:lnTo>
                <a:lnTo>
                  <a:pt x="154044" y="9600"/>
                </a:lnTo>
                <a:lnTo>
                  <a:pt x="153580" y="9561"/>
                </a:lnTo>
                <a:lnTo>
                  <a:pt x="153155" y="9503"/>
                </a:lnTo>
                <a:lnTo>
                  <a:pt x="152730" y="9426"/>
                </a:lnTo>
                <a:lnTo>
                  <a:pt x="152306" y="9348"/>
                </a:lnTo>
                <a:lnTo>
                  <a:pt x="151900" y="9233"/>
                </a:lnTo>
                <a:lnTo>
                  <a:pt x="151514" y="9117"/>
                </a:lnTo>
                <a:lnTo>
                  <a:pt x="150703" y="8885"/>
                </a:lnTo>
                <a:lnTo>
                  <a:pt x="149930" y="8615"/>
                </a:lnTo>
                <a:lnTo>
                  <a:pt x="149119" y="8383"/>
                </a:lnTo>
                <a:lnTo>
                  <a:pt x="148733" y="8267"/>
                </a:lnTo>
                <a:lnTo>
                  <a:pt x="148308" y="8151"/>
                </a:lnTo>
                <a:lnTo>
                  <a:pt x="147902" y="8054"/>
                </a:lnTo>
                <a:lnTo>
                  <a:pt x="147458" y="7977"/>
                </a:lnTo>
                <a:lnTo>
                  <a:pt x="146840" y="7881"/>
                </a:lnTo>
                <a:lnTo>
                  <a:pt x="146203" y="7823"/>
                </a:lnTo>
                <a:lnTo>
                  <a:pt x="145565" y="7765"/>
                </a:lnTo>
                <a:lnTo>
                  <a:pt x="144928" y="7707"/>
                </a:lnTo>
                <a:lnTo>
                  <a:pt x="143634" y="7649"/>
                </a:lnTo>
                <a:lnTo>
                  <a:pt x="142321" y="7630"/>
                </a:lnTo>
                <a:lnTo>
                  <a:pt x="141027" y="7591"/>
                </a:lnTo>
                <a:lnTo>
                  <a:pt x="139713" y="7552"/>
                </a:lnTo>
                <a:lnTo>
                  <a:pt x="139076" y="7514"/>
                </a:lnTo>
                <a:lnTo>
                  <a:pt x="138419" y="7475"/>
                </a:lnTo>
                <a:lnTo>
                  <a:pt x="137782" y="7398"/>
                </a:lnTo>
                <a:lnTo>
                  <a:pt x="137145" y="7321"/>
                </a:lnTo>
                <a:lnTo>
                  <a:pt x="134808" y="7012"/>
                </a:lnTo>
                <a:lnTo>
                  <a:pt x="133649" y="6838"/>
                </a:lnTo>
                <a:lnTo>
                  <a:pt x="132490" y="6645"/>
                </a:lnTo>
                <a:lnTo>
                  <a:pt x="131331" y="6451"/>
                </a:lnTo>
                <a:lnTo>
                  <a:pt x="130172" y="6239"/>
                </a:lnTo>
                <a:lnTo>
                  <a:pt x="129033" y="5988"/>
                </a:lnTo>
                <a:lnTo>
                  <a:pt x="127894" y="5718"/>
                </a:lnTo>
                <a:lnTo>
                  <a:pt x="125885" y="5254"/>
                </a:lnTo>
                <a:lnTo>
                  <a:pt x="124900" y="5042"/>
                </a:lnTo>
                <a:lnTo>
                  <a:pt x="123896" y="4829"/>
                </a:lnTo>
                <a:lnTo>
                  <a:pt x="122911" y="4636"/>
                </a:lnTo>
                <a:lnTo>
                  <a:pt x="121906" y="4462"/>
                </a:lnTo>
                <a:lnTo>
                  <a:pt x="120902" y="4308"/>
                </a:lnTo>
                <a:lnTo>
                  <a:pt x="119878" y="4172"/>
                </a:lnTo>
                <a:lnTo>
                  <a:pt x="119299" y="4095"/>
                </a:lnTo>
                <a:lnTo>
                  <a:pt x="118739" y="3999"/>
                </a:lnTo>
                <a:lnTo>
                  <a:pt x="118198" y="3883"/>
                </a:lnTo>
                <a:lnTo>
                  <a:pt x="117657" y="3767"/>
                </a:lnTo>
                <a:lnTo>
                  <a:pt x="116595" y="3516"/>
                </a:lnTo>
                <a:lnTo>
                  <a:pt x="115552" y="3226"/>
                </a:lnTo>
                <a:lnTo>
                  <a:pt x="113466" y="2589"/>
                </a:lnTo>
                <a:lnTo>
                  <a:pt x="112404" y="2280"/>
                </a:lnTo>
                <a:lnTo>
                  <a:pt x="111323" y="1990"/>
                </a:lnTo>
                <a:lnTo>
                  <a:pt x="110936" y="1893"/>
                </a:lnTo>
                <a:lnTo>
                  <a:pt x="110550" y="1778"/>
                </a:lnTo>
                <a:lnTo>
                  <a:pt x="109778" y="1507"/>
                </a:lnTo>
                <a:lnTo>
                  <a:pt x="108194" y="928"/>
                </a:lnTo>
                <a:lnTo>
                  <a:pt x="107402" y="638"/>
                </a:lnTo>
                <a:lnTo>
                  <a:pt x="106610" y="387"/>
                </a:lnTo>
                <a:lnTo>
                  <a:pt x="106205" y="271"/>
                </a:lnTo>
                <a:lnTo>
                  <a:pt x="105818" y="175"/>
                </a:lnTo>
                <a:lnTo>
                  <a:pt x="105413" y="97"/>
                </a:lnTo>
                <a:lnTo>
                  <a:pt x="105007" y="59"/>
                </a:lnTo>
                <a:lnTo>
                  <a:pt x="105123" y="1005"/>
                </a:lnTo>
                <a:lnTo>
                  <a:pt x="105162" y="1488"/>
                </a:lnTo>
                <a:lnTo>
                  <a:pt x="105181" y="1971"/>
                </a:lnTo>
                <a:lnTo>
                  <a:pt x="105200" y="5718"/>
                </a:lnTo>
                <a:lnTo>
                  <a:pt x="105200" y="6065"/>
                </a:lnTo>
                <a:lnTo>
                  <a:pt x="105200" y="6471"/>
                </a:lnTo>
                <a:lnTo>
                  <a:pt x="105181" y="6683"/>
                </a:lnTo>
                <a:lnTo>
                  <a:pt x="105162" y="6876"/>
                </a:lnTo>
                <a:lnTo>
                  <a:pt x="105104" y="7031"/>
                </a:lnTo>
                <a:lnTo>
                  <a:pt x="105065" y="7108"/>
                </a:lnTo>
                <a:lnTo>
                  <a:pt x="105007" y="7147"/>
                </a:lnTo>
                <a:lnTo>
                  <a:pt x="104930" y="7012"/>
                </a:lnTo>
                <a:lnTo>
                  <a:pt x="104853" y="6857"/>
                </a:lnTo>
                <a:lnTo>
                  <a:pt x="104737" y="6548"/>
                </a:lnTo>
                <a:lnTo>
                  <a:pt x="104660" y="6220"/>
                </a:lnTo>
                <a:lnTo>
                  <a:pt x="104602" y="5872"/>
                </a:lnTo>
                <a:lnTo>
                  <a:pt x="104544" y="5524"/>
                </a:lnTo>
                <a:lnTo>
                  <a:pt x="104524" y="5196"/>
                </a:lnTo>
                <a:lnTo>
                  <a:pt x="104447" y="4520"/>
                </a:lnTo>
                <a:lnTo>
                  <a:pt x="104273" y="2840"/>
                </a:lnTo>
                <a:lnTo>
                  <a:pt x="104196" y="1990"/>
                </a:lnTo>
                <a:lnTo>
                  <a:pt x="104177" y="1584"/>
                </a:lnTo>
                <a:lnTo>
                  <a:pt x="104177" y="1160"/>
                </a:lnTo>
                <a:lnTo>
                  <a:pt x="1041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2"/>
          <p:cNvSpPr/>
          <p:nvPr/>
        </p:nvSpPr>
        <p:spPr>
          <a:xfrm>
            <a:off x="4508422" y="3344311"/>
            <a:ext cx="566322" cy="699327"/>
          </a:xfrm>
          <a:custGeom>
            <a:avLst/>
            <a:gdLst/>
            <a:ahLst/>
            <a:cxnLst/>
            <a:rect l="l" t="t" r="r" b="b"/>
            <a:pathLst>
              <a:path w="13076" h="16147" extrusionOk="0">
                <a:moveTo>
                  <a:pt x="657" y="928"/>
                </a:moveTo>
                <a:lnTo>
                  <a:pt x="715" y="1198"/>
                </a:lnTo>
                <a:lnTo>
                  <a:pt x="773" y="1449"/>
                </a:lnTo>
                <a:lnTo>
                  <a:pt x="928" y="2145"/>
                </a:lnTo>
                <a:lnTo>
                  <a:pt x="1043" y="2840"/>
                </a:lnTo>
                <a:lnTo>
                  <a:pt x="1140" y="3535"/>
                </a:lnTo>
                <a:lnTo>
                  <a:pt x="1198" y="4230"/>
                </a:lnTo>
                <a:lnTo>
                  <a:pt x="1237" y="4848"/>
                </a:lnTo>
                <a:lnTo>
                  <a:pt x="1237" y="5486"/>
                </a:lnTo>
                <a:lnTo>
                  <a:pt x="1217" y="5814"/>
                </a:lnTo>
                <a:lnTo>
                  <a:pt x="1179" y="6123"/>
                </a:lnTo>
                <a:lnTo>
                  <a:pt x="1121" y="6432"/>
                </a:lnTo>
                <a:lnTo>
                  <a:pt x="1043" y="6722"/>
                </a:lnTo>
                <a:lnTo>
                  <a:pt x="966" y="6915"/>
                </a:lnTo>
                <a:lnTo>
                  <a:pt x="870" y="7089"/>
                </a:lnTo>
                <a:lnTo>
                  <a:pt x="619" y="7417"/>
                </a:lnTo>
                <a:lnTo>
                  <a:pt x="599" y="6451"/>
                </a:lnTo>
                <a:lnTo>
                  <a:pt x="619" y="5466"/>
                </a:lnTo>
                <a:lnTo>
                  <a:pt x="638" y="4926"/>
                </a:lnTo>
                <a:lnTo>
                  <a:pt x="638" y="4385"/>
                </a:lnTo>
                <a:lnTo>
                  <a:pt x="599" y="3323"/>
                </a:lnTo>
                <a:lnTo>
                  <a:pt x="580" y="2241"/>
                </a:lnTo>
                <a:lnTo>
                  <a:pt x="599" y="1700"/>
                </a:lnTo>
                <a:lnTo>
                  <a:pt x="619" y="1160"/>
                </a:lnTo>
                <a:lnTo>
                  <a:pt x="657" y="928"/>
                </a:lnTo>
                <a:close/>
                <a:moveTo>
                  <a:pt x="387" y="1"/>
                </a:moveTo>
                <a:lnTo>
                  <a:pt x="309" y="59"/>
                </a:lnTo>
                <a:lnTo>
                  <a:pt x="213" y="117"/>
                </a:lnTo>
                <a:lnTo>
                  <a:pt x="174" y="175"/>
                </a:lnTo>
                <a:lnTo>
                  <a:pt x="136" y="252"/>
                </a:lnTo>
                <a:lnTo>
                  <a:pt x="155" y="329"/>
                </a:lnTo>
                <a:lnTo>
                  <a:pt x="194" y="908"/>
                </a:lnTo>
                <a:lnTo>
                  <a:pt x="194" y="1488"/>
                </a:lnTo>
                <a:lnTo>
                  <a:pt x="194" y="2067"/>
                </a:lnTo>
                <a:lnTo>
                  <a:pt x="174" y="2647"/>
                </a:lnTo>
                <a:lnTo>
                  <a:pt x="136" y="3805"/>
                </a:lnTo>
                <a:lnTo>
                  <a:pt x="78" y="4964"/>
                </a:lnTo>
                <a:lnTo>
                  <a:pt x="78" y="5872"/>
                </a:lnTo>
                <a:lnTo>
                  <a:pt x="78" y="6780"/>
                </a:lnTo>
                <a:lnTo>
                  <a:pt x="97" y="7687"/>
                </a:lnTo>
                <a:lnTo>
                  <a:pt x="136" y="8595"/>
                </a:lnTo>
                <a:lnTo>
                  <a:pt x="155" y="9213"/>
                </a:lnTo>
                <a:lnTo>
                  <a:pt x="136" y="9812"/>
                </a:lnTo>
                <a:lnTo>
                  <a:pt x="97" y="11029"/>
                </a:lnTo>
                <a:lnTo>
                  <a:pt x="39" y="12226"/>
                </a:lnTo>
                <a:lnTo>
                  <a:pt x="20" y="12825"/>
                </a:lnTo>
                <a:lnTo>
                  <a:pt x="0" y="13443"/>
                </a:lnTo>
                <a:lnTo>
                  <a:pt x="20" y="14775"/>
                </a:lnTo>
                <a:lnTo>
                  <a:pt x="58" y="16089"/>
                </a:lnTo>
                <a:lnTo>
                  <a:pt x="483" y="16108"/>
                </a:lnTo>
                <a:lnTo>
                  <a:pt x="908" y="16147"/>
                </a:lnTo>
                <a:lnTo>
                  <a:pt x="908" y="16147"/>
                </a:lnTo>
                <a:lnTo>
                  <a:pt x="831" y="15432"/>
                </a:lnTo>
                <a:lnTo>
                  <a:pt x="812" y="15065"/>
                </a:lnTo>
                <a:lnTo>
                  <a:pt x="792" y="14718"/>
                </a:lnTo>
                <a:lnTo>
                  <a:pt x="754" y="13462"/>
                </a:lnTo>
                <a:lnTo>
                  <a:pt x="734" y="12863"/>
                </a:lnTo>
                <a:lnTo>
                  <a:pt x="676" y="12226"/>
                </a:lnTo>
                <a:lnTo>
                  <a:pt x="638" y="11840"/>
                </a:lnTo>
                <a:lnTo>
                  <a:pt x="619" y="11434"/>
                </a:lnTo>
                <a:lnTo>
                  <a:pt x="619" y="10642"/>
                </a:lnTo>
                <a:lnTo>
                  <a:pt x="638" y="9831"/>
                </a:lnTo>
                <a:lnTo>
                  <a:pt x="638" y="9039"/>
                </a:lnTo>
                <a:lnTo>
                  <a:pt x="619" y="7649"/>
                </a:lnTo>
                <a:lnTo>
                  <a:pt x="1082" y="7784"/>
                </a:lnTo>
                <a:lnTo>
                  <a:pt x="1546" y="7900"/>
                </a:lnTo>
                <a:lnTo>
                  <a:pt x="2028" y="7977"/>
                </a:lnTo>
                <a:lnTo>
                  <a:pt x="2492" y="8054"/>
                </a:lnTo>
                <a:lnTo>
                  <a:pt x="2955" y="8093"/>
                </a:lnTo>
                <a:lnTo>
                  <a:pt x="3438" y="8112"/>
                </a:lnTo>
                <a:lnTo>
                  <a:pt x="3921" y="8093"/>
                </a:lnTo>
                <a:lnTo>
                  <a:pt x="4423" y="8035"/>
                </a:lnTo>
                <a:lnTo>
                  <a:pt x="5080" y="7939"/>
                </a:lnTo>
                <a:lnTo>
                  <a:pt x="5737" y="7861"/>
                </a:lnTo>
                <a:lnTo>
                  <a:pt x="6393" y="7823"/>
                </a:lnTo>
                <a:lnTo>
                  <a:pt x="7031" y="7823"/>
                </a:lnTo>
                <a:lnTo>
                  <a:pt x="7668" y="7861"/>
                </a:lnTo>
                <a:lnTo>
                  <a:pt x="7977" y="7881"/>
                </a:lnTo>
                <a:lnTo>
                  <a:pt x="8305" y="7939"/>
                </a:lnTo>
                <a:lnTo>
                  <a:pt x="8634" y="7996"/>
                </a:lnTo>
                <a:lnTo>
                  <a:pt x="8943" y="8074"/>
                </a:lnTo>
                <a:lnTo>
                  <a:pt x="9271" y="8170"/>
                </a:lnTo>
                <a:lnTo>
                  <a:pt x="9599" y="8267"/>
                </a:lnTo>
                <a:lnTo>
                  <a:pt x="10275" y="8518"/>
                </a:lnTo>
                <a:lnTo>
                  <a:pt x="10932" y="8769"/>
                </a:lnTo>
                <a:lnTo>
                  <a:pt x="11569" y="9059"/>
                </a:lnTo>
                <a:lnTo>
                  <a:pt x="11878" y="9213"/>
                </a:lnTo>
                <a:lnTo>
                  <a:pt x="12187" y="9387"/>
                </a:lnTo>
                <a:lnTo>
                  <a:pt x="12110" y="8827"/>
                </a:lnTo>
                <a:lnTo>
                  <a:pt x="11994" y="8248"/>
                </a:lnTo>
                <a:lnTo>
                  <a:pt x="11878" y="7687"/>
                </a:lnTo>
                <a:lnTo>
                  <a:pt x="11801" y="7127"/>
                </a:lnTo>
                <a:lnTo>
                  <a:pt x="11782" y="6838"/>
                </a:lnTo>
                <a:lnTo>
                  <a:pt x="11762" y="6567"/>
                </a:lnTo>
                <a:lnTo>
                  <a:pt x="11762" y="6278"/>
                </a:lnTo>
                <a:lnTo>
                  <a:pt x="11782" y="6007"/>
                </a:lnTo>
                <a:lnTo>
                  <a:pt x="11820" y="5717"/>
                </a:lnTo>
                <a:lnTo>
                  <a:pt x="11897" y="5447"/>
                </a:lnTo>
                <a:lnTo>
                  <a:pt x="11975" y="5177"/>
                </a:lnTo>
                <a:lnTo>
                  <a:pt x="12110" y="4887"/>
                </a:lnTo>
                <a:lnTo>
                  <a:pt x="12303" y="4481"/>
                </a:lnTo>
                <a:lnTo>
                  <a:pt x="12516" y="4095"/>
                </a:lnTo>
                <a:lnTo>
                  <a:pt x="12631" y="3902"/>
                </a:lnTo>
                <a:lnTo>
                  <a:pt x="12767" y="3709"/>
                </a:lnTo>
                <a:lnTo>
                  <a:pt x="12902" y="3535"/>
                </a:lnTo>
                <a:lnTo>
                  <a:pt x="13076" y="3400"/>
                </a:lnTo>
                <a:lnTo>
                  <a:pt x="12786" y="3303"/>
                </a:lnTo>
                <a:lnTo>
                  <a:pt x="12496" y="3226"/>
                </a:lnTo>
                <a:lnTo>
                  <a:pt x="11917" y="3091"/>
                </a:lnTo>
                <a:lnTo>
                  <a:pt x="11318" y="2975"/>
                </a:lnTo>
                <a:lnTo>
                  <a:pt x="10739" y="2840"/>
                </a:lnTo>
                <a:lnTo>
                  <a:pt x="10198" y="2685"/>
                </a:lnTo>
                <a:lnTo>
                  <a:pt x="9657" y="2492"/>
                </a:lnTo>
                <a:lnTo>
                  <a:pt x="9136" y="2280"/>
                </a:lnTo>
                <a:lnTo>
                  <a:pt x="8634" y="2067"/>
                </a:lnTo>
                <a:lnTo>
                  <a:pt x="7629" y="1584"/>
                </a:lnTo>
                <a:lnTo>
                  <a:pt x="6606" y="1102"/>
                </a:lnTo>
                <a:lnTo>
                  <a:pt x="6239" y="947"/>
                </a:lnTo>
                <a:lnTo>
                  <a:pt x="5872" y="812"/>
                </a:lnTo>
                <a:lnTo>
                  <a:pt x="5505" y="696"/>
                </a:lnTo>
                <a:lnTo>
                  <a:pt x="5157" y="599"/>
                </a:lnTo>
                <a:lnTo>
                  <a:pt x="4790" y="522"/>
                </a:lnTo>
                <a:lnTo>
                  <a:pt x="4423" y="464"/>
                </a:lnTo>
                <a:lnTo>
                  <a:pt x="4056" y="406"/>
                </a:lnTo>
                <a:lnTo>
                  <a:pt x="3689" y="368"/>
                </a:lnTo>
                <a:lnTo>
                  <a:pt x="3322" y="348"/>
                </a:lnTo>
                <a:lnTo>
                  <a:pt x="2569" y="348"/>
                </a:lnTo>
                <a:lnTo>
                  <a:pt x="2202" y="368"/>
                </a:lnTo>
                <a:lnTo>
                  <a:pt x="1449" y="426"/>
                </a:lnTo>
                <a:lnTo>
                  <a:pt x="696" y="522"/>
                </a:lnTo>
                <a:lnTo>
                  <a:pt x="696" y="232"/>
                </a:lnTo>
                <a:lnTo>
                  <a:pt x="676" y="117"/>
                </a:lnTo>
                <a:lnTo>
                  <a:pt x="657" y="59"/>
                </a:lnTo>
                <a:lnTo>
                  <a:pt x="5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2"/>
          <p:cNvSpPr txBox="1">
            <a:spLocks noGrp="1"/>
          </p:cNvSpPr>
          <p:nvPr>
            <p:ph type="title"/>
          </p:nvPr>
        </p:nvSpPr>
        <p:spPr>
          <a:xfrm>
            <a:off x="3738025" y="1247875"/>
            <a:ext cx="4647000" cy="1139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6"/>
              </a:buClr>
              <a:buSzPts val="3500"/>
              <a:buNone/>
              <a:defRPr sz="11500">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245"/>
        <p:cNvGrpSpPr/>
        <p:nvPr/>
      </p:nvGrpSpPr>
      <p:grpSpPr>
        <a:xfrm>
          <a:off x="0" y="0"/>
          <a:ext cx="0" cy="0"/>
          <a:chOff x="0" y="0"/>
          <a:chExt cx="0" cy="0"/>
        </a:xfrm>
      </p:grpSpPr>
      <p:grpSp>
        <p:nvGrpSpPr>
          <p:cNvPr id="1246" name="Google Shape;1246;p47"/>
          <p:cNvGrpSpPr/>
          <p:nvPr/>
        </p:nvGrpSpPr>
        <p:grpSpPr>
          <a:xfrm>
            <a:off x="-4470013" y="-668750"/>
            <a:ext cx="15657196" cy="7403078"/>
            <a:chOff x="-4470013" y="-668750"/>
            <a:chExt cx="15657196" cy="7403078"/>
          </a:xfrm>
        </p:grpSpPr>
        <p:sp>
          <p:nvSpPr>
            <p:cNvPr id="1247" name="Google Shape;1247;p47"/>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8" name="Google Shape;1248;p47"/>
            <p:cNvGrpSpPr/>
            <p:nvPr/>
          </p:nvGrpSpPr>
          <p:grpSpPr>
            <a:xfrm>
              <a:off x="7571490" y="4335248"/>
              <a:ext cx="2795340" cy="1885492"/>
              <a:chOff x="965100" y="1428788"/>
              <a:chExt cx="1354200" cy="913425"/>
            </a:xfrm>
          </p:grpSpPr>
          <p:sp>
            <p:nvSpPr>
              <p:cNvPr id="1249" name="Google Shape;1249;p47"/>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7"/>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7"/>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7"/>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7"/>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 name="Google Shape;1254;p47"/>
            <p:cNvGrpSpPr/>
            <p:nvPr/>
          </p:nvGrpSpPr>
          <p:grpSpPr>
            <a:xfrm>
              <a:off x="-3230997" y="-668750"/>
              <a:ext cx="4020585" cy="3545433"/>
              <a:chOff x="-2417677" y="2452996"/>
              <a:chExt cx="5416388" cy="4776280"/>
            </a:xfrm>
          </p:grpSpPr>
          <p:grpSp>
            <p:nvGrpSpPr>
              <p:cNvPr id="1255" name="Google Shape;1255;p47"/>
              <p:cNvGrpSpPr/>
              <p:nvPr/>
            </p:nvGrpSpPr>
            <p:grpSpPr>
              <a:xfrm>
                <a:off x="415116" y="4353695"/>
                <a:ext cx="451070" cy="303924"/>
                <a:chOff x="5850477" y="3901125"/>
                <a:chExt cx="127450" cy="85874"/>
              </a:xfrm>
            </p:grpSpPr>
            <p:sp>
              <p:nvSpPr>
                <p:cNvPr id="1256" name="Google Shape;1256;p47"/>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7"/>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7"/>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7"/>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7"/>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7"/>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2" name="Google Shape;1262;p47"/>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3" name="Google Shape;1263;p47"/>
              <p:cNvGrpSpPr/>
              <p:nvPr/>
            </p:nvGrpSpPr>
            <p:grpSpPr>
              <a:xfrm>
                <a:off x="-2417677" y="2452996"/>
                <a:ext cx="5416388" cy="4776280"/>
                <a:chOff x="3141775" y="2797950"/>
                <a:chExt cx="2059150" cy="1815800"/>
              </a:xfrm>
            </p:grpSpPr>
            <p:sp>
              <p:nvSpPr>
                <p:cNvPr id="1264" name="Google Shape;1264;p47"/>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7"/>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7"/>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7"/>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7"/>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7"/>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7"/>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7"/>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7"/>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73" name="Google Shape;1273;p47"/>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9">
    <p:spTree>
      <p:nvGrpSpPr>
        <p:cNvPr id="1" name="Shape 1274"/>
        <p:cNvGrpSpPr/>
        <p:nvPr/>
      </p:nvGrpSpPr>
      <p:grpSpPr>
        <a:xfrm>
          <a:off x="0" y="0"/>
          <a:ext cx="0" cy="0"/>
          <a:chOff x="0" y="0"/>
          <a:chExt cx="0" cy="0"/>
        </a:xfrm>
      </p:grpSpPr>
      <p:grpSp>
        <p:nvGrpSpPr>
          <p:cNvPr id="1275" name="Google Shape;1275;p48"/>
          <p:cNvGrpSpPr/>
          <p:nvPr/>
        </p:nvGrpSpPr>
        <p:grpSpPr>
          <a:xfrm>
            <a:off x="-1614447" y="-668745"/>
            <a:ext cx="12693753" cy="6889485"/>
            <a:chOff x="-1614447" y="-668745"/>
            <a:chExt cx="12693753" cy="6889485"/>
          </a:xfrm>
        </p:grpSpPr>
        <p:grpSp>
          <p:nvGrpSpPr>
            <p:cNvPr id="1276" name="Google Shape;1276;p48"/>
            <p:cNvGrpSpPr/>
            <p:nvPr/>
          </p:nvGrpSpPr>
          <p:grpSpPr>
            <a:xfrm>
              <a:off x="-1614447" y="4335248"/>
              <a:ext cx="2795340" cy="1885492"/>
              <a:chOff x="965100" y="1428788"/>
              <a:chExt cx="1354200" cy="913425"/>
            </a:xfrm>
          </p:grpSpPr>
          <p:sp>
            <p:nvSpPr>
              <p:cNvPr id="1277" name="Google Shape;1277;p4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2" name="Google Shape;1282;p48"/>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8"/>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6955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205EC7CA-7516-448A-133F-6D98A51E2E43}"/>
              </a:ext>
            </a:extLst>
          </p:cNvPr>
          <p:cNvPicPr>
            <a:picLocks noChangeAspect="1"/>
          </p:cNvPicPr>
          <p:nvPr userDrawn="1"/>
        </p:nvPicPr>
        <p:blipFill>
          <a:blip r:embed="rId10"/>
          <a:stretch>
            <a:fillRect/>
          </a:stretch>
        </p:blipFill>
        <p:spPr>
          <a:xfrm>
            <a:off x="-1432560" y="0"/>
            <a:ext cx="1184612" cy="1184612"/>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8" r:id="rId4"/>
    <p:sldLayoutId id="2147483659" r:id="rId5"/>
    <p:sldLayoutId id="2147483688" r:id="rId6"/>
    <p:sldLayoutId id="2147483693" r:id="rId7"/>
    <p:sldLayoutId id="214748369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10/2/2024</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0092087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sv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15.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16.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audio" Target="../media/audio1.wav"/><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audio" Target="../media/audio2.wav"/><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48.png"/><Relationship Id="rId3" Type="http://schemas.openxmlformats.org/officeDocument/2006/relationships/image" Target="../media/image40.png"/><Relationship Id="rId7" Type="http://schemas.openxmlformats.org/officeDocument/2006/relationships/image" Target="../media/image27.png"/><Relationship Id="rId12" Type="http://schemas.openxmlformats.org/officeDocument/2006/relationships/image" Target="../media/image47.svg"/><Relationship Id="rId2" Type="http://schemas.openxmlformats.org/officeDocument/2006/relationships/audio" Target="../media/audio1.wav"/><Relationship Id="rId1" Type="http://schemas.openxmlformats.org/officeDocument/2006/relationships/slideLayout" Target="../slideLayouts/slideLayout15.xml"/><Relationship Id="rId6" Type="http://schemas.openxmlformats.org/officeDocument/2006/relationships/image" Target="../media/image43.svg"/><Relationship Id="rId11" Type="http://schemas.openxmlformats.org/officeDocument/2006/relationships/image" Target="../media/image46.png"/><Relationship Id="rId5" Type="http://schemas.openxmlformats.org/officeDocument/2006/relationships/image" Target="../media/image42.png"/><Relationship Id="rId15" Type="http://schemas.openxmlformats.org/officeDocument/2006/relationships/audio" Target="../media/audio1.wav"/><Relationship Id="rId10" Type="http://schemas.openxmlformats.org/officeDocument/2006/relationships/image" Target="../media/image45.svg"/><Relationship Id="rId4" Type="http://schemas.openxmlformats.org/officeDocument/2006/relationships/image" Target="../media/image41.svg"/><Relationship Id="rId9" Type="http://schemas.openxmlformats.org/officeDocument/2006/relationships/image" Target="../media/image44.png"/><Relationship Id="rId14" Type="http://schemas.openxmlformats.org/officeDocument/2006/relationships/image" Target="../media/image49.sv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FF25003A-2408-93C0-8FEF-3A56C05A9506}"/>
              </a:ext>
            </a:extLst>
          </p:cNvPr>
          <p:cNvSpPr/>
          <p:nvPr/>
        </p:nvSpPr>
        <p:spPr>
          <a:xfrm>
            <a:off x="115724" y="952180"/>
            <a:ext cx="5675653" cy="3702210"/>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grpSp>
        <p:nvGrpSpPr>
          <p:cNvPr id="5" name="Google Shape;1387;p53">
            <a:extLst>
              <a:ext uri="{FF2B5EF4-FFF2-40B4-BE49-F238E27FC236}">
                <a16:creationId xmlns:a16="http://schemas.microsoft.com/office/drawing/2014/main" id="{660F3426-3879-2CAB-41E0-E149342EB4E2}"/>
              </a:ext>
            </a:extLst>
          </p:cNvPr>
          <p:cNvGrpSpPr/>
          <p:nvPr/>
        </p:nvGrpSpPr>
        <p:grpSpPr>
          <a:xfrm rot="10800000" flipH="1">
            <a:off x="2067505" y="4654390"/>
            <a:ext cx="3829050" cy="936056"/>
            <a:chOff x="238125" y="1984300"/>
            <a:chExt cx="7143750" cy="1746375"/>
          </a:xfrm>
        </p:grpSpPr>
        <p:sp>
          <p:nvSpPr>
            <p:cNvPr id="6" name="Google Shape;1388;p53">
              <a:extLst>
                <a:ext uri="{FF2B5EF4-FFF2-40B4-BE49-F238E27FC236}">
                  <a16:creationId xmlns:a16="http://schemas.microsoft.com/office/drawing/2014/main" id="{A8CD925B-86ED-2738-1722-D7DDA4AB0978}"/>
                </a:ext>
              </a:extLst>
            </p:cNvPr>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89;p53">
              <a:extLst>
                <a:ext uri="{FF2B5EF4-FFF2-40B4-BE49-F238E27FC236}">
                  <a16:creationId xmlns:a16="http://schemas.microsoft.com/office/drawing/2014/main" id="{FBBDB877-8BC9-FF54-9E37-446331BE2077}"/>
                </a:ext>
              </a:extLst>
            </p:cNvPr>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90;p53">
              <a:extLst>
                <a:ext uri="{FF2B5EF4-FFF2-40B4-BE49-F238E27FC236}">
                  <a16:creationId xmlns:a16="http://schemas.microsoft.com/office/drawing/2014/main" id="{EF86C87C-ABD9-6153-8DBD-E28AE64B7BA7}"/>
                </a:ext>
              </a:extLst>
            </p:cNvPr>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91;p53">
              <a:extLst>
                <a:ext uri="{FF2B5EF4-FFF2-40B4-BE49-F238E27FC236}">
                  <a16:creationId xmlns:a16="http://schemas.microsoft.com/office/drawing/2014/main" id="{E0D2A47F-87E0-8175-A301-AE8C69272621}"/>
                </a:ext>
              </a:extLst>
            </p:cNvPr>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92;p53">
              <a:extLst>
                <a:ext uri="{FF2B5EF4-FFF2-40B4-BE49-F238E27FC236}">
                  <a16:creationId xmlns:a16="http://schemas.microsoft.com/office/drawing/2014/main" id="{6AF885E9-8F40-C222-CE27-C8AE182D3388}"/>
                </a:ext>
              </a:extLst>
            </p:cNvPr>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93;p53">
              <a:extLst>
                <a:ext uri="{FF2B5EF4-FFF2-40B4-BE49-F238E27FC236}">
                  <a16:creationId xmlns:a16="http://schemas.microsoft.com/office/drawing/2014/main" id="{988683AF-C944-A1AC-CA88-84A2C5415B70}"/>
                </a:ext>
              </a:extLst>
            </p:cNvPr>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94;p53">
              <a:extLst>
                <a:ext uri="{FF2B5EF4-FFF2-40B4-BE49-F238E27FC236}">
                  <a16:creationId xmlns:a16="http://schemas.microsoft.com/office/drawing/2014/main" id="{4340AB63-83B9-F688-3958-EC150E54E0B0}"/>
                </a:ext>
              </a:extLst>
            </p:cNvPr>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95;p53">
              <a:extLst>
                <a:ext uri="{FF2B5EF4-FFF2-40B4-BE49-F238E27FC236}">
                  <a16:creationId xmlns:a16="http://schemas.microsoft.com/office/drawing/2014/main" id="{B4F909E5-A21D-9620-5717-FC3FD7F4B32C}"/>
                </a:ext>
              </a:extLst>
            </p:cNvPr>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96;p53">
              <a:extLst>
                <a:ext uri="{FF2B5EF4-FFF2-40B4-BE49-F238E27FC236}">
                  <a16:creationId xmlns:a16="http://schemas.microsoft.com/office/drawing/2014/main" id="{8B52D090-C469-A1A7-8959-6690185F34E4}"/>
                </a:ext>
              </a:extLst>
            </p:cNvPr>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97;p53">
              <a:extLst>
                <a:ext uri="{FF2B5EF4-FFF2-40B4-BE49-F238E27FC236}">
                  <a16:creationId xmlns:a16="http://schemas.microsoft.com/office/drawing/2014/main" id="{AE4FCCA8-4ABC-2056-2CB9-24B5E1A4A104}"/>
                </a:ext>
              </a:extLst>
            </p:cNvPr>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98;p53">
              <a:extLst>
                <a:ext uri="{FF2B5EF4-FFF2-40B4-BE49-F238E27FC236}">
                  <a16:creationId xmlns:a16="http://schemas.microsoft.com/office/drawing/2014/main" id="{08BFB8D7-375E-0E6A-8D87-6467AFFE2815}"/>
                </a:ext>
              </a:extLst>
            </p:cNvPr>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99;p53">
              <a:extLst>
                <a:ext uri="{FF2B5EF4-FFF2-40B4-BE49-F238E27FC236}">
                  <a16:creationId xmlns:a16="http://schemas.microsoft.com/office/drawing/2014/main" id="{10392F28-33F9-2E30-3247-64A8890BA236}"/>
                </a:ext>
              </a:extLst>
            </p:cNvPr>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00;p53">
              <a:extLst>
                <a:ext uri="{FF2B5EF4-FFF2-40B4-BE49-F238E27FC236}">
                  <a16:creationId xmlns:a16="http://schemas.microsoft.com/office/drawing/2014/main" id="{8FF33D4B-32F3-538A-BB1E-6DE71BBAC1DE}"/>
                </a:ext>
              </a:extLst>
            </p:cNvPr>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01;p53">
              <a:extLst>
                <a:ext uri="{FF2B5EF4-FFF2-40B4-BE49-F238E27FC236}">
                  <a16:creationId xmlns:a16="http://schemas.microsoft.com/office/drawing/2014/main" id="{1B7B6E04-D909-23C8-7CAF-065F205F411F}"/>
                </a:ext>
              </a:extLst>
            </p:cNvPr>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02;p53">
              <a:extLst>
                <a:ext uri="{FF2B5EF4-FFF2-40B4-BE49-F238E27FC236}">
                  <a16:creationId xmlns:a16="http://schemas.microsoft.com/office/drawing/2014/main" id="{07C189D6-EA04-76C9-B3F9-F793A6E646FB}"/>
                </a:ext>
              </a:extLst>
            </p:cNvPr>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03;p53">
              <a:extLst>
                <a:ext uri="{FF2B5EF4-FFF2-40B4-BE49-F238E27FC236}">
                  <a16:creationId xmlns:a16="http://schemas.microsoft.com/office/drawing/2014/main" id="{2B3938DD-65F4-ADE5-91DD-FDF838C93915}"/>
                </a:ext>
              </a:extLst>
            </p:cNvPr>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04;p53">
              <a:extLst>
                <a:ext uri="{FF2B5EF4-FFF2-40B4-BE49-F238E27FC236}">
                  <a16:creationId xmlns:a16="http://schemas.microsoft.com/office/drawing/2014/main" id="{24A2CF56-2207-201E-2E1A-293FACC1EB47}"/>
                </a:ext>
              </a:extLst>
            </p:cNvPr>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05;p53">
              <a:extLst>
                <a:ext uri="{FF2B5EF4-FFF2-40B4-BE49-F238E27FC236}">
                  <a16:creationId xmlns:a16="http://schemas.microsoft.com/office/drawing/2014/main" id="{D744B5B6-132A-4C37-7746-1CAF90FB8747}"/>
                </a:ext>
              </a:extLst>
            </p:cNvPr>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06;p53">
              <a:extLst>
                <a:ext uri="{FF2B5EF4-FFF2-40B4-BE49-F238E27FC236}">
                  <a16:creationId xmlns:a16="http://schemas.microsoft.com/office/drawing/2014/main" id="{6D40FA88-C0CF-883F-ABAF-1BBBF99E43DF}"/>
                </a:ext>
              </a:extLst>
            </p:cNvPr>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07;p53">
              <a:extLst>
                <a:ext uri="{FF2B5EF4-FFF2-40B4-BE49-F238E27FC236}">
                  <a16:creationId xmlns:a16="http://schemas.microsoft.com/office/drawing/2014/main" id="{3218003E-9DBD-FEEA-FD26-559225B4BBCF}"/>
                </a:ext>
              </a:extLst>
            </p:cNvPr>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08;p53">
              <a:extLst>
                <a:ext uri="{FF2B5EF4-FFF2-40B4-BE49-F238E27FC236}">
                  <a16:creationId xmlns:a16="http://schemas.microsoft.com/office/drawing/2014/main" id="{3C58DD6D-2FE1-178B-ED4C-06FC4407AE74}"/>
                </a:ext>
              </a:extLst>
            </p:cNvPr>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1409;p53">
            <a:extLst>
              <a:ext uri="{FF2B5EF4-FFF2-40B4-BE49-F238E27FC236}">
                <a16:creationId xmlns:a16="http://schemas.microsoft.com/office/drawing/2014/main" id="{9115202D-4DBE-59F1-C7F9-1E2D6F46D265}"/>
              </a:ext>
            </a:extLst>
          </p:cNvPr>
          <p:cNvSpPr/>
          <p:nvPr/>
        </p:nvSpPr>
        <p:spPr>
          <a:xfrm rot="894505">
            <a:off x="-1857367" y="-179977"/>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10;p53">
            <a:extLst>
              <a:ext uri="{FF2B5EF4-FFF2-40B4-BE49-F238E27FC236}">
                <a16:creationId xmlns:a16="http://schemas.microsoft.com/office/drawing/2014/main" id="{393AD71C-8EEF-E5B9-62CA-C0A9FF1786C0}"/>
              </a:ext>
            </a:extLst>
          </p:cNvPr>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12;p53">
            <a:extLst>
              <a:ext uri="{FF2B5EF4-FFF2-40B4-BE49-F238E27FC236}">
                <a16:creationId xmlns:a16="http://schemas.microsoft.com/office/drawing/2014/main" id="{D5154853-D287-05D6-4938-D4D26CAB6392}"/>
              </a:ext>
            </a:extLst>
          </p:cNvPr>
          <p:cNvSpPr txBox="1">
            <a:spLocks/>
          </p:cNvSpPr>
          <p:nvPr/>
        </p:nvSpPr>
        <p:spPr>
          <a:xfrm>
            <a:off x="272485" y="1191745"/>
            <a:ext cx="5587627" cy="310540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100"/>
              <a:buFont typeface="Arial"/>
              <a:buNone/>
              <a:defRPr sz="16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9pPr>
          </a:lstStyle>
          <a:p>
            <a:pPr algn="just"/>
            <a:r>
              <a:rPr lang="vi-VN" sz="2200" b="0" i="0" dirty="0">
                <a:solidFill>
                  <a:srgbClr val="000000"/>
                </a:solidFill>
                <a:effectLst/>
                <a:latin typeface="Cambria" panose="02040503050406030204" pitchFamily="18" charset="0"/>
                <a:ea typeface="Cambria" panose="02040503050406030204" pitchFamily="18" charset="0"/>
              </a:rPr>
              <a:t>Trong tác phẩm Lịch sử nước ta (năm 1942), Bác Hồ viết:</a:t>
            </a:r>
          </a:p>
          <a:p>
            <a:pPr algn="ctr"/>
            <a:r>
              <a:rPr lang="vi-VN" sz="2200" b="0" i="1" dirty="0">
                <a:solidFill>
                  <a:srgbClr val="000000"/>
                </a:solidFill>
                <a:effectLst/>
                <a:latin typeface="Cambria" panose="02040503050406030204" pitchFamily="18" charset="0"/>
                <a:ea typeface="Cambria" panose="02040503050406030204" pitchFamily="18" charset="0"/>
              </a:rPr>
              <a:t>Nhà Trần thống trị giang san</a:t>
            </a:r>
            <a:endParaRPr lang="vi-VN" sz="2200" b="0" i="0" dirty="0">
              <a:solidFill>
                <a:srgbClr val="000000"/>
              </a:solidFill>
              <a:effectLst/>
              <a:latin typeface="Cambria" panose="02040503050406030204" pitchFamily="18" charset="0"/>
              <a:ea typeface="Cambria" panose="02040503050406030204" pitchFamily="18" charset="0"/>
            </a:endParaRPr>
          </a:p>
          <a:p>
            <a:pPr algn="ctr"/>
            <a:r>
              <a:rPr lang="vi-VN" sz="2200" b="0" i="1" dirty="0">
                <a:solidFill>
                  <a:srgbClr val="000000"/>
                </a:solidFill>
                <a:effectLst/>
                <a:latin typeface="Cambria" panose="02040503050406030204" pitchFamily="18" charset="0"/>
                <a:ea typeface="Cambria" panose="02040503050406030204" pitchFamily="18" charset="0"/>
              </a:rPr>
              <a:t>Trị yên trong nước, đánh tan giặc ngoài ...</a:t>
            </a:r>
            <a:endParaRPr lang="vi-VN" sz="2200" b="0" i="0" dirty="0">
              <a:solidFill>
                <a:srgbClr val="000000"/>
              </a:solidFill>
              <a:effectLst/>
              <a:latin typeface="Cambria" panose="02040503050406030204" pitchFamily="18" charset="0"/>
              <a:ea typeface="Cambria" panose="02040503050406030204" pitchFamily="18" charset="0"/>
            </a:endParaRPr>
          </a:p>
          <a:p>
            <a:pPr algn="ctr"/>
            <a:r>
              <a:rPr lang="vi-VN" sz="2200" b="0" i="1" dirty="0">
                <a:solidFill>
                  <a:srgbClr val="000000"/>
                </a:solidFill>
                <a:effectLst/>
                <a:latin typeface="Cambria" panose="02040503050406030204" pitchFamily="18" charset="0"/>
                <a:ea typeface="Cambria" panose="02040503050406030204" pitchFamily="18" charset="0"/>
              </a:rPr>
              <a:t>Đời Trần văn giỏi võ nhiều,</a:t>
            </a:r>
            <a:endParaRPr lang="vi-VN" sz="2200" b="0" i="0" dirty="0">
              <a:solidFill>
                <a:srgbClr val="000000"/>
              </a:solidFill>
              <a:effectLst/>
              <a:latin typeface="Cambria" panose="02040503050406030204" pitchFamily="18" charset="0"/>
              <a:ea typeface="Cambria" panose="02040503050406030204" pitchFamily="18" charset="0"/>
            </a:endParaRPr>
          </a:p>
          <a:p>
            <a:pPr algn="ctr"/>
            <a:r>
              <a:rPr lang="vi-VN" sz="2200" b="0" i="1" dirty="0">
                <a:solidFill>
                  <a:srgbClr val="000000"/>
                </a:solidFill>
                <a:effectLst/>
                <a:latin typeface="Cambria" panose="02040503050406030204" pitchFamily="18" charset="0"/>
                <a:ea typeface="Cambria" panose="02040503050406030204" pitchFamily="18" charset="0"/>
              </a:rPr>
              <a:t>Ngoài dân thịnh vượng, trong triều hiền minh.</a:t>
            </a:r>
            <a:endParaRPr lang="vi-VN" sz="2200" b="0" i="0" dirty="0">
              <a:solidFill>
                <a:srgbClr val="000000"/>
              </a:solidFill>
              <a:effectLst/>
              <a:latin typeface="Cambria" panose="02040503050406030204" pitchFamily="18" charset="0"/>
              <a:ea typeface="Cambria" panose="02040503050406030204" pitchFamily="18" charset="0"/>
            </a:endParaRPr>
          </a:p>
          <a:p>
            <a:pPr algn="just"/>
            <a:r>
              <a:rPr lang="vi-VN" sz="2200" b="1" i="0" dirty="0">
                <a:solidFill>
                  <a:srgbClr val="000000"/>
                </a:solidFill>
                <a:effectLst/>
                <a:latin typeface="Cambria" panose="02040503050406030204" pitchFamily="18" charset="0"/>
                <a:ea typeface="Cambria" panose="02040503050406030204" pitchFamily="18" charset="0"/>
              </a:rPr>
              <a:t>Theo em, các câu thơ trên nói đến những đóng góp nào của Triều Trần đối với lịch sử dân tộc?</a:t>
            </a:r>
          </a:p>
        </p:txBody>
      </p:sp>
      <p:grpSp>
        <p:nvGrpSpPr>
          <p:cNvPr id="30" name="Google Shape;1413;p53">
            <a:extLst>
              <a:ext uri="{FF2B5EF4-FFF2-40B4-BE49-F238E27FC236}">
                <a16:creationId xmlns:a16="http://schemas.microsoft.com/office/drawing/2014/main" id="{9EC91B52-1088-78D7-D748-1367C3AD5ED4}"/>
              </a:ext>
            </a:extLst>
          </p:cNvPr>
          <p:cNvGrpSpPr/>
          <p:nvPr/>
        </p:nvGrpSpPr>
        <p:grpSpPr>
          <a:xfrm rot="3366779" flipH="1">
            <a:off x="7651099" y="40051"/>
            <a:ext cx="1782424" cy="1363331"/>
            <a:chOff x="2939750" y="4553425"/>
            <a:chExt cx="759150" cy="580675"/>
          </a:xfrm>
        </p:grpSpPr>
        <p:sp>
          <p:nvSpPr>
            <p:cNvPr id="31" name="Google Shape;1414;p53">
              <a:extLst>
                <a:ext uri="{FF2B5EF4-FFF2-40B4-BE49-F238E27FC236}">
                  <a16:creationId xmlns:a16="http://schemas.microsoft.com/office/drawing/2014/main" id="{C000B045-8FA4-DB5D-83A2-5CBBFD94A2F6}"/>
                </a:ext>
              </a:extLst>
            </p:cNvPr>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15;p53">
              <a:extLst>
                <a:ext uri="{FF2B5EF4-FFF2-40B4-BE49-F238E27FC236}">
                  <a16:creationId xmlns:a16="http://schemas.microsoft.com/office/drawing/2014/main" id="{239BBB59-5CF5-D1D5-9235-E7C870E31A44}"/>
                </a:ext>
              </a:extLst>
            </p:cNvPr>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16;p53">
              <a:extLst>
                <a:ext uri="{FF2B5EF4-FFF2-40B4-BE49-F238E27FC236}">
                  <a16:creationId xmlns:a16="http://schemas.microsoft.com/office/drawing/2014/main" id="{86986980-68BC-25A0-8325-AC80C46206D7}"/>
                </a:ext>
              </a:extLst>
            </p:cNvPr>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17;p53">
              <a:extLst>
                <a:ext uri="{FF2B5EF4-FFF2-40B4-BE49-F238E27FC236}">
                  <a16:creationId xmlns:a16="http://schemas.microsoft.com/office/drawing/2014/main" id="{7FA8605A-FB89-15D8-8F23-3D32CFE93E1F}"/>
                </a:ext>
              </a:extLst>
            </p:cNvPr>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418;p53">
            <a:extLst>
              <a:ext uri="{FF2B5EF4-FFF2-40B4-BE49-F238E27FC236}">
                <a16:creationId xmlns:a16="http://schemas.microsoft.com/office/drawing/2014/main" id="{4D00F8E3-6D1B-5040-CCCE-F8F5DCB78735}"/>
              </a:ext>
            </a:extLst>
          </p:cNvPr>
          <p:cNvGrpSpPr/>
          <p:nvPr/>
        </p:nvGrpSpPr>
        <p:grpSpPr>
          <a:xfrm rot="4216966">
            <a:off x="-1650132" y="3732785"/>
            <a:ext cx="2732656" cy="1843211"/>
            <a:chOff x="965100" y="1428788"/>
            <a:chExt cx="1354200" cy="913425"/>
          </a:xfrm>
        </p:grpSpPr>
        <p:sp>
          <p:nvSpPr>
            <p:cNvPr id="36" name="Google Shape;1419;p53">
              <a:extLst>
                <a:ext uri="{FF2B5EF4-FFF2-40B4-BE49-F238E27FC236}">
                  <a16:creationId xmlns:a16="http://schemas.microsoft.com/office/drawing/2014/main" id="{E9DE4DD6-5DD4-4D0B-246A-2C84E3FA54AA}"/>
                </a:ext>
              </a:extLst>
            </p:cNvPr>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20;p53">
              <a:extLst>
                <a:ext uri="{FF2B5EF4-FFF2-40B4-BE49-F238E27FC236}">
                  <a16:creationId xmlns:a16="http://schemas.microsoft.com/office/drawing/2014/main" id="{1CF7CCD3-E252-94F5-F24C-8F2283F9B476}"/>
                </a:ext>
              </a:extLst>
            </p:cNvPr>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21;p53">
              <a:extLst>
                <a:ext uri="{FF2B5EF4-FFF2-40B4-BE49-F238E27FC236}">
                  <a16:creationId xmlns:a16="http://schemas.microsoft.com/office/drawing/2014/main" id="{A646644B-E748-62E2-98E0-E161AA48268C}"/>
                </a:ext>
              </a:extLst>
            </p:cNvPr>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22;p53">
              <a:extLst>
                <a:ext uri="{FF2B5EF4-FFF2-40B4-BE49-F238E27FC236}">
                  <a16:creationId xmlns:a16="http://schemas.microsoft.com/office/drawing/2014/main" id="{23754027-2C30-8E13-9323-49E38BEBD6D5}"/>
                </a:ext>
              </a:extLst>
            </p:cNvPr>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23;p53">
              <a:extLst>
                <a:ext uri="{FF2B5EF4-FFF2-40B4-BE49-F238E27FC236}">
                  <a16:creationId xmlns:a16="http://schemas.microsoft.com/office/drawing/2014/main" id="{D19A7CCC-68E0-C0D2-10C3-CB22EC20C40C}"/>
                </a:ext>
              </a:extLst>
            </p:cNvPr>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1430;p53">
            <a:extLst>
              <a:ext uri="{FF2B5EF4-FFF2-40B4-BE49-F238E27FC236}">
                <a16:creationId xmlns:a16="http://schemas.microsoft.com/office/drawing/2014/main" id="{8B9DF1CE-4173-2384-D4D3-8D7C4478F202}"/>
              </a:ext>
            </a:extLst>
          </p:cNvPr>
          <p:cNvGrpSpPr/>
          <p:nvPr/>
        </p:nvGrpSpPr>
        <p:grpSpPr>
          <a:xfrm flipH="1">
            <a:off x="8604541" y="4831249"/>
            <a:ext cx="270464" cy="117823"/>
            <a:chOff x="2903262" y="4795769"/>
            <a:chExt cx="373776" cy="162828"/>
          </a:xfrm>
        </p:grpSpPr>
        <p:sp>
          <p:nvSpPr>
            <p:cNvPr id="42" name="Google Shape;1431;p53">
              <a:extLst>
                <a:ext uri="{FF2B5EF4-FFF2-40B4-BE49-F238E27FC236}">
                  <a16:creationId xmlns:a16="http://schemas.microsoft.com/office/drawing/2014/main" id="{33217383-9C06-07DE-7127-238C7F3A83E2}"/>
                </a:ext>
              </a:extLst>
            </p:cNvPr>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32;p53">
              <a:extLst>
                <a:ext uri="{FF2B5EF4-FFF2-40B4-BE49-F238E27FC236}">
                  <a16:creationId xmlns:a16="http://schemas.microsoft.com/office/drawing/2014/main" id="{FB3027D5-7B4E-50BB-F40C-0DED668A7F43}"/>
                </a:ext>
              </a:extLst>
            </p:cNvPr>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33;p53">
              <a:extLst>
                <a:ext uri="{FF2B5EF4-FFF2-40B4-BE49-F238E27FC236}">
                  <a16:creationId xmlns:a16="http://schemas.microsoft.com/office/drawing/2014/main" id="{4C7FAF4A-3994-4D79-3891-0183CD99D855}"/>
                </a:ext>
              </a:extLst>
            </p:cNvPr>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5" name="Graphic 44">
            <a:extLst>
              <a:ext uri="{FF2B5EF4-FFF2-40B4-BE49-F238E27FC236}">
                <a16:creationId xmlns:a16="http://schemas.microsoft.com/office/drawing/2014/main" id="{F98ED0AD-95D5-2CE0-8ED7-85FE4D14AE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79380" y="2286120"/>
            <a:ext cx="3171404" cy="2067286"/>
          </a:xfrm>
          <a:prstGeom prst="rect">
            <a:avLst/>
          </a:prstGeom>
        </p:spPr>
      </p:pic>
      <p:pic>
        <p:nvPicPr>
          <p:cNvPr id="46" name="Picture 45">
            <a:extLst>
              <a:ext uri="{FF2B5EF4-FFF2-40B4-BE49-F238E27FC236}">
                <a16:creationId xmlns:a16="http://schemas.microsoft.com/office/drawing/2014/main" id="{93B5674D-0964-7144-BCE7-BE82B21C0815}"/>
              </a:ext>
            </a:extLst>
          </p:cNvPr>
          <p:cNvPicPr>
            <a:picLocks noChangeAspect="1"/>
          </p:cNvPicPr>
          <p:nvPr/>
        </p:nvPicPr>
        <p:blipFill>
          <a:blip r:embed="rId4"/>
          <a:stretch>
            <a:fillRect/>
          </a:stretch>
        </p:blipFill>
        <p:spPr>
          <a:xfrm>
            <a:off x="1185333" y="-234064"/>
            <a:ext cx="5431035" cy="1342152"/>
          </a:xfrm>
          <a:prstGeom prst="rect">
            <a:avLst/>
          </a:prstGeom>
        </p:spPr>
      </p:pic>
    </p:spTree>
    <p:extLst>
      <p:ext uri="{BB962C8B-B14F-4D97-AF65-F5344CB8AC3E}">
        <p14:creationId xmlns:p14="http://schemas.microsoft.com/office/powerpoint/2010/main" val="223051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grpSp>
        <p:nvGrpSpPr>
          <p:cNvPr id="1387" name="Google Shape;1387;p53"/>
          <p:cNvGrpSpPr/>
          <p:nvPr/>
        </p:nvGrpSpPr>
        <p:grpSpPr>
          <a:xfrm rot="10800000" flipH="1">
            <a:off x="2067505" y="4654390"/>
            <a:ext cx="3829050" cy="936056"/>
            <a:chOff x="238125" y="1984300"/>
            <a:chExt cx="7143750" cy="1746375"/>
          </a:xfrm>
        </p:grpSpPr>
        <p:sp>
          <p:nvSpPr>
            <p:cNvPr id="1388" name="Google Shape;1388;p53"/>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3"/>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3"/>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3"/>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3"/>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3"/>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3"/>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3"/>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3"/>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3"/>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3"/>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3"/>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3"/>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3"/>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3"/>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3"/>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3"/>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3"/>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3"/>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3"/>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3"/>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9" name="Google Shape;1409;p53"/>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3"/>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3" name="Google Shape;1413;p53"/>
          <p:cNvGrpSpPr/>
          <p:nvPr/>
        </p:nvGrpSpPr>
        <p:grpSpPr>
          <a:xfrm rot="3366779" flipH="1">
            <a:off x="7651099" y="40051"/>
            <a:ext cx="1782424" cy="1363331"/>
            <a:chOff x="2939750" y="4553425"/>
            <a:chExt cx="759150" cy="580675"/>
          </a:xfrm>
        </p:grpSpPr>
        <p:sp>
          <p:nvSpPr>
            <p:cNvPr id="1414" name="Google Shape;1414;p53"/>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3"/>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3"/>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3"/>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 name="Google Shape;1418;p53"/>
          <p:cNvGrpSpPr/>
          <p:nvPr/>
        </p:nvGrpSpPr>
        <p:grpSpPr>
          <a:xfrm rot="4216966">
            <a:off x="-1650132" y="3732785"/>
            <a:ext cx="2732656" cy="1843211"/>
            <a:chOff x="965100" y="1428788"/>
            <a:chExt cx="1354200" cy="913425"/>
          </a:xfrm>
        </p:grpSpPr>
        <p:sp>
          <p:nvSpPr>
            <p:cNvPr id="1419" name="Google Shape;1419;p5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0" name="Google Shape;1430;p53"/>
          <p:cNvGrpSpPr/>
          <p:nvPr/>
        </p:nvGrpSpPr>
        <p:grpSpPr>
          <a:xfrm flipH="1">
            <a:off x="8604541" y="4831249"/>
            <a:ext cx="270464" cy="117823"/>
            <a:chOff x="2903262" y="4795769"/>
            <a:chExt cx="373776" cy="162828"/>
          </a:xfrm>
        </p:grpSpPr>
        <p:sp>
          <p:nvSpPr>
            <p:cNvPr id="1431" name="Google Shape;1431;p53"/>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3"/>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3"/>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圆角矩形 17">
            <a:extLst>
              <a:ext uri="{FF2B5EF4-FFF2-40B4-BE49-F238E27FC236}">
                <a16:creationId xmlns:a16="http://schemas.microsoft.com/office/drawing/2014/main" id="{C52A1B69-EEB6-A634-CAE0-101CE6C58035}"/>
              </a:ext>
            </a:extLst>
          </p:cNvPr>
          <p:cNvSpPr/>
          <p:nvPr/>
        </p:nvSpPr>
        <p:spPr>
          <a:xfrm>
            <a:off x="694268" y="157744"/>
            <a:ext cx="8136466" cy="91568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3" name="Google Shape;1412;p53">
            <a:extLst>
              <a:ext uri="{FF2B5EF4-FFF2-40B4-BE49-F238E27FC236}">
                <a16:creationId xmlns:a16="http://schemas.microsoft.com/office/drawing/2014/main" id="{53FD9452-2A29-D56A-E40B-A18EAB7951DC}"/>
              </a:ext>
            </a:extLst>
          </p:cNvPr>
          <p:cNvSpPr txBox="1">
            <a:spLocks/>
          </p:cNvSpPr>
          <p:nvPr/>
        </p:nvSpPr>
        <p:spPr>
          <a:xfrm>
            <a:off x="804333" y="102086"/>
            <a:ext cx="7933267" cy="105784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2800" b="1" dirty="0">
                <a:solidFill>
                  <a:srgbClr val="1E421E"/>
                </a:solidFill>
                <a:latin typeface="Cambria" panose="02040503050406030204" pitchFamily="18" charset="0"/>
                <a:ea typeface="Assistant"/>
                <a:cs typeface="Assistant"/>
                <a:sym typeface="Assistant"/>
              </a:rPr>
              <a:t>Thời nhà Trần, bộ máy nhà nước được tổ chức chặt chẽ để quản lí và xây dựng đất nước. </a:t>
            </a:r>
          </a:p>
        </p:txBody>
      </p:sp>
      <p:pic>
        <p:nvPicPr>
          <p:cNvPr id="3074" name="Picture 2" descr="Hãy hoàn thiện sơ đồ dưới đây về tổ chức bộ máy nhà nước thời Trần">
            <a:extLst>
              <a:ext uri="{FF2B5EF4-FFF2-40B4-BE49-F238E27FC236}">
                <a16:creationId xmlns:a16="http://schemas.microsoft.com/office/drawing/2014/main" id="{458F75BA-496D-FED7-6BB5-9BD0216084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6223" y="1277611"/>
            <a:ext cx="4422872" cy="3634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567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wipe(down)">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grpSp>
        <p:nvGrpSpPr>
          <p:cNvPr id="1387" name="Google Shape;1387;p53"/>
          <p:cNvGrpSpPr/>
          <p:nvPr/>
        </p:nvGrpSpPr>
        <p:grpSpPr>
          <a:xfrm rot="10800000" flipH="1">
            <a:off x="2067505" y="4654390"/>
            <a:ext cx="3829050" cy="936056"/>
            <a:chOff x="238125" y="1984300"/>
            <a:chExt cx="7143750" cy="1746375"/>
          </a:xfrm>
        </p:grpSpPr>
        <p:sp>
          <p:nvSpPr>
            <p:cNvPr id="1388" name="Google Shape;1388;p53"/>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389;p53"/>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53"/>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1" name="Google Shape;1391;p53"/>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2" name="Google Shape;1392;p53"/>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3" name="Google Shape;1393;p53"/>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4" name="Google Shape;1394;p53"/>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5" name="Google Shape;1395;p53"/>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6" name="Google Shape;1396;p53"/>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7" name="Google Shape;1397;p53"/>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8" name="Google Shape;1398;p53"/>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9" name="Google Shape;1399;p53"/>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0" name="Google Shape;1400;p53"/>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1" name="Google Shape;1401;p53"/>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2" name="Google Shape;1402;p53"/>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3" name="Google Shape;1403;p53"/>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4" name="Google Shape;1404;p53"/>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5" name="Google Shape;1405;p53"/>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406;p53"/>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7" name="Google Shape;1407;p53"/>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8" name="Google Shape;1408;p53"/>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09" name="Google Shape;1409;p53"/>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53"/>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413" name="Google Shape;1413;p53"/>
          <p:cNvGrpSpPr/>
          <p:nvPr/>
        </p:nvGrpSpPr>
        <p:grpSpPr>
          <a:xfrm rot="3366779" flipH="1">
            <a:off x="7651099" y="40051"/>
            <a:ext cx="1782424" cy="1363331"/>
            <a:chOff x="2939750" y="4553425"/>
            <a:chExt cx="759150" cy="580675"/>
          </a:xfrm>
        </p:grpSpPr>
        <p:sp>
          <p:nvSpPr>
            <p:cNvPr id="1414" name="Google Shape;1414;p53"/>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5" name="Google Shape;1415;p53"/>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6" name="Google Shape;1416;p53"/>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7" name="Google Shape;1417;p53"/>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18" name="Google Shape;1418;p53"/>
          <p:cNvGrpSpPr/>
          <p:nvPr/>
        </p:nvGrpSpPr>
        <p:grpSpPr>
          <a:xfrm rot="4216966">
            <a:off x="-1650132" y="3732785"/>
            <a:ext cx="2732656" cy="1843211"/>
            <a:chOff x="965100" y="1428788"/>
            <a:chExt cx="1354200" cy="913425"/>
          </a:xfrm>
        </p:grpSpPr>
        <p:sp>
          <p:nvSpPr>
            <p:cNvPr id="1419" name="Google Shape;1419;p5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5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5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2" name="Google Shape;1422;p5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3" name="Google Shape;1423;p5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30" name="Google Shape;1430;p53"/>
          <p:cNvGrpSpPr/>
          <p:nvPr/>
        </p:nvGrpSpPr>
        <p:grpSpPr>
          <a:xfrm flipH="1">
            <a:off x="8604541" y="4831249"/>
            <a:ext cx="270464" cy="117823"/>
            <a:chOff x="2903262" y="4795769"/>
            <a:chExt cx="373776" cy="162828"/>
          </a:xfrm>
        </p:grpSpPr>
        <p:sp>
          <p:nvSpPr>
            <p:cNvPr id="1431" name="Google Shape;1431;p53"/>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53"/>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53"/>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圆角矩形 17">
            <a:extLst>
              <a:ext uri="{FF2B5EF4-FFF2-40B4-BE49-F238E27FC236}">
                <a16:creationId xmlns:a16="http://schemas.microsoft.com/office/drawing/2014/main" id="{C52A1B69-EEB6-A634-CAE0-101CE6C58035}"/>
              </a:ext>
            </a:extLst>
          </p:cNvPr>
          <p:cNvSpPr/>
          <p:nvPr/>
        </p:nvSpPr>
        <p:spPr>
          <a:xfrm>
            <a:off x="694268" y="157744"/>
            <a:ext cx="8136466" cy="2283306"/>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3" name="Google Shape;1412;p53">
            <a:extLst>
              <a:ext uri="{FF2B5EF4-FFF2-40B4-BE49-F238E27FC236}">
                <a16:creationId xmlns:a16="http://schemas.microsoft.com/office/drawing/2014/main" id="{53FD9452-2A29-D56A-E40B-A18EAB7951DC}"/>
              </a:ext>
            </a:extLst>
          </p:cNvPr>
          <p:cNvSpPr txBox="1">
            <a:spLocks/>
          </p:cNvSpPr>
          <p:nvPr/>
        </p:nvSpPr>
        <p:spPr>
          <a:xfrm>
            <a:off x="804333" y="102086"/>
            <a:ext cx="7933267" cy="105784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r>
              <a:rPr lang="vi-VN" sz="2800" b="1" dirty="0">
                <a:solidFill>
                  <a:srgbClr val="1E421E"/>
                </a:solidFill>
                <a:latin typeface="Cambria" panose="02040503050406030204" pitchFamily="18" charset="0"/>
                <a:ea typeface="Assistant"/>
                <a:cs typeface="Assistant"/>
                <a:sym typeface="Assistant"/>
              </a:rPr>
              <a:t>Các vua Trần nhường ngôi sớm cho con và xưng là Thái Thượng hoàng, cùng vua quản lí đất nước nhằm mục đích rèn luyện cho vua trẻ cách xử lí công việc triều chính, tăng hiệu qủa trong giải quyết công việc. </a:t>
            </a:r>
            <a:endParaRPr kumimoji="0" lang="vi-VN" sz="2800" b="1"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endParaRPr>
          </a:p>
        </p:txBody>
      </p:sp>
      <p:pic>
        <p:nvPicPr>
          <p:cNvPr id="4098" name="Picture 2" descr="Những phẩm chất làm nên sự vĩ đại của Đức Phật Hoàng Trần Nhân Tông">
            <a:extLst>
              <a:ext uri="{FF2B5EF4-FFF2-40B4-BE49-F238E27FC236}">
                <a16:creationId xmlns:a16="http://schemas.microsoft.com/office/drawing/2014/main" id="{FA7D6D71-0370-1B64-99F7-BDF5AA06D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2572" y="2673137"/>
            <a:ext cx="2776124" cy="22521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6376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additive="base">
                                        <p:cTn id="15" dur="500" fill="hold"/>
                                        <p:tgtEl>
                                          <p:spTgt spid="4098"/>
                                        </p:tgtEl>
                                        <p:attrNameLst>
                                          <p:attrName>ppt_x</p:attrName>
                                        </p:attrNameLst>
                                      </p:cBhvr>
                                      <p:tavLst>
                                        <p:tav tm="0">
                                          <p:val>
                                            <p:strVal val="#ppt_x"/>
                                          </p:val>
                                        </p:tav>
                                        <p:tav tm="100000">
                                          <p:val>
                                            <p:strVal val="#ppt_x"/>
                                          </p:val>
                                        </p:tav>
                                      </p:tavLst>
                                    </p:anim>
                                    <p:anim calcmode="lin" valueType="num">
                                      <p:cBhvr additive="base">
                                        <p:cTn id="16"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51" name="Google Shape;1451;p54"/>
          <p:cNvGrpSpPr/>
          <p:nvPr/>
        </p:nvGrpSpPr>
        <p:grpSpPr>
          <a:xfrm rot="316251">
            <a:off x="8084766" y="21138"/>
            <a:ext cx="1018489" cy="1254594"/>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Assistant"/>
              <a:cs typeface="Assistant"/>
              <a:sym typeface="Assistant"/>
            </a:endParaRPr>
          </a:p>
        </p:txBody>
      </p:sp>
      <p:pic>
        <p:nvPicPr>
          <p:cNvPr id="2" name="Graphic 1">
            <a:extLst>
              <a:ext uri="{FF2B5EF4-FFF2-40B4-BE49-F238E27FC236}">
                <a16:creationId xmlns:a16="http://schemas.microsoft.com/office/drawing/2014/main" id="{7DE7ACEB-9AAC-DF7F-138D-8A6FC373894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4014" r="47621"/>
          <a:stretch/>
        </p:blipFill>
        <p:spPr>
          <a:xfrm>
            <a:off x="6917683" y="2538761"/>
            <a:ext cx="2348277" cy="2779200"/>
          </a:xfrm>
          <a:prstGeom prst="rect">
            <a:avLst/>
          </a:prstGeom>
        </p:spPr>
      </p:pic>
      <p:sp>
        <p:nvSpPr>
          <p:cNvPr id="7" name="圆角矩形 17">
            <a:extLst>
              <a:ext uri="{FF2B5EF4-FFF2-40B4-BE49-F238E27FC236}">
                <a16:creationId xmlns:a16="http://schemas.microsoft.com/office/drawing/2014/main" id="{413905CE-3DCF-C38A-793D-FEF8146D8A81}"/>
              </a:ext>
            </a:extLst>
          </p:cNvPr>
          <p:cNvSpPr/>
          <p:nvPr/>
        </p:nvSpPr>
        <p:spPr>
          <a:xfrm>
            <a:off x="76833" y="179832"/>
            <a:ext cx="8136864" cy="184775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412" name="Google Shape;1412;p53"/>
          <p:cNvSpPr txBox="1">
            <a:spLocks/>
          </p:cNvSpPr>
          <p:nvPr/>
        </p:nvSpPr>
        <p:spPr>
          <a:xfrm>
            <a:off x="248744" y="124173"/>
            <a:ext cx="8004710"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r>
              <a:rPr lang="en-US" sz="2800" b="1" dirty="0">
                <a:solidFill>
                  <a:srgbClr val="1E421E"/>
                </a:solidFill>
                <a:latin typeface="Cambria" panose="02040503050406030204" pitchFamily="18" charset="0"/>
                <a:ea typeface="Assistant"/>
                <a:cs typeface="Assistant"/>
                <a:sym typeface="Assistant"/>
              </a:rPr>
              <a:t>Đ</a:t>
            </a:r>
            <a:r>
              <a:rPr lang="vi-VN" sz="2800" b="1" dirty="0">
                <a:solidFill>
                  <a:srgbClr val="1E421E"/>
                </a:solidFill>
                <a:latin typeface="Cambria" panose="02040503050406030204" pitchFamily="18" charset="0"/>
                <a:ea typeface="Assistant"/>
                <a:cs typeface="Assistant"/>
                <a:sym typeface="Assistant"/>
              </a:rPr>
              <a:t>ọc câu chuyện Thượng Hoàng Trần Nhân Tông dạy vua, sau đó thực hiện yêu cầu: Kể lại câu chuyện và cho biết câu chuyện đó muốn nói lên điều gì?</a:t>
            </a:r>
            <a:endParaRPr kumimoji="0" lang="vi-VN" sz="2800" b="0"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endParaRPr>
          </a:p>
        </p:txBody>
      </p:sp>
      <p:pic>
        <p:nvPicPr>
          <p:cNvPr id="4" name="Picture 3">
            <a:extLst>
              <a:ext uri="{FF2B5EF4-FFF2-40B4-BE49-F238E27FC236}">
                <a16:creationId xmlns:a16="http://schemas.microsoft.com/office/drawing/2014/main" id="{C2D70E37-72A4-4E9E-2BA8-FE23D4E18207}"/>
              </a:ext>
            </a:extLst>
          </p:cNvPr>
          <p:cNvPicPr>
            <a:picLocks noChangeAspect="1"/>
          </p:cNvPicPr>
          <p:nvPr/>
        </p:nvPicPr>
        <p:blipFill>
          <a:blip r:embed="rId5"/>
          <a:stretch>
            <a:fillRect/>
          </a:stretch>
        </p:blipFill>
        <p:spPr>
          <a:xfrm>
            <a:off x="1224500" y="2098874"/>
            <a:ext cx="5373591" cy="2906471"/>
          </a:xfrm>
          <a:prstGeom prst="rect">
            <a:avLst/>
          </a:prstGeom>
        </p:spPr>
      </p:pic>
    </p:spTree>
    <p:extLst>
      <p:ext uri="{BB962C8B-B14F-4D97-AF65-F5344CB8AC3E}">
        <p14:creationId xmlns:p14="http://schemas.microsoft.com/office/powerpoint/2010/main" val="22218954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fade">
                                      <p:cBhvr>
                                        <p:cTn id="7" dur="1000"/>
                                        <p:tgtEl>
                                          <p:spTgt spid="1412"/>
                                        </p:tgtEl>
                                      </p:cBhvr>
                                    </p:animEffect>
                                    <p:anim calcmode="lin" valueType="num">
                                      <p:cBhvr>
                                        <p:cTn id="8" dur="1000" fill="hold"/>
                                        <p:tgtEl>
                                          <p:spTgt spid="1412"/>
                                        </p:tgtEl>
                                        <p:attrNameLst>
                                          <p:attrName>ppt_x</p:attrName>
                                        </p:attrNameLst>
                                      </p:cBhvr>
                                      <p:tavLst>
                                        <p:tav tm="0">
                                          <p:val>
                                            <p:strVal val="#ppt_x"/>
                                          </p:val>
                                        </p:tav>
                                        <p:tav tm="100000">
                                          <p:val>
                                            <p:strVal val="#ppt_x"/>
                                          </p:val>
                                        </p:tav>
                                      </p:tavLst>
                                    </p:anim>
                                    <p:anim calcmode="lin" valueType="num">
                                      <p:cBhvr>
                                        <p:cTn id="9" dur="1000" fill="hold"/>
                                        <p:tgtEl>
                                          <p:spTgt spid="14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a:extLst>
              <a:ext uri="{FF2B5EF4-FFF2-40B4-BE49-F238E27FC236}">
                <a16:creationId xmlns:a16="http://schemas.microsoft.com/office/drawing/2014/main" id="{F364748E-8982-1F4B-F8D8-EC295DA069E3}"/>
              </a:ext>
            </a:extLst>
          </p:cNvPr>
          <p:cNvGrpSpPr/>
          <p:nvPr/>
        </p:nvGrpSpPr>
        <p:grpSpPr>
          <a:xfrm>
            <a:off x="403031" y="319344"/>
            <a:ext cx="8115300" cy="4151353"/>
            <a:chOff x="0" y="0"/>
            <a:chExt cx="21640800" cy="11070274"/>
          </a:xfrm>
        </p:grpSpPr>
        <p:grpSp>
          <p:nvGrpSpPr>
            <p:cNvPr id="22" name="Group 3">
              <a:extLst>
                <a:ext uri="{FF2B5EF4-FFF2-40B4-BE49-F238E27FC236}">
                  <a16:creationId xmlns:a16="http://schemas.microsoft.com/office/drawing/2014/main" id="{B4833B03-DEBF-84DB-8AC4-C78D142BD20F}"/>
                </a:ext>
              </a:extLst>
            </p:cNvPr>
            <p:cNvGrpSpPr/>
            <p:nvPr/>
          </p:nvGrpSpPr>
          <p:grpSpPr>
            <a:xfrm>
              <a:off x="1368062" y="1907071"/>
              <a:ext cx="19081623" cy="7355293"/>
              <a:chOff x="0" y="0"/>
              <a:chExt cx="9464596" cy="3648268"/>
            </a:xfrm>
          </p:grpSpPr>
          <p:sp>
            <p:nvSpPr>
              <p:cNvPr id="26" name="Freeform 4">
                <a:extLst>
                  <a:ext uri="{FF2B5EF4-FFF2-40B4-BE49-F238E27FC236}">
                    <a16:creationId xmlns:a16="http://schemas.microsoft.com/office/drawing/2014/main" id="{B3A2D502-4C20-8E27-1FDF-36AA11BFCE40}"/>
                  </a:ext>
                </a:extLst>
              </p:cNvPr>
              <p:cNvSpPr/>
              <p:nvPr/>
            </p:nvSpPr>
            <p:spPr>
              <a:xfrm>
                <a:off x="0" y="-2540"/>
                <a:ext cx="9464596" cy="3650808"/>
              </a:xfrm>
              <a:custGeom>
                <a:avLst/>
                <a:gdLst/>
                <a:ahLst/>
                <a:cxnLst/>
                <a:rect l="l" t="t" r="r" b="b"/>
                <a:pathLst>
                  <a:path w="9464596" h="3650808">
                    <a:moveTo>
                      <a:pt x="9462056" y="1110353"/>
                    </a:moveTo>
                    <a:lnTo>
                      <a:pt x="9464596" y="1093560"/>
                    </a:lnTo>
                    <a:lnTo>
                      <a:pt x="9458246" y="1097758"/>
                    </a:lnTo>
                    <a:lnTo>
                      <a:pt x="9458246" y="1071169"/>
                    </a:lnTo>
                    <a:cubicBezTo>
                      <a:pt x="9458246" y="1069770"/>
                      <a:pt x="9456976" y="1065571"/>
                      <a:pt x="9455706" y="1059974"/>
                    </a:cubicBezTo>
                    <a:lnTo>
                      <a:pt x="9455706" y="1057175"/>
                    </a:lnTo>
                    <a:lnTo>
                      <a:pt x="9454436" y="1057175"/>
                    </a:lnTo>
                    <a:cubicBezTo>
                      <a:pt x="9453166" y="1051577"/>
                      <a:pt x="9449356" y="1051577"/>
                      <a:pt x="9448086" y="1051577"/>
                    </a:cubicBezTo>
                    <a:cubicBezTo>
                      <a:pt x="9448086" y="1006795"/>
                      <a:pt x="9449356" y="960613"/>
                      <a:pt x="9450626" y="915831"/>
                    </a:cubicBezTo>
                    <a:cubicBezTo>
                      <a:pt x="9450626" y="903236"/>
                      <a:pt x="9451896" y="892041"/>
                      <a:pt x="9451896" y="879446"/>
                    </a:cubicBezTo>
                    <a:lnTo>
                      <a:pt x="9455706" y="879446"/>
                    </a:lnTo>
                    <a:lnTo>
                      <a:pt x="9455706" y="847090"/>
                    </a:lnTo>
                    <a:lnTo>
                      <a:pt x="9459516" y="847090"/>
                    </a:lnTo>
                    <a:lnTo>
                      <a:pt x="9459516" y="816610"/>
                    </a:lnTo>
                    <a:cubicBezTo>
                      <a:pt x="9462056" y="781050"/>
                      <a:pt x="9464596" y="726440"/>
                      <a:pt x="9462056" y="692150"/>
                    </a:cubicBezTo>
                    <a:cubicBezTo>
                      <a:pt x="9463326" y="674370"/>
                      <a:pt x="9460786" y="652780"/>
                      <a:pt x="9459516" y="641350"/>
                    </a:cubicBezTo>
                    <a:lnTo>
                      <a:pt x="9460786" y="641350"/>
                    </a:lnTo>
                    <a:lnTo>
                      <a:pt x="9456976" y="542290"/>
                    </a:lnTo>
                    <a:lnTo>
                      <a:pt x="9458246" y="541020"/>
                    </a:lnTo>
                    <a:lnTo>
                      <a:pt x="9458246" y="537210"/>
                    </a:lnTo>
                    <a:cubicBezTo>
                      <a:pt x="9458246" y="502920"/>
                      <a:pt x="9456976" y="468630"/>
                      <a:pt x="9456976" y="431800"/>
                    </a:cubicBezTo>
                    <a:cubicBezTo>
                      <a:pt x="9454436" y="361950"/>
                      <a:pt x="9453166" y="290830"/>
                      <a:pt x="9459516" y="213360"/>
                    </a:cubicBezTo>
                    <a:lnTo>
                      <a:pt x="9459516" y="207010"/>
                    </a:lnTo>
                    <a:cubicBezTo>
                      <a:pt x="9458246" y="191770"/>
                      <a:pt x="9458246" y="176530"/>
                      <a:pt x="9458246" y="158750"/>
                    </a:cubicBezTo>
                    <a:lnTo>
                      <a:pt x="9458246" y="80010"/>
                    </a:lnTo>
                    <a:lnTo>
                      <a:pt x="9463326" y="59690"/>
                    </a:lnTo>
                    <a:lnTo>
                      <a:pt x="9463326" y="8890"/>
                    </a:lnTo>
                    <a:lnTo>
                      <a:pt x="9456976" y="8890"/>
                    </a:lnTo>
                    <a:cubicBezTo>
                      <a:pt x="9418876" y="8890"/>
                      <a:pt x="9362996" y="7620"/>
                      <a:pt x="9347756" y="7620"/>
                    </a:cubicBezTo>
                    <a:cubicBezTo>
                      <a:pt x="9319816" y="7620"/>
                      <a:pt x="9304576" y="7620"/>
                      <a:pt x="9296956" y="8890"/>
                    </a:cubicBezTo>
                    <a:cubicBezTo>
                      <a:pt x="9263936" y="0"/>
                      <a:pt x="9185196" y="1270"/>
                      <a:pt x="9108996" y="3810"/>
                    </a:cubicBezTo>
                    <a:cubicBezTo>
                      <a:pt x="9070896" y="5080"/>
                      <a:pt x="9034066" y="5080"/>
                      <a:pt x="9008666" y="3810"/>
                    </a:cubicBezTo>
                    <a:lnTo>
                      <a:pt x="9004856" y="3810"/>
                    </a:lnTo>
                    <a:lnTo>
                      <a:pt x="9002316" y="10160"/>
                    </a:lnTo>
                    <a:cubicBezTo>
                      <a:pt x="8951516" y="10160"/>
                      <a:pt x="8901986" y="11430"/>
                      <a:pt x="8837216" y="13970"/>
                    </a:cubicBezTo>
                    <a:lnTo>
                      <a:pt x="8825786" y="13970"/>
                    </a:lnTo>
                    <a:lnTo>
                      <a:pt x="8827056" y="16510"/>
                    </a:lnTo>
                    <a:lnTo>
                      <a:pt x="8794036" y="16510"/>
                    </a:lnTo>
                    <a:lnTo>
                      <a:pt x="8794036" y="21590"/>
                    </a:lnTo>
                    <a:cubicBezTo>
                      <a:pt x="8771175" y="21590"/>
                      <a:pt x="8747046" y="20320"/>
                      <a:pt x="8720375" y="19050"/>
                    </a:cubicBezTo>
                    <a:cubicBezTo>
                      <a:pt x="8697516" y="17780"/>
                      <a:pt x="8674656" y="17780"/>
                      <a:pt x="8651796" y="16510"/>
                    </a:cubicBezTo>
                    <a:lnTo>
                      <a:pt x="8651796" y="15240"/>
                    </a:lnTo>
                    <a:cubicBezTo>
                      <a:pt x="8644175" y="13970"/>
                      <a:pt x="8635286" y="13970"/>
                      <a:pt x="8627666" y="12700"/>
                    </a:cubicBezTo>
                    <a:lnTo>
                      <a:pt x="8626396" y="44450"/>
                    </a:lnTo>
                    <a:lnTo>
                      <a:pt x="8622586" y="44450"/>
                    </a:lnTo>
                    <a:lnTo>
                      <a:pt x="8622586" y="13970"/>
                    </a:lnTo>
                    <a:cubicBezTo>
                      <a:pt x="8449099" y="10160"/>
                      <a:pt x="8218767" y="12700"/>
                      <a:pt x="7994052" y="15240"/>
                    </a:cubicBezTo>
                    <a:cubicBezTo>
                      <a:pt x="7763720" y="17780"/>
                      <a:pt x="7544625" y="20320"/>
                      <a:pt x="7342381" y="16510"/>
                    </a:cubicBezTo>
                    <a:cubicBezTo>
                      <a:pt x="7246878" y="17780"/>
                      <a:pt x="7173846" y="17780"/>
                      <a:pt x="7112050" y="16510"/>
                    </a:cubicBezTo>
                    <a:lnTo>
                      <a:pt x="7112050" y="15240"/>
                    </a:lnTo>
                    <a:lnTo>
                      <a:pt x="6921043" y="12700"/>
                    </a:lnTo>
                    <a:lnTo>
                      <a:pt x="6921043" y="16510"/>
                    </a:lnTo>
                    <a:cubicBezTo>
                      <a:pt x="6859246" y="16510"/>
                      <a:pt x="6791833" y="17780"/>
                      <a:pt x="6718800" y="17780"/>
                    </a:cubicBezTo>
                    <a:lnTo>
                      <a:pt x="6673857" y="12700"/>
                    </a:lnTo>
                    <a:lnTo>
                      <a:pt x="6645768" y="12700"/>
                    </a:lnTo>
                    <a:cubicBezTo>
                      <a:pt x="6572736" y="11430"/>
                      <a:pt x="6539030" y="11430"/>
                      <a:pt x="6527793" y="19050"/>
                    </a:cubicBezTo>
                    <a:lnTo>
                      <a:pt x="6527793" y="21590"/>
                    </a:lnTo>
                    <a:cubicBezTo>
                      <a:pt x="6499704" y="22860"/>
                      <a:pt x="6471614" y="22860"/>
                      <a:pt x="6449143" y="24130"/>
                    </a:cubicBezTo>
                    <a:cubicBezTo>
                      <a:pt x="6392965" y="19050"/>
                      <a:pt x="6319932" y="20320"/>
                      <a:pt x="6235665" y="20320"/>
                    </a:cubicBezTo>
                    <a:cubicBezTo>
                      <a:pt x="6151397" y="21590"/>
                      <a:pt x="6061512" y="21590"/>
                      <a:pt x="5999715" y="16510"/>
                    </a:cubicBezTo>
                    <a:lnTo>
                      <a:pt x="5994097" y="15240"/>
                    </a:lnTo>
                    <a:lnTo>
                      <a:pt x="5982861" y="15240"/>
                    </a:lnTo>
                    <a:cubicBezTo>
                      <a:pt x="5954772" y="16510"/>
                      <a:pt x="5842415" y="17780"/>
                      <a:pt x="5735676" y="19050"/>
                    </a:cubicBezTo>
                    <a:cubicBezTo>
                      <a:pt x="5634555" y="20320"/>
                      <a:pt x="5522198" y="21590"/>
                      <a:pt x="5432312" y="22860"/>
                    </a:cubicBezTo>
                    <a:cubicBezTo>
                      <a:pt x="5415459" y="20320"/>
                      <a:pt x="5381751" y="19050"/>
                      <a:pt x="5342427" y="19050"/>
                    </a:cubicBezTo>
                    <a:cubicBezTo>
                      <a:pt x="5213216" y="20320"/>
                      <a:pt x="5067151" y="21590"/>
                      <a:pt x="4887380" y="21590"/>
                    </a:cubicBezTo>
                    <a:lnTo>
                      <a:pt x="4881763" y="20320"/>
                    </a:lnTo>
                    <a:lnTo>
                      <a:pt x="4853674" y="21590"/>
                    </a:lnTo>
                    <a:cubicBezTo>
                      <a:pt x="4735699" y="21590"/>
                      <a:pt x="4617723" y="20320"/>
                      <a:pt x="4499749" y="20320"/>
                    </a:cubicBezTo>
                    <a:lnTo>
                      <a:pt x="4499749" y="17780"/>
                    </a:lnTo>
                    <a:cubicBezTo>
                      <a:pt x="4466041" y="19050"/>
                      <a:pt x="4432334" y="19050"/>
                      <a:pt x="4404246" y="20320"/>
                    </a:cubicBezTo>
                    <a:lnTo>
                      <a:pt x="4359303" y="20320"/>
                    </a:lnTo>
                    <a:cubicBezTo>
                      <a:pt x="4084027" y="19050"/>
                      <a:pt x="3797517" y="17780"/>
                      <a:pt x="3505389" y="17780"/>
                    </a:cubicBezTo>
                    <a:lnTo>
                      <a:pt x="3494153" y="17780"/>
                    </a:lnTo>
                    <a:lnTo>
                      <a:pt x="3477299" y="22860"/>
                    </a:lnTo>
                    <a:lnTo>
                      <a:pt x="3477299" y="27940"/>
                    </a:lnTo>
                    <a:lnTo>
                      <a:pt x="3466064" y="27940"/>
                    </a:lnTo>
                    <a:lnTo>
                      <a:pt x="3117757" y="16510"/>
                    </a:lnTo>
                    <a:cubicBezTo>
                      <a:pt x="3067197" y="16510"/>
                      <a:pt x="3039107" y="19050"/>
                      <a:pt x="3005400" y="20320"/>
                    </a:cubicBezTo>
                    <a:cubicBezTo>
                      <a:pt x="2954839" y="22860"/>
                      <a:pt x="2909896" y="26670"/>
                      <a:pt x="2763832" y="21590"/>
                    </a:cubicBezTo>
                    <a:lnTo>
                      <a:pt x="2763832" y="24130"/>
                    </a:lnTo>
                    <a:lnTo>
                      <a:pt x="2409908" y="24130"/>
                    </a:lnTo>
                    <a:cubicBezTo>
                      <a:pt x="1999804" y="24130"/>
                      <a:pt x="1527905" y="24130"/>
                      <a:pt x="1162745" y="19050"/>
                    </a:cubicBezTo>
                    <a:lnTo>
                      <a:pt x="1011062" y="17780"/>
                    </a:lnTo>
                    <a:lnTo>
                      <a:pt x="1072859" y="24130"/>
                    </a:lnTo>
                    <a:lnTo>
                      <a:pt x="1039151" y="24130"/>
                    </a:lnTo>
                    <a:cubicBezTo>
                      <a:pt x="893087"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1253"/>
                      <a:pt x="6350" y="875247"/>
                      <a:pt x="6350" y="936823"/>
                    </a:cubicBezTo>
                    <a:lnTo>
                      <a:pt x="10160" y="936823"/>
                    </a:lnTo>
                    <a:lnTo>
                      <a:pt x="10160" y="943820"/>
                    </a:lnTo>
                    <a:lnTo>
                      <a:pt x="19050" y="945219"/>
                    </a:lnTo>
                    <a:lnTo>
                      <a:pt x="19050" y="964811"/>
                    </a:lnTo>
                    <a:lnTo>
                      <a:pt x="12700" y="964811"/>
                    </a:lnTo>
                    <a:lnTo>
                      <a:pt x="16510" y="1020789"/>
                    </a:lnTo>
                    <a:lnTo>
                      <a:pt x="16510" y="1029186"/>
                    </a:lnTo>
                    <a:cubicBezTo>
                      <a:pt x="13970" y="1080965"/>
                      <a:pt x="10160" y="1134144"/>
                      <a:pt x="16510" y="1170529"/>
                    </a:cubicBezTo>
                    <a:cubicBezTo>
                      <a:pt x="16510" y="1173328"/>
                      <a:pt x="16510" y="1174728"/>
                      <a:pt x="15240" y="1176127"/>
                    </a:cubicBezTo>
                    <a:lnTo>
                      <a:pt x="12700" y="1177526"/>
                    </a:lnTo>
                    <a:lnTo>
                      <a:pt x="12700" y="1183124"/>
                    </a:lnTo>
                    <a:cubicBezTo>
                      <a:pt x="13970" y="1197119"/>
                      <a:pt x="13970" y="1218110"/>
                      <a:pt x="15240" y="1240501"/>
                    </a:cubicBezTo>
                    <a:cubicBezTo>
                      <a:pt x="16510" y="1285284"/>
                      <a:pt x="19050" y="1335663"/>
                      <a:pt x="21590" y="1359454"/>
                    </a:cubicBezTo>
                    <a:cubicBezTo>
                      <a:pt x="21590" y="1362253"/>
                      <a:pt x="20320" y="1365052"/>
                      <a:pt x="20320" y="1366451"/>
                    </a:cubicBezTo>
                    <a:cubicBezTo>
                      <a:pt x="20320" y="1367850"/>
                      <a:pt x="19050" y="1369250"/>
                      <a:pt x="19050" y="1370649"/>
                    </a:cubicBezTo>
                    <a:lnTo>
                      <a:pt x="21590" y="1370649"/>
                    </a:lnTo>
                    <a:lnTo>
                      <a:pt x="21590" y="1372049"/>
                    </a:lnTo>
                    <a:cubicBezTo>
                      <a:pt x="15240" y="1404236"/>
                      <a:pt x="17780" y="1471409"/>
                      <a:pt x="20320" y="1531585"/>
                    </a:cubicBezTo>
                    <a:cubicBezTo>
                      <a:pt x="21590" y="1576367"/>
                      <a:pt x="24130" y="1632345"/>
                      <a:pt x="20320" y="1643540"/>
                    </a:cubicBezTo>
                    <a:lnTo>
                      <a:pt x="16510" y="1643540"/>
                    </a:lnTo>
                    <a:lnTo>
                      <a:pt x="17780" y="1751297"/>
                    </a:lnTo>
                    <a:lnTo>
                      <a:pt x="11430" y="1751297"/>
                    </a:lnTo>
                    <a:cubicBezTo>
                      <a:pt x="11430" y="1763892"/>
                      <a:pt x="10160" y="1775088"/>
                      <a:pt x="10160" y="1786283"/>
                    </a:cubicBezTo>
                    <a:lnTo>
                      <a:pt x="8890" y="1784884"/>
                    </a:lnTo>
                    <a:lnTo>
                      <a:pt x="10160" y="1801677"/>
                    </a:lnTo>
                    <a:lnTo>
                      <a:pt x="10160" y="1805875"/>
                    </a:lnTo>
                    <a:lnTo>
                      <a:pt x="13970" y="1910834"/>
                    </a:lnTo>
                    <a:lnTo>
                      <a:pt x="21590" y="1910834"/>
                    </a:lnTo>
                    <a:cubicBezTo>
                      <a:pt x="22860" y="1917831"/>
                      <a:pt x="22860" y="1924828"/>
                      <a:pt x="24130" y="1930426"/>
                    </a:cubicBezTo>
                    <a:lnTo>
                      <a:pt x="22860" y="1929026"/>
                    </a:lnTo>
                    <a:lnTo>
                      <a:pt x="21590" y="1951417"/>
                    </a:lnTo>
                    <a:cubicBezTo>
                      <a:pt x="20320" y="1973808"/>
                      <a:pt x="20320" y="1992001"/>
                      <a:pt x="20320" y="2008794"/>
                    </a:cubicBezTo>
                    <a:cubicBezTo>
                      <a:pt x="17780" y="2017191"/>
                      <a:pt x="15240" y="2025588"/>
                      <a:pt x="13970" y="2035384"/>
                    </a:cubicBezTo>
                    <a:lnTo>
                      <a:pt x="12700" y="2039582"/>
                    </a:lnTo>
                    <a:lnTo>
                      <a:pt x="12700" y="2042381"/>
                    </a:lnTo>
                    <a:cubicBezTo>
                      <a:pt x="13970" y="2043781"/>
                      <a:pt x="15240" y="2049378"/>
                      <a:pt x="16510" y="2074568"/>
                    </a:cubicBezTo>
                    <a:cubicBezTo>
                      <a:pt x="16510" y="2108154"/>
                      <a:pt x="19050" y="2136143"/>
                      <a:pt x="22860" y="2179526"/>
                    </a:cubicBezTo>
                    <a:lnTo>
                      <a:pt x="12700" y="2220110"/>
                    </a:lnTo>
                    <a:cubicBezTo>
                      <a:pt x="8890" y="2235504"/>
                      <a:pt x="8890" y="2239702"/>
                      <a:pt x="8890" y="2246699"/>
                    </a:cubicBezTo>
                    <a:cubicBezTo>
                      <a:pt x="8890" y="2252297"/>
                      <a:pt x="8890" y="2260694"/>
                      <a:pt x="5080" y="2284484"/>
                    </a:cubicBezTo>
                    <a:lnTo>
                      <a:pt x="8890" y="2285884"/>
                    </a:lnTo>
                    <a:cubicBezTo>
                      <a:pt x="10160" y="2294280"/>
                      <a:pt x="10160" y="2326467"/>
                      <a:pt x="10160" y="2347459"/>
                    </a:cubicBezTo>
                    <a:cubicBezTo>
                      <a:pt x="10160" y="2389442"/>
                      <a:pt x="10160" y="2404836"/>
                      <a:pt x="12700" y="2409034"/>
                    </a:cubicBezTo>
                    <a:cubicBezTo>
                      <a:pt x="10160" y="2428627"/>
                      <a:pt x="8890" y="2446819"/>
                      <a:pt x="8890" y="2466412"/>
                    </a:cubicBezTo>
                    <a:cubicBezTo>
                      <a:pt x="7620" y="2488802"/>
                      <a:pt x="7620" y="2512593"/>
                      <a:pt x="2540" y="2541981"/>
                    </a:cubicBezTo>
                    <a:lnTo>
                      <a:pt x="0" y="2558774"/>
                    </a:lnTo>
                    <a:lnTo>
                      <a:pt x="6350" y="2554576"/>
                    </a:lnTo>
                    <a:lnTo>
                      <a:pt x="6350" y="2581166"/>
                    </a:lnTo>
                    <a:cubicBezTo>
                      <a:pt x="6350" y="2582565"/>
                      <a:pt x="7620" y="2586763"/>
                      <a:pt x="8890" y="2592361"/>
                    </a:cubicBezTo>
                    <a:lnTo>
                      <a:pt x="8890" y="2595160"/>
                    </a:lnTo>
                    <a:lnTo>
                      <a:pt x="10160" y="2595160"/>
                    </a:lnTo>
                    <a:cubicBezTo>
                      <a:pt x="11430" y="2600758"/>
                      <a:pt x="15240" y="2600758"/>
                      <a:pt x="16510" y="2600758"/>
                    </a:cubicBezTo>
                    <a:cubicBezTo>
                      <a:pt x="16510" y="2645540"/>
                      <a:pt x="15240" y="2691721"/>
                      <a:pt x="13970" y="2736504"/>
                    </a:cubicBezTo>
                    <a:cubicBezTo>
                      <a:pt x="13970" y="2749099"/>
                      <a:pt x="12700" y="2760294"/>
                      <a:pt x="12700" y="2772889"/>
                    </a:cubicBezTo>
                    <a:lnTo>
                      <a:pt x="8890" y="2772889"/>
                    </a:lnTo>
                    <a:lnTo>
                      <a:pt x="8890" y="2803718"/>
                    </a:lnTo>
                    <a:lnTo>
                      <a:pt x="6350" y="2803718"/>
                    </a:lnTo>
                    <a:lnTo>
                      <a:pt x="6350" y="2834198"/>
                    </a:lnTo>
                    <a:cubicBezTo>
                      <a:pt x="3810" y="2869758"/>
                      <a:pt x="1270" y="2924368"/>
                      <a:pt x="3810" y="2958658"/>
                    </a:cubicBezTo>
                    <a:cubicBezTo>
                      <a:pt x="2540" y="2976438"/>
                      <a:pt x="5080" y="2998028"/>
                      <a:pt x="6350" y="3009458"/>
                    </a:cubicBezTo>
                    <a:lnTo>
                      <a:pt x="5080" y="3009458"/>
                    </a:lnTo>
                    <a:lnTo>
                      <a:pt x="8890" y="3108518"/>
                    </a:lnTo>
                    <a:lnTo>
                      <a:pt x="7620" y="3109788"/>
                    </a:lnTo>
                    <a:lnTo>
                      <a:pt x="7620" y="3113598"/>
                    </a:lnTo>
                    <a:cubicBezTo>
                      <a:pt x="7620" y="3147888"/>
                      <a:pt x="8890" y="3182178"/>
                      <a:pt x="8890" y="3219008"/>
                    </a:cubicBezTo>
                    <a:cubicBezTo>
                      <a:pt x="11430" y="3288858"/>
                      <a:pt x="12700" y="3359978"/>
                      <a:pt x="6350" y="3437448"/>
                    </a:cubicBezTo>
                    <a:lnTo>
                      <a:pt x="6350" y="3443798"/>
                    </a:lnTo>
                    <a:cubicBezTo>
                      <a:pt x="7620" y="3459038"/>
                      <a:pt x="7620" y="3474278"/>
                      <a:pt x="7620" y="3492058"/>
                    </a:cubicBezTo>
                    <a:lnTo>
                      <a:pt x="7620" y="3570798"/>
                    </a:lnTo>
                    <a:lnTo>
                      <a:pt x="2540" y="3591118"/>
                    </a:lnTo>
                    <a:lnTo>
                      <a:pt x="2540" y="3641918"/>
                    </a:lnTo>
                    <a:lnTo>
                      <a:pt x="8890" y="3641918"/>
                    </a:lnTo>
                    <a:cubicBezTo>
                      <a:pt x="46990" y="3641918"/>
                      <a:pt x="102870" y="3643188"/>
                      <a:pt x="118110" y="3643188"/>
                    </a:cubicBezTo>
                    <a:cubicBezTo>
                      <a:pt x="146050" y="3643188"/>
                      <a:pt x="161290" y="3643188"/>
                      <a:pt x="168910" y="3641918"/>
                    </a:cubicBezTo>
                    <a:cubicBezTo>
                      <a:pt x="189230" y="3646998"/>
                      <a:pt x="227330" y="3648268"/>
                      <a:pt x="271780" y="3648268"/>
                    </a:cubicBezTo>
                    <a:cubicBezTo>
                      <a:pt x="298450" y="3648268"/>
                      <a:pt x="327660" y="3648268"/>
                      <a:pt x="356870" y="3646998"/>
                    </a:cubicBezTo>
                    <a:cubicBezTo>
                      <a:pt x="394970" y="3645728"/>
                      <a:pt x="431800" y="3645728"/>
                      <a:pt x="457200" y="3646998"/>
                    </a:cubicBezTo>
                    <a:lnTo>
                      <a:pt x="461010" y="3646998"/>
                    </a:lnTo>
                    <a:lnTo>
                      <a:pt x="463550" y="3640648"/>
                    </a:lnTo>
                    <a:cubicBezTo>
                      <a:pt x="514350" y="3640648"/>
                      <a:pt x="563880" y="3639378"/>
                      <a:pt x="628650" y="3636838"/>
                    </a:cubicBezTo>
                    <a:lnTo>
                      <a:pt x="640080" y="3636838"/>
                    </a:lnTo>
                    <a:lnTo>
                      <a:pt x="638810" y="3634298"/>
                    </a:lnTo>
                    <a:lnTo>
                      <a:pt x="671830" y="3634298"/>
                    </a:lnTo>
                    <a:lnTo>
                      <a:pt x="671830" y="3629218"/>
                    </a:lnTo>
                    <a:cubicBezTo>
                      <a:pt x="694690" y="3629218"/>
                      <a:pt x="718820" y="3630488"/>
                      <a:pt x="745490" y="3631758"/>
                    </a:cubicBezTo>
                    <a:cubicBezTo>
                      <a:pt x="763270" y="3633028"/>
                      <a:pt x="781050" y="3633028"/>
                      <a:pt x="798830" y="3634298"/>
                    </a:cubicBezTo>
                    <a:lnTo>
                      <a:pt x="798830" y="3645728"/>
                    </a:lnTo>
                    <a:lnTo>
                      <a:pt x="1151509" y="3645728"/>
                    </a:lnTo>
                    <a:cubicBezTo>
                      <a:pt x="1258248" y="3645728"/>
                      <a:pt x="1359369" y="3644458"/>
                      <a:pt x="1466108" y="3643188"/>
                    </a:cubicBezTo>
                    <a:cubicBezTo>
                      <a:pt x="1696440" y="3640648"/>
                      <a:pt x="1915536" y="3638108"/>
                      <a:pt x="2117779" y="3641918"/>
                    </a:cubicBezTo>
                    <a:cubicBezTo>
                      <a:pt x="2213283" y="3640648"/>
                      <a:pt x="2286315" y="3640648"/>
                      <a:pt x="2348111" y="3641918"/>
                    </a:cubicBezTo>
                    <a:lnTo>
                      <a:pt x="2348111" y="3643188"/>
                    </a:lnTo>
                    <a:lnTo>
                      <a:pt x="2387436" y="3643188"/>
                    </a:lnTo>
                    <a:lnTo>
                      <a:pt x="2533500" y="3645728"/>
                    </a:lnTo>
                    <a:lnTo>
                      <a:pt x="2533500" y="3641918"/>
                    </a:lnTo>
                    <a:cubicBezTo>
                      <a:pt x="2595296" y="3641918"/>
                      <a:pt x="2662711" y="3640648"/>
                      <a:pt x="2735743" y="3640648"/>
                    </a:cubicBezTo>
                    <a:lnTo>
                      <a:pt x="2786303" y="3646998"/>
                    </a:lnTo>
                    <a:lnTo>
                      <a:pt x="2820010" y="3646998"/>
                    </a:lnTo>
                    <a:cubicBezTo>
                      <a:pt x="2893043" y="3648268"/>
                      <a:pt x="2926750" y="3648268"/>
                      <a:pt x="2937986" y="3640648"/>
                    </a:cubicBezTo>
                    <a:lnTo>
                      <a:pt x="2937986" y="3638108"/>
                    </a:lnTo>
                    <a:cubicBezTo>
                      <a:pt x="2966075" y="3636838"/>
                      <a:pt x="2994164" y="3636838"/>
                      <a:pt x="3016635" y="3635568"/>
                    </a:cubicBezTo>
                    <a:cubicBezTo>
                      <a:pt x="3072814" y="3640648"/>
                      <a:pt x="3145846" y="3639378"/>
                      <a:pt x="3230114" y="3639378"/>
                    </a:cubicBezTo>
                    <a:cubicBezTo>
                      <a:pt x="3314382" y="3638108"/>
                      <a:pt x="3404267" y="3638108"/>
                      <a:pt x="3466064" y="3643188"/>
                    </a:cubicBezTo>
                    <a:lnTo>
                      <a:pt x="3471682" y="3644458"/>
                    </a:lnTo>
                    <a:lnTo>
                      <a:pt x="3482917" y="3644458"/>
                    </a:lnTo>
                    <a:cubicBezTo>
                      <a:pt x="3511007" y="3643188"/>
                      <a:pt x="3623363" y="3641918"/>
                      <a:pt x="3730103" y="3640648"/>
                    </a:cubicBezTo>
                    <a:cubicBezTo>
                      <a:pt x="3831224" y="3639378"/>
                      <a:pt x="3943581" y="3638108"/>
                      <a:pt x="4033467" y="3636838"/>
                    </a:cubicBezTo>
                    <a:cubicBezTo>
                      <a:pt x="4050320" y="3639378"/>
                      <a:pt x="4089645" y="3640648"/>
                      <a:pt x="4123353" y="3640648"/>
                    </a:cubicBezTo>
                    <a:cubicBezTo>
                      <a:pt x="4252563" y="3639378"/>
                      <a:pt x="4398627" y="3638108"/>
                      <a:pt x="4578398" y="3638108"/>
                    </a:cubicBezTo>
                    <a:lnTo>
                      <a:pt x="4584017" y="3639378"/>
                    </a:lnTo>
                    <a:lnTo>
                      <a:pt x="4612106" y="3638108"/>
                    </a:lnTo>
                    <a:cubicBezTo>
                      <a:pt x="4730080" y="3638108"/>
                      <a:pt x="4848055" y="3639378"/>
                      <a:pt x="4966030" y="3639378"/>
                    </a:cubicBezTo>
                    <a:lnTo>
                      <a:pt x="4966030" y="3641918"/>
                    </a:lnTo>
                    <a:lnTo>
                      <a:pt x="5061534" y="3639378"/>
                    </a:lnTo>
                    <a:lnTo>
                      <a:pt x="5106476" y="3639378"/>
                    </a:lnTo>
                    <a:cubicBezTo>
                      <a:pt x="5381751" y="3640648"/>
                      <a:pt x="5668261" y="3641918"/>
                      <a:pt x="5960390" y="3641918"/>
                    </a:cubicBezTo>
                    <a:lnTo>
                      <a:pt x="5971626" y="3641918"/>
                    </a:lnTo>
                    <a:lnTo>
                      <a:pt x="5988479" y="3636838"/>
                    </a:lnTo>
                    <a:lnTo>
                      <a:pt x="5988479" y="3631758"/>
                    </a:lnTo>
                    <a:lnTo>
                      <a:pt x="5999715" y="3631758"/>
                    </a:lnTo>
                    <a:lnTo>
                      <a:pt x="6348022" y="3643188"/>
                    </a:lnTo>
                    <a:cubicBezTo>
                      <a:pt x="6398582" y="3643188"/>
                      <a:pt x="6426671" y="3640648"/>
                      <a:pt x="6460379" y="3639378"/>
                    </a:cubicBezTo>
                    <a:cubicBezTo>
                      <a:pt x="6510939" y="3636838"/>
                      <a:pt x="6555882" y="3633028"/>
                      <a:pt x="6701947" y="3638108"/>
                    </a:cubicBezTo>
                    <a:lnTo>
                      <a:pt x="6701947" y="3635568"/>
                    </a:lnTo>
                    <a:lnTo>
                      <a:pt x="7050253" y="3635568"/>
                    </a:lnTo>
                    <a:cubicBezTo>
                      <a:pt x="7460356" y="3635568"/>
                      <a:pt x="7932256" y="3635568"/>
                      <a:pt x="8297416" y="3640648"/>
                    </a:cubicBezTo>
                    <a:lnTo>
                      <a:pt x="8449098" y="3641918"/>
                    </a:lnTo>
                    <a:lnTo>
                      <a:pt x="8387302" y="3635568"/>
                    </a:lnTo>
                    <a:lnTo>
                      <a:pt x="8421008" y="3635568"/>
                    </a:lnTo>
                    <a:cubicBezTo>
                      <a:pt x="8561455" y="3638108"/>
                      <a:pt x="8614966" y="3639378"/>
                      <a:pt x="8622586" y="3635568"/>
                    </a:cubicBezTo>
                    <a:lnTo>
                      <a:pt x="8622586" y="3636838"/>
                    </a:lnTo>
                    <a:cubicBezTo>
                      <a:pt x="8623856" y="3636838"/>
                      <a:pt x="8623856" y="3636838"/>
                      <a:pt x="8625125" y="3635568"/>
                    </a:cubicBezTo>
                    <a:cubicBezTo>
                      <a:pt x="8626396" y="3635568"/>
                      <a:pt x="8627666" y="3636838"/>
                      <a:pt x="8630206" y="3636838"/>
                    </a:cubicBezTo>
                    <a:lnTo>
                      <a:pt x="8630206" y="3643188"/>
                    </a:lnTo>
                    <a:cubicBezTo>
                      <a:pt x="8665766" y="3641918"/>
                      <a:pt x="8694975" y="3641918"/>
                      <a:pt x="8720375" y="3643188"/>
                    </a:cubicBezTo>
                    <a:cubicBezTo>
                      <a:pt x="8749586" y="3644458"/>
                      <a:pt x="8776256" y="3644458"/>
                      <a:pt x="8804196" y="3641918"/>
                    </a:cubicBezTo>
                    <a:cubicBezTo>
                      <a:pt x="8805466" y="3643188"/>
                      <a:pt x="8806736" y="3645728"/>
                      <a:pt x="8810546" y="3646998"/>
                    </a:cubicBezTo>
                    <a:lnTo>
                      <a:pt x="8813086" y="3646998"/>
                    </a:lnTo>
                    <a:cubicBezTo>
                      <a:pt x="8816896" y="3646998"/>
                      <a:pt x="8819436" y="3645728"/>
                      <a:pt x="8821975" y="3645728"/>
                    </a:cubicBezTo>
                    <a:lnTo>
                      <a:pt x="8821975" y="3650808"/>
                    </a:lnTo>
                    <a:cubicBezTo>
                      <a:pt x="8890556" y="3650808"/>
                      <a:pt x="8912146" y="3643188"/>
                      <a:pt x="8922306" y="3636838"/>
                    </a:cubicBezTo>
                    <a:cubicBezTo>
                      <a:pt x="8976916" y="3638108"/>
                      <a:pt x="9025175" y="3640648"/>
                      <a:pt x="9072166" y="3644458"/>
                    </a:cubicBezTo>
                    <a:lnTo>
                      <a:pt x="9072166" y="3639378"/>
                    </a:lnTo>
                    <a:lnTo>
                      <a:pt x="9089946" y="3639378"/>
                    </a:lnTo>
                    <a:lnTo>
                      <a:pt x="9089946" y="3635568"/>
                    </a:lnTo>
                    <a:lnTo>
                      <a:pt x="9164875" y="3635568"/>
                    </a:lnTo>
                    <a:lnTo>
                      <a:pt x="9211866" y="3638108"/>
                    </a:lnTo>
                    <a:lnTo>
                      <a:pt x="9213136" y="3638108"/>
                    </a:lnTo>
                    <a:cubicBezTo>
                      <a:pt x="9223296" y="3634298"/>
                      <a:pt x="9257586" y="3634298"/>
                      <a:pt x="9289336" y="3634298"/>
                    </a:cubicBezTo>
                    <a:cubicBezTo>
                      <a:pt x="9317276" y="3634298"/>
                      <a:pt x="9342676" y="3634298"/>
                      <a:pt x="9354106" y="3631758"/>
                    </a:cubicBezTo>
                    <a:lnTo>
                      <a:pt x="9417606" y="3631758"/>
                    </a:lnTo>
                    <a:lnTo>
                      <a:pt x="9417606" y="3625408"/>
                    </a:lnTo>
                    <a:lnTo>
                      <a:pt x="9434116" y="3625408"/>
                    </a:lnTo>
                    <a:lnTo>
                      <a:pt x="9434116" y="3619058"/>
                    </a:lnTo>
                    <a:cubicBezTo>
                      <a:pt x="9434116" y="3608898"/>
                      <a:pt x="9434116" y="3597468"/>
                      <a:pt x="9435386" y="3584768"/>
                    </a:cubicBezTo>
                    <a:lnTo>
                      <a:pt x="9435386" y="3572068"/>
                    </a:lnTo>
                    <a:cubicBezTo>
                      <a:pt x="9435386" y="3561908"/>
                      <a:pt x="9435386" y="3554288"/>
                      <a:pt x="9436656" y="3545398"/>
                    </a:cubicBezTo>
                    <a:lnTo>
                      <a:pt x="9437926" y="3528888"/>
                    </a:lnTo>
                    <a:cubicBezTo>
                      <a:pt x="9441736" y="3465388"/>
                      <a:pt x="9440466" y="3451418"/>
                      <a:pt x="9440466" y="3437448"/>
                    </a:cubicBezTo>
                    <a:cubicBezTo>
                      <a:pt x="9439196" y="3423478"/>
                      <a:pt x="9439196" y="3410778"/>
                      <a:pt x="9443006" y="3348549"/>
                    </a:cubicBezTo>
                    <a:lnTo>
                      <a:pt x="9444276" y="3330768"/>
                    </a:lnTo>
                    <a:lnTo>
                      <a:pt x="9432846" y="3343468"/>
                    </a:lnTo>
                    <a:cubicBezTo>
                      <a:pt x="9431576" y="3330768"/>
                      <a:pt x="9434116" y="3302828"/>
                      <a:pt x="9435386" y="3281238"/>
                    </a:cubicBezTo>
                    <a:cubicBezTo>
                      <a:pt x="9437926" y="3248218"/>
                      <a:pt x="9441736" y="3210118"/>
                      <a:pt x="9439196" y="3175828"/>
                    </a:cubicBezTo>
                    <a:lnTo>
                      <a:pt x="9448086" y="3203768"/>
                    </a:lnTo>
                    <a:lnTo>
                      <a:pt x="9446816" y="3156778"/>
                    </a:lnTo>
                    <a:cubicBezTo>
                      <a:pt x="9446816" y="3141538"/>
                      <a:pt x="9445546" y="3125028"/>
                      <a:pt x="9445546" y="3108518"/>
                    </a:cubicBezTo>
                    <a:cubicBezTo>
                      <a:pt x="9448086" y="3095818"/>
                      <a:pt x="9450626" y="3083118"/>
                      <a:pt x="9451896" y="3072958"/>
                    </a:cubicBezTo>
                    <a:lnTo>
                      <a:pt x="9456976" y="3072958"/>
                    </a:lnTo>
                    <a:cubicBezTo>
                      <a:pt x="9460786" y="3020888"/>
                      <a:pt x="9459516" y="3017078"/>
                      <a:pt x="9455706" y="3013268"/>
                    </a:cubicBezTo>
                    <a:cubicBezTo>
                      <a:pt x="9454436" y="3011998"/>
                      <a:pt x="9451896" y="3010728"/>
                      <a:pt x="9450626" y="3010728"/>
                    </a:cubicBezTo>
                    <a:cubicBezTo>
                      <a:pt x="9449356" y="3008188"/>
                      <a:pt x="9448086" y="3001838"/>
                      <a:pt x="9448086" y="2985328"/>
                    </a:cubicBezTo>
                    <a:cubicBezTo>
                      <a:pt x="9449356" y="2985328"/>
                      <a:pt x="9450626" y="2985328"/>
                      <a:pt x="9453166" y="2984058"/>
                    </a:cubicBezTo>
                    <a:cubicBezTo>
                      <a:pt x="9458246" y="2981518"/>
                      <a:pt x="9459516" y="2975168"/>
                      <a:pt x="9459516" y="2948498"/>
                    </a:cubicBezTo>
                    <a:cubicBezTo>
                      <a:pt x="9460786" y="2938338"/>
                      <a:pt x="9459516" y="2912938"/>
                      <a:pt x="9456976" y="2881188"/>
                    </a:cubicBezTo>
                    <a:cubicBezTo>
                      <a:pt x="9455706" y="2860868"/>
                      <a:pt x="9454436" y="2838008"/>
                      <a:pt x="9453166" y="2815148"/>
                    </a:cubicBezTo>
                    <a:lnTo>
                      <a:pt x="9453166" y="2792288"/>
                    </a:lnTo>
                    <a:cubicBezTo>
                      <a:pt x="9458246" y="2786883"/>
                      <a:pt x="9459516" y="2768691"/>
                      <a:pt x="9458246" y="2715512"/>
                    </a:cubicBezTo>
                    <a:lnTo>
                      <a:pt x="9454436" y="2715512"/>
                    </a:lnTo>
                    <a:lnTo>
                      <a:pt x="9454436" y="2708515"/>
                    </a:lnTo>
                    <a:lnTo>
                      <a:pt x="9445546" y="2707115"/>
                    </a:lnTo>
                    <a:lnTo>
                      <a:pt x="9445546" y="2687523"/>
                    </a:lnTo>
                    <a:lnTo>
                      <a:pt x="9451896" y="2687523"/>
                    </a:lnTo>
                    <a:lnTo>
                      <a:pt x="9448086" y="2631546"/>
                    </a:lnTo>
                    <a:lnTo>
                      <a:pt x="9448086" y="2623149"/>
                    </a:lnTo>
                    <a:cubicBezTo>
                      <a:pt x="9450626" y="2571370"/>
                      <a:pt x="9454436" y="2518191"/>
                      <a:pt x="9448086" y="2481806"/>
                    </a:cubicBezTo>
                    <a:cubicBezTo>
                      <a:pt x="9448086" y="2479007"/>
                      <a:pt x="9448086" y="2477607"/>
                      <a:pt x="9449356" y="2476208"/>
                    </a:cubicBezTo>
                    <a:lnTo>
                      <a:pt x="9451896" y="2474808"/>
                    </a:lnTo>
                    <a:lnTo>
                      <a:pt x="9451896" y="2469210"/>
                    </a:lnTo>
                    <a:cubicBezTo>
                      <a:pt x="9450626" y="2455216"/>
                      <a:pt x="9450626" y="2434224"/>
                      <a:pt x="9449356" y="2411833"/>
                    </a:cubicBezTo>
                    <a:cubicBezTo>
                      <a:pt x="9448086" y="2367051"/>
                      <a:pt x="9445546" y="2316671"/>
                      <a:pt x="9443006" y="2292881"/>
                    </a:cubicBezTo>
                    <a:cubicBezTo>
                      <a:pt x="9443006" y="2290082"/>
                      <a:pt x="9444276" y="2287283"/>
                      <a:pt x="9444276" y="2285884"/>
                    </a:cubicBezTo>
                    <a:cubicBezTo>
                      <a:pt x="9444276" y="2284484"/>
                      <a:pt x="9444276" y="2283085"/>
                      <a:pt x="9445546" y="2283085"/>
                    </a:cubicBezTo>
                    <a:lnTo>
                      <a:pt x="9440466" y="2280286"/>
                    </a:lnTo>
                    <a:lnTo>
                      <a:pt x="9446816" y="2281685"/>
                    </a:lnTo>
                    <a:lnTo>
                      <a:pt x="9448086" y="2280286"/>
                    </a:lnTo>
                    <a:lnTo>
                      <a:pt x="9448086" y="2278887"/>
                    </a:lnTo>
                    <a:cubicBezTo>
                      <a:pt x="9454436" y="2246699"/>
                      <a:pt x="9451896" y="2179526"/>
                      <a:pt x="9449356" y="2119350"/>
                    </a:cubicBezTo>
                    <a:cubicBezTo>
                      <a:pt x="9448086" y="2074568"/>
                      <a:pt x="9445546" y="2018590"/>
                      <a:pt x="9449356" y="2007395"/>
                    </a:cubicBezTo>
                    <a:lnTo>
                      <a:pt x="9453166" y="2007395"/>
                    </a:lnTo>
                    <a:lnTo>
                      <a:pt x="9451896" y="1899638"/>
                    </a:lnTo>
                    <a:lnTo>
                      <a:pt x="9458246" y="1899638"/>
                    </a:lnTo>
                    <a:cubicBezTo>
                      <a:pt x="9458246" y="1888442"/>
                      <a:pt x="9459516" y="1875848"/>
                      <a:pt x="9459516" y="1864652"/>
                    </a:cubicBezTo>
                    <a:lnTo>
                      <a:pt x="9460786" y="1867451"/>
                    </a:lnTo>
                    <a:lnTo>
                      <a:pt x="9459516" y="1849258"/>
                    </a:lnTo>
                    <a:lnTo>
                      <a:pt x="9459516" y="1846459"/>
                    </a:lnTo>
                    <a:lnTo>
                      <a:pt x="9455706" y="1741501"/>
                    </a:lnTo>
                    <a:lnTo>
                      <a:pt x="9448086" y="1741501"/>
                    </a:lnTo>
                    <a:cubicBezTo>
                      <a:pt x="9446816" y="1734504"/>
                      <a:pt x="9446816" y="1727507"/>
                      <a:pt x="9445546" y="1721909"/>
                    </a:cubicBezTo>
                    <a:lnTo>
                      <a:pt x="9446816" y="1723309"/>
                    </a:lnTo>
                    <a:lnTo>
                      <a:pt x="9448086" y="1700918"/>
                    </a:lnTo>
                    <a:cubicBezTo>
                      <a:pt x="9449356" y="1678526"/>
                      <a:pt x="9449356" y="1660334"/>
                      <a:pt x="9449356" y="1643540"/>
                    </a:cubicBezTo>
                    <a:cubicBezTo>
                      <a:pt x="9451896" y="1635144"/>
                      <a:pt x="9454436" y="1626747"/>
                      <a:pt x="9455706" y="1616951"/>
                    </a:cubicBezTo>
                    <a:lnTo>
                      <a:pt x="9456976" y="1612753"/>
                    </a:lnTo>
                    <a:lnTo>
                      <a:pt x="9453166" y="1609954"/>
                    </a:lnTo>
                    <a:cubicBezTo>
                      <a:pt x="9453166" y="1608554"/>
                      <a:pt x="9450626" y="1602957"/>
                      <a:pt x="9449356" y="1577767"/>
                    </a:cubicBezTo>
                    <a:cubicBezTo>
                      <a:pt x="9449356" y="1544180"/>
                      <a:pt x="9446816" y="1517591"/>
                      <a:pt x="9443006" y="1472809"/>
                    </a:cubicBezTo>
                    <a:lnTo>
                      <a:pt x="9453166" y="1432225"/>
                    </a:lnTo>
                    <a:cubicBezTo>
                      <a:pt x="9456976" y="1416831"/>
                      <a:pt x="9456976" y="1412633"/>
                      <a:pt x="9456976" y="1405635"/>
                    </a:cubicBezTo>
                    <a:cubicBezTo>
                      <a:pt x="9456976" y="1400038"/>
                      <a:pt x="9456976" y="1391641"/>
                      <a:pt x="9460786" y="1367851"/>
                    </a:cubicBezTo>
                    <a:lnTo>
                      <a:pt x="9456976" y="1366451"/>
                    </a:lnTo>
                    <a:cubicBezTo>
                      <a:pt x="9455706" y="1358054"/>
                      <a:pt x="9455706" y="1325867"/>
                      <a:pt x="9455706" y="1304876"/>
                    </a:cubicBezTo>
                    <a:cubicBezTo>
                      <a:pt x="9455706" y="1262892"/>
                      <a:pt x="9455706" y="1247499"/>
                      <a:pt x="9453166" y="1243300"/>
                    </a:cubicBezTo>
                    <a:cubicBezTo>
                      <a:pt x="9455706" y="1223708"/>
                      <a:pt x="9456976" y="1205515"/>
                      <a:pt x="9456976" y="1185923"/>
                    </a:cubicBezTo>
                    <a:cubicBezTo>
                      <a:pt x="9456976" y="1163532"/>
                      <a:pt x="9456976" y="1139742"/>
                      <a:pt x="9462056" y="1110353"/>
                    </a:cubicBezTo>
                    <a:close/>
                    <a:moveTo>
                      <a:pt x="27940" y="495300"/>
                    </a:moveTo>
                    <a:lnTo>
                      <a:pt x="27940" y="488950"/>
                    </a:lnTo>
                    <a:lnTo>
                      <a:pt x="29210" y="488950"/>
                    </a:lnTo>
                    <a:cubicBezTo>
                      <a:pt x="27940" y="491490"/>
                      <a:pt x="27940" y="492760"/>
                      <a:pt x="27940" y="495300"/>
                    </a:cubicBezTo>
                    <a:close/>
                    <a:moveTo>
                      <a:pt x="38100" y="3033588"/>
                    </a:moveTo>
                    <a:cubicBezTo>
                      <a:pt x="38100" y="3029778"/>
                      <a:pt x="36830" y="3027238"/>
                      <a:pt x="36830" y="3024698"/>
                    </a:cubicBezTo>
                    <a:lnTo>
                      <a:pt x="38100" y="3024698"/>
                    </a:lnTo>
                    <a:lnTo>
                      <a:pt x="38100" y="3033588"/>
                    </a:lnTo>
                    <a:close/>
                    <a:moveTo>
                      <a:pt x="9387126" y="546100"/>
                    </a:moveTo>
                    <a:lnTo>
                      <a:pt x="9388396" y="577850"/>
                    </a:lnTo>
                    <a:lnTo>
                      <a:pt x="9379506" y="563880"/>
                    </a:lnTo>
                    <a:lnTo>
                      <a:pt x="9382046" y="591820"/>
                    </a:lnTo>
                    <a:cubicBezTo>
                      <a:pt x="9387126" y="647700"/>
                      <a:pt x="9385856" y="669290"/>
                      <a:pt x="9384586" y="718820"/>
                    </a:cubicBezTo>
                    <a:lnTo>
                      <a:pt x="9383316" y="741680"/>
                    </a:lnTo>
                    <a:lnTo>
                      <a:pt x="9380776" y="762000"/>
                    </a:lnTo>
                    <a:cubicBezTo>
                      <a:pt x="9378236" y="786130"/>
                      <a:pt x="9378236" y="817880"/>
                      <a:pt x="9379506" y="843280"/>
                    </a:cubicBezTo>
                    <a:lnTo>
                      <a:pt x="9375696" y="843280"/>
                    </a:lnTo>
                    <a:lnTo>
                      <a:pt x="9375696" y="887842"/>
                    </a:lnTo>
                    <a:lnTo>
                      <a:pt x="9379506" y="887842"/>
                    </a:lnTo>
                    <a:lnTo>
                      <a:pt x="9384586" y="966211"/>
                    </a:lnTo>
                    <a:lnTo>
                      <a:pt x="9379506" y="966211"/>
                    </a:lnTo>
                    <a:cubicBezTo>
                      <a:pt x="9379506" y="973208"/>
                      <a:pt x="9379506" y="978806"/>
                      <a:pt x="9380776" y="985803"/>
                    </a:cubicBezTo>
                    <a:lnTo>
                      <a:pt x="9371886" y="985803"/>
                    </a:lnTo>
                    <a:lnTo>
                      <a:pt x="9371886" y="988602"/>
                    </a:lnTo>
                    <a:lnTo>
                      <a:pt x="9376966" y="1100557"/>
                    </a:lnTo>
                    <a:cubicBezTo>
                      <a:pt x="9375696" y="1104756"/>
                      <a:pt x="9375696" y="1111753"/>
                      <a:pt x="9374426" y="1121549"/>
                    </a:cubicBezTo>
                    <a:cubicBezTo>
                      <a:pt x="9373156" y="1129945"/>
                      <a:pt x="9371886" y="1142540"/>
                      <a:pt x="9370616" y="1145339"/>
                    </a:cubicBezTo>
                    <a:lnTo>
                      <a:pt x="9369346" y="1145339"/>
                    </a:lnTo>
                    <a:cubicBezTo>
                      <a:pt x="9368076" y="1176127"/>
                      <a:pt x="9369346" y="1212512"/>
                      <a:pt x="9371886" y="1251697"/>
                    </a:cubicBezTo>
                    <a:cubicBezTo>
                      <a:pt x="9374426" y="1296479"/>
                      <a:pt x="9376966" y="1344060"/>
                      <a:pt x="9374426" y="1388842"/>
                    </a:cubicBezTo>
                    <a:lnTo>
                      <a:pt x="9374426" y="1391641"/>
                    </a:lnTo>
                    <a:cubicBezTo>
                      <a:pt x="9375696" y="1395839"/>
                      <a:pt x="9375696" y="1407035"/>
                      <a:pt x="9376966" y="1421029"/>
                    </a:cubicBezTo>
                    <a:cubicBezTo>
                      <a:pt x="9376966" y="1443420"/>
                      <a:pt x="9375696" y="1464412"/>
                      <a:pt x="9375696" y="1486803"/>
                    </a:cubicBezTo>
                    <a:cubicBezTo>
                      <a:pt x="9374426" y="1541381"/>
                      <a:pt x="9371886" y="1598758"/>
                      <a:pt x="9376966" y="1667331"/>
                    </a:cubicBezTo>
                    <a:lnTo>
                      <a:pt x="9368076" y="1721909"/>
                    </a:lnTo>
                    <a:lnTo>
                      <a:pt x="9368076" y="1723308"/>
                    </a:lnTo>
                    <a:cubicBezTo>
                      <a:pt x="9368076" y="1744300"/>
                      <a:pt x="9369346" y="1751297"/>
                      <a:pt x="9375696" y="1752697"/>
                    </a:cubicBezTo>
                    <a:cubicBezTo>
                      <a:pt x="9378236" y="1752697"/>
                      <a:pt x="9379506" y="1752697"/>
                      <a:pt x="9382046" y="1749898"/>
                    </a:cubicBezTo>
                    <a:cubicBezTo>
                      <a:pt x="9382046" y="1756895"/>
                      <a:pt x="9382046" y="1763892"/>
                      <a:pt x="9383316" y="1775088"/>
                    </a:cubicBezTo>
                    <a:cubicBezTo>
                      <a:pt x="9384586" y="1804476"/>
                      <a:pt x="9383316" y="1815672"/>
                      <a:pt x="9383316" y="1821269"/>
                    </a:cubicBezTo>
                    <a:cubicBezTo>
                      <a:pt x="9382046" y="1821269"/>
                      <a:pt x="9380776" y="1821269"/>
                      <a:pt x="9378236" y="1822669"/>
                    </a:cubicBezTo>
                    <a:cubicBezTo>
                      <a:pt x="9374426" y="1825467"/>
                      <a:pt x="9373156" y="1831065"/>
                      <a:pt x="9373156" y="1838062"/>
                    </a:cubicBezTo>
                    <a:lnTo>
                      <a:pt x="9374426" y="1847859"/>
                    </a:lnTo>
                    <a:cubicBezTo>
                      <a:pt x="9378236" y="1878646"/>
                      <a:pt x="9382046" y="1919230"/>
                      <a:pt x="9382046" y="1965412"/>
                    </a:cubicBezTo>
                    <a:lnTo>
                      <a:pt x="9380776" y="1965412"/>
                    </a:lnTo>
                    <a:lnTo>
                      <a:pt x="9380776" y="1958414"/>
                    </a:lnTo>
                    <a:cubicBezTo>
                      <a:pt x="9379506" y="1929026"/>
                      <a:pt x="9378236" y="1926227"/>
                      <a:pt x="9371886" y="1926227"/>
                    </a:cubicBezTo>
                    <a:cubicBezTo>
                      <a:pt x="9364266" y="1926227"/>
                      <a:pt x="9364266" y="1931825"/>
                      <a:pt x="9361726" y="1957015"/>
                    </a:cubicBezTo>
                    <a:lnTo>
                      <a:pt x="9360456" y="1961213"/>
                    </a:lnTo>
                    <a:lnTo>
                      <a:pt x="9364266" y="1964012"/>
                    </a:lnTo>
                    <a:cubicBezTo>
                      <a:pt x="9370616" y="1972409"/>
                      <a:pt x="9370616" y="2035384"/>
                      <a:pt x="9370616" y="2082965"/>
                    </a:cubicBezTo>
                    <a:cubicBezTo>
                      <a:pt x="9370616" y="2165532"/>
                      <a:pt x="9373156" y="2199118"/>
                      <a:pt x="9379506" y="2208914"/>
                    </a:cubicBezTo>
                    <a:lnTo>
                      <a:pt x="9378236" y="2221509"/>
                    </a:lnTo>
                    <a:lnTo>
                      <a:pt x="9375696" y="2221509"/>
                    </a:lnTo>
                    <a:cubicBezTo>
                      <a:pt x="9371886" y="2262093"/>
                      <a:pt x="9374426" y="2277487"/>
                      <a:pt x="9378236" y="2295680"/>
                    </a:cubicBezTo>
                    <a:cubicBezTo>
                      <a:pt x="9382046" y="2312473"/>
                      <a:pt x="9385856" y="2332065"/>
                      <a:pt x="9384586" y="2382445"/>
                    </a:cubicBezTo>
                    <a:cubicBezTo>
                      <a:pt x="9383316" y="2400638"/>
                      <a:pt x="9383316" y="2413233"/>
                      <a:pt x="9382046" y="2418830"/>
                    </a:cubicBezTo>
                    <a:lnTo>
                      <a:pt x="9378236" y="2418830"/>
                    </a:lnTo>
                    <a:lnTo>
                      <a:pt x="9382046" y="2497199"/>
                    </a:lnTo>
                    <a:lnTo>
                      <a:pt x="9382046" y="2501398"/>
                    </a:lnTo>
                    <a:lnTo>
                      <a:pt x="9379506" y="2501398"/>
                    </a:lnTo>
                    <a:lnTo>
                      <a:pt x="9380776" y="2586763"/>
                    </a:lnTo>
                    <a:lnTo>
                      <a:pt x="9375696" y="2576967"/>
                    </a:lnTo>
                    <a:lnTo>
                      <a:pt x="9380776" y="2611953"/>
                    </a:lnTo>
                    <a:cubicBezTo>
                      <a:pt x="9382046" y="2621749"/>
                      <a:pt x="9384586" y="2638542"/>
                      <a:pt x="9385856" y="2653936"/>
                    </a:cubicBezTo>
                    <a:lnTo>
                      <a:pt x="9382046" y="2669331"/>
                    </a:lnTo>
                    <a:cubicBezTo>
                      <a:pt x="9373156" y="2701517"/>
                      <a:pt x="9374426" y="2716911"/>
                      <a:pt x="9375696" y="2740702"/>
                    </a:cubicBezTo>
                    <a:cubicBezTo>
                      <a:pt x="9376966" y="2750498"/>
                      <a:pt x="9376966" y="2761693"/>
                      <a:pt x="9378236" y="2777087"/>
                    </a:cubicBezTo>
                    <a:lnTo>
                      <a:pt x="9373156" y="2794828"/>
                    </a:lnTo>
                    <a:cubicBezTo>
                      <a:pt x="9371886" y="2798638"/>
                      <a:pt x="9371886" y="2801178"/>
                      <a:pt x="9370616" y="2804988"/>
                    </a:cubicBezTo>
                    <a:lnTo>
                      <a:pt x="9378236" y="2804988"/>
                    </a:lnTo>
                    <a:lnTo>
                      <a:pt x="9378236" y="2815148"/>
                    </a:lnTo>
                    <a:lnTo>
                      <a:pt x="9373156" y="2815148"/>
                    </a:lnTo>
                    <a:cubicBezTo>
                      <a:pt x="9370616" y="2827848"/>
                      <a:pt x="9369346" y="2849438"/>
                      <a:pt x="9368076" y="2877378"/>
                    </a:cubicBezTo>
                    <a:cubicBezTo>
                      <a:pt x="9366806" y="2897698"/>
                      <a:pt x="9366806" y="2919288"/>
                      <a:pt x="9364266" y="2944688"/>
                    </a:cubicBezTo>
                    <a:lnTo>
                      <a:pt x="9376966" y="2945958"/>
                    </a:lnTo>
                    <a:cubicBezTo>
                      <a:pt x="9378236" y="2943418"/>
                      <a:pt x="9378236" y="2937068"/>
                      <a:pt x="9379506" y="2930718"/>
                    </a:cubicBezTo>
                    <a:lnTo>
                      <a:pt x="9383316" y="2930718"/>
                    </a:lnTo>
                    <a:cubicBezTo>
                      <a:pt x="9383316" y="2938338"/>
                      <a:pt x="9384586" y="2947228"/>
                      <a:pt x="9385856" y="2956118"/>
                    </a:cubicBezTo>
                    <a:cubicBezTo>
                      <a:pt x="9380776" y="2962468"/>
                      <a:pt x="9380776" y="2980248"/>
                      <a:pt x="9382046" y="3018348"/>
                    </a:cubicBezTo>
                    <a:lnTo>
                      <a:pt x="9382046" y="3028508"/>
                    </a:lnTo>
                    <a:lnTo>
                      <a:pt x="9373156" y="3025968"/>
                    </a:lnTo>
                    <a:lnTo>
                      <a:pt x="9373156" y="3036128"/>
                    </a:lnTo>
                    <a:cubicBezTo>
                      <a:pt x="9374426" y="3066608"/>
                      <a:pt x="9376966" y="3075498"/>
                      <a:pt x="9379506" y="3086928"/>
                    </a:cubicBezTo>
                    <a:cubicBezTo>
                      <a:pt x="9380776" y="3092008"/>
                      <a:pt x="9382046" y="3098358"/>
                      <a:pt x="9383316" y="3107248"/>
                    </a:cubicBezTo>
                    <a:cubicBezTo>
                      <a:pt x="9382046" y="3154238"/>
                      <a:pt x="9376966" y="3166938"/>
                      <a:pt x="9371886" y="3177098"/>
                    </a:cubicBezTo>
                    <a:lnTo>
                      <a:pt x="9370616" y="3179638"/>
                    </a:lnTo>
                    <a:lnTo>
                      <a:pt x="9370616" y="3182178"/>
                    </a:lnTo>
                    <a:cubicBezTo>
                      <a:pt x="9370616" y="3211388"/>
                      <a:pt x="9370616" y="3215198"/>
                      <a:pt x="9376966" y="3216468"/>
                    </a:cubicBezTo>
                    <a:cubicBezTo>
                      <a:pt x="9379506" y="3216468"/>
                      <a:pt x="9380776" y="3216468"/>
                      <a:pt x="9382046" y="3215198"/>
                    </a:cubicBezTo>
                    <a:lnTo>
                      <a:pt x="9382046" y="3222818"/>
                    </a:lnTo>
                    <a:cubicBezTo>
                      <a:pt x="9379506" y="3288858"/>
                      <a:pt x="9382046" y="3337118"/>
                      <a:pt x="9385856" y="3410778"/>
                    </a:cubicBezTo>
                    <a:lnTo>
                      <a:pt x="9387126" y="3423478"/>
                    </a:lnTo>
                    <a:cubicBezTo>
                      <a:pt x="9380776" y="3423478"/>
                      <a:pt x="9380776" y="3429828"/>
                      <a:pt x="9379506" y="3432368"/>
                    </a:cubicBezTo>
                    <a:lnTo>
                      <a:pt x="9379506" y="3433638"/>
                    </a:lnTo>
                    <a:lnTo>
                      <a:pt x="9383316" y="3459038"/>
                    </a:lnTo>
                    <a:lnTo>
                      <a:pt x="9380776" y="3455228"/>
                    </a:lnTo>
                    <a:lnTo>
                      <a:pt x="9382046" y="3483168"/>
                    </a:lnTo>
                    <a:cubicBezTo>
                      <a:pt x="9383316" y="3499678"/>
                      <a:pt x="9384586" y="3503488"/>
                      <a:pt x="9387126" y="3507298"/>
                    </a:cubicBezTo>
                    <a:cubicBezTo>
                      <a:pt x="9388396" y="3509838"/>
                      <a:pt x="9390936" y="3512378"/>
                      <a:pt x="9392206" y="3542858"/>
                    </a:cubicBezTo>
                    <a:lnTo>
                      <a:pt x="9392206" y="3545398"/>
                    </a:lnTo>
                    <a:cubicBezTo>
                      <a:pt x="9394746" y="3551748"/>
                      <a:pt x="9393476" y="3566988"/>
                      <a:pt x="9392206" y="3577148"/>
                    </a:cubicBezTo>
                    <a:lnTo>
                      <a:pt x="9378236" y="3575878"/>
                    </a:lnTo>
                    <a:lnTo>
                      <a:pt x="9352836" y="3573338"/>
                    </a:lnTo>
                    <a:cubicBezTo>
                      <a:pt x="9332516" y="3572068"/>
                      <a:pt x="9313466" y="3573338"/>
                      <a:pt x="9298226" y="3574608"/>
                    </a:cubicBezTo>
                    <a:lnTo>
                      <a:pt x="9298226" y="3570798"/>
                    </a:lnTo>
                    <a:lnTo>
                      <a:pt x="9293146" y="3568258"/>
                    </a:lnTo>
                    <a:lnTo>
                      <a:pt x="9246156" y="3572068"/>
                    </a:lnTo>
                    <a:cubicBezTo>
                      <a:pt x="9201706" y="3574608"/>
                      <a:pt x="9194086" y="3575878"/>
                      <a:pt x="9148366" y="3580958"/>
                    </a:cubicBezTo>
                    <a:cubicBezTo>
                      <a:pt x="9121696" y="3578418"/>
                      <a:pt x="9095026" y="3577148"/>
                      <a:pt x="9068356" y="3577148"/>
                    </a:cubicBezTo>
                    <a:lnTo>
                      <a:pt x="9054386" y="3577148"/>
                    </a:lnTo>
                    <a:cubicBezTo>
                      <a:pt x="9044226" y="3575878"/>
                      <a:pt x="9031526" y="3574608"/>
                      <a:pt x="9015016" y="3574608"/>
                    </a:cubicBezTo>
                    <a:lnTo>
                      <a:pt x="9015016" y="3577148"/>
                    </a:lnTo>
                    <a:lnTo>
                      <a:pt x="9012476" y="3577148"/>
                    </a:lnTo>
                    <a:cubicBezTo>
                      <a:pt x="9011206" y="3575878"/>
                      <a:pt x="9009936" y="3575878"/>
                      <a:pt x="9008666" y="3574608"/>
                    </a:cubicBezTo>
                    <a:lnTo>
                      <a:pt x="9006126" y="3574608"/>
                    </a:lnTo>
                    <a:cubicBezTo>
                      <a:pt x="8994696" y="3577148"/>
                      <a:pt x="8981996" y="3578418"/>
                      <a:pt x="8966756" y="3579688"/>
                    </a:cubicBezTo>
                    <a:lnTo>
                      <a:pt x="8948976" y="3572068"/>
                    </a:lnTo>
                    <a:lnTo>
                      <a:pt x="8942626" y="3577148"/>
                    </a:lnTo>
                    <a:lnTo>
                      <a:pt x="8827056" y="3572068"/>
                    </a:lnTo>
                    <a:cubicBezTo>
                      <a:pt x="8809276" y="3574608"/>
                      <a:pt x="8791496" y="3575878"/>
                      <a:pt x="8774986" y="3578418"/>
                    </a:cubicBezTo>
                    <a:cubicBezTo>
                      <a:pt x="8749586" y="3578418"/>
                      <a:pt x="8725456" y="3577148"/>
                      <a:pt x="8700056" y="3577148"/>
                    </a:cubicBezTo>
                    <a:lnTo>
                      <a:pt x="8700056" y="3572068"/>
                    </a:lnTo>
                    <a:lnTo>
                      <a:pt x="8649256" y="3575878"/>
                    </a:lnTo>
                    <a:cubicBezTo>
                      <a:pt x="8640366" y="3575878"/>
                      <a:pt x="8632746" y="3575878"/>
                      <a:pt x="8622586" y="3574608"/>
                    </a:cubicBezTo>
                    <a:lnTo>
                      <a:pt x="8622586" y="3573338"/>
                    </a:lnTo>
                    <a:cubicBezTo>
                      <a:pt x="8533367" y="3569528"/>
                      <a:pt x="8376068" y="3568258"/>
                      <a:pt x="8190678" y="3568258"/>
                    </a:cubicBezTo>
                    <a:lnTo>
                      <a:pt x="8061468" y="3568258"/>
                    </a:lnTo>
                    <a:lnTo>
                      <a:pt x="8112028" y="3573338"/>
                    </a:lnTo>
                    <a:cubicBezTo>
                      <a:pt x="8078321" y="3573338"/>
                      <a:pt x="8055849" y="3572068"/>
                      <a:pt x="8027760" y="3572068"/>
                    </a:cubicBezTo>
                    <a:cubicBezTo>
                      <a:pt x="8010907" y="3572068"/>
                      <a:pt x="7994053" y="3570798"/>
                      <a:pt x="7977200" y="3570798"/>
                    </a:cubicBezTo>
                    <a:lnTo>
                      <a:pt x="7965964" y="3570798"/>
                    </a:lnTo>
                    <a:cubicBezTo>
                      <a:pt x="7949110" y="3572068"/>
                      <a:pt x="7926639" y="3573338"/>
                      <a:pt x="7915403" y="3575878"/>
                    </a:cubicBezTo>
                    <a:lnTo>
                      <a:pt x="7915403" y="3574608"/>
                    </a:lnTo>
                    <a:cubicBezTo>
                      <a:pt x="7786193" y="3570798"/>
                      <a:pt x="7696307" y="3572068"/>
                      <a:pt x="7623275" y="3575878"/>
                    </a:cubicBezTo>
                    <a:lnTo>
                      <a:pt x="7612039" y="3575878"/>
                    </a:lnTo>
                    <a:cubicBezTo>
                      <a:pt x="7342382" y="3575878"/>
                      <a:pt x="7039018" y="3575878"/>
                      <a:pt x="6971605" y="3568258"/>
                    </a:cubicBezTo>
                    <a:lnTo>
                      <a:pt x="6960368" y="3568258"/>
                    </a:lnTo>
                    <a:cubicBezTo>
                      <a:pt x="6864865" y="3568258"/>
                      <a:pt x="6836776" y="3568258"/>
                      <a:pt x="6831158" y="3574608"/>
                    </a:cubicBezTo>
                    <a:lnTo>
                      <a:pt x="6786215" y="3574608"/>
                    </a:lnTo>
                    <a:lnTo>
                      <a:pt x="6713183" y="3570798"/>
                    </a:lnTo>
                    <a:lnTo>
                      <a:pt x="6645769" y="3575878"/>
                    </a:lnTo>
                    <a:cubicBezTo>
                      <a:pt x="6612062" y="3575878"/>
                      <a:pt x="6578355" y="3575878"/>
                      <a:pt x="6555883" y="3574608"/>
                    </a:cubicBezTo>
                    <a:lnTo>
                      <a:pt x="6555883" y="3565718"/>
                    </a:lnTo>
                    <a:cubicBezTo>
                      <a:pt x="6415437" y="3563178"/>
                      <a:pt x="6207576" y="3564448"/>
                      <a:pt x="6055894" y="3565718"/>
                    </a:cubicBezTo>
                    <a:cubicBezTo>
                      <a:pt x="5988480" y="3565718"/>
                      <a:pt x="5926684" y="3566988"/>
                      <a:pt x="5892976" y="3566988"/>
                    </a:cubicBezTo>
                    <a:lnTo>
                      <a:pt x="5892976" y="3569528"/>
                    </a:lnTo>
                    <a:lnTo>
                      <a:pt x="5432313" y="3569528"/>
                    </a:lnTo>
                    <a:lnTo>
                      <a:pt x="5432313" y="3566988"/>
                    </a:lnTo>
                    <a:cubicBezTo>
                      <a:pt x="5415460" y="3568258"/>
                      <a:pt x="5398606" y="3568258"/>
                      <a:pt x="5387370" y="3569528"/>
                    </a:cubicBezTo>
                    <a:lnTo>
                      <a:pt x="5235688" y="3569528"/>
                    </a:lnTo>
                    <a:cubicBezTo>
                      <a:pt x="4836821" y="3569528"/>
                      <a:pt x="4421099" y="3569528"/>
                      <a:pt x="4055939" y="3573338"/>
                    </a:cubicBezTo>
                    <a:lnTo>
                      <a:pt x="4033468" y="3573338"/>
                    </a:lnTo>
                    <a:cubicBezTo>
                      <a:pt x="3994143" y="3573338"/>
                      <a:pt x="3960435" y="3574608"/>
                      <a:pt x="3921111" y="3574608"/>
                    </a:cubicBezTo>
                    <a:lnTo>
                      <a:pt x="3730104" y="3577148"/>
                    </a:lnTo>
                    <a:lnTo>
                      <a:pt x="3769428" y="3579688"/>
                    </a:lnTo>
                    <a:lnTo>
                      <a:pt x="3685161" y="3579688"/>
                    </a:lnTo>
                    <a:cubicBezTo>
                      <a:pt x="3657071" y="3575878"/>
                      <a:pt x="3606511" y="3573338"/>
                      <a:pt x="3572804" y="3570798"/>
                    </a:cubicBezTo>
                    <a:lnTo>
                      <a:pt x="3567186" y="3577148"/>
                    </a:lnTo>
                    <a:lnTo>
                      <a:pt x="3561568" y="3572068"/>
                    </a:lnTo>
                    <a:cubicBezTo>
                      <a:pt x="3544714" y="3573338"/>
                      <a:pt x="3437975" y="3572068"/>
                      <a:pt x="3348089" y="3572068"/>
                    </a:cubicBezTo>
                    <a:lnTo>
                      <a:pt x="3089668" y="3572068"/>
                    </a:lnTo>
                    <a:lnTo>
                      <a:pt x="3089668" y="3575878"/>
                    </a:lnTo>
                    <a:cubicBezTo>
                      <a:pt x="3067197" y="3575878"/>
                      <a:pt x="3050344" y="3575878"/>
                      <a:pt x="3027872" y="3577148"/>
                    </a:cubicBezTo>
                    <a:lnTo>
                      <a:pt x="3022254" y="3577148"/>
                    </a:lnTo>
                    <a:cubicBezTo>
                      <a:pt x="2960458" y="3578418"/>
                      <a:pt x="2893044" y="3579688"/>
                      <a:pt x="2814394" y="3580958"/>
                    </a:cubicBezTo>
                    <a:cubicBezTo>
                      <a:pt x="2820012" y="3579688"/>
                      <a:pt x="2820012" y="3578418"/>
                      <a:pt x="2825629" y="3577148"/>
                    </a:cubicBezTo>
                    <a:cubicBezTo>
                      <a:pt x="2831247" y="3570798"/>
                      <a:pt x="2797540" y="3566988"/>
                      <a:pt x="2780686" y="3565718"/>
                    </a:cubicBezTo>
                    <a:lnTo>
                      <a:pt x="2769451" y="3565718"/>
                    </a:lnTo>
                    <a:cubicBezTo>
                      <a:pt x="2617769" y="3564448"/>
                      <a:pt x="2589680" y="3565718"/>
                      <a:pt x="2567208" y="3569528"/>
                    </a:cubicBezTo>
                    <a:cubicBezTo>
                      <a:pt x="2561590" y="3570798"/>
                      <a:pt x="2544737" y="3572068"/>
                      <a:pt x="2421144" y="3570798"/>
                    </a:cubicBezTo>
                    <a:lnTo>
                      <a:pt x="2409908" y="3570798"/>
                    </a:lnTo>
                    <a:cubicBezTo>
                      <a:pt x="2393055" y="3572068"/>
                      <a:pt x="2381819" y="3573338"/>
                      <a:pt x="2376201" y="3574608"/>
                    </a:cubicBezTo>
                    <a:cubicBezTo>
                      <a:pt x="2230137" y="3575878"/>
                      <a:pt x="2179576" y="3577148"/>
                      <a:pt x="2140251" y="3578418"/>
                    </a:cubicBezTo>
                    <a:lnTo>
                      <a:pt x="1999805" y="3575878"/>
                    </a:lnTo>
                    <a:cubicBezTo>
                      <a:pt x="1949245" y="3574608"/>
                      <a:pt x="1921155" y="3574608"/>
                      <a:pt x="1904302" y="3573338"/>
                    </a:cubicBezTo>
                    <a:lnTo>
                      <a:pt x="1904302" y="3564448"/>
                    </a:lnTo>
                    <a:lnTo>
                      <a:pt x="1235777" y="3561908"/>
                    </a:lnTo>
                    <a:lnTo>
                      <a:pt x="1252631" y="3566988"/>
                    </a:lnTo>
                    <a:cubicBezTo>
                      <a:pt x="1207688" y="3568258"/>
                      <a:pt x="1117802" y="3570798"/>
                      <a:pt x="1056006" y="3570798"/>
                    </a:cubicBezTo>
                    <a:cubicBezTo>
                      <a:pt x="1027917" y="3570798"/>
                      <a:pt x="999828" y="3572068"/>
                      <a:pt x="977356" y="3572068"/>
                    </a:cubicBezTo>
                    <a:lnTo>
                      <a:pt x="840740" y="3572068"/>
                    </a:lnTo>
                    <a:lnTo>
                      <a:pt x="840740" y="3568258"/>
                    </a:lnTo>
                    <a:lnTo>
                      <a:pt x="836930" y="3569528"/>
                    </a:lnTo>
                    <a:cubicBezTo>
                      <a:pt x="830580" y="3570798"/>
                      <a:pt x="805180" y="3572068"/>
                      <a:pt x="778510" y="3573338"/>
                    </a:cubicBezTo>
                    <a:lnTo>
                      <a:pt x="778510" y="3568258"/>
                    </a:lnTo>
                    <a:cubicBezTo>
                      <a:pt x="754380" y="3566988"/>
                      <a:pt x="734060" y="3568258"/>
                      <a:pt x="713740" y="3570798"/>
                    </a:cubicBezTo>
                    <a:cubicBezTo>
                      <a:pt x="687070" y="3573338"/>
                      <a:pt x="660400" y="3575878"/>
                      <a:pt x="623570" y="3570798"/>
                    </a:cubicBezTo>
                    <a:cubicBezTo>
                      <a:pt x="614680" y="3570798"/>
                      <a:pt x="601980" y="3568258"/>
                      <a:pt x="589280" y="3566988"/>
                    </a:cubicBezTo>
                    <a:cubicBezTo>
                      <a:pt x="561340" y="3563178"/>
                      <a:pt x="551180" y="3561908"/>
                      <a:pt x="546100" y="3566988"/>
                    </a:cubicBezTo>
                    <a:lnTo>
                      <a:pt x="544830" y="3568258"/>
                    </a:lnTo>
                    <a:cubicBezTo>
                      <a:pt x="537210" y="3568258"/>
                      <a:pt x="529590" y="3568258"/>
                      <a:pt x="520700" y="3569528"/>
                    </a:cubicBezTo>
                    <a:cubicBezTo>
                      <a:pt x="497840" y="3570798"/>
                      <a:pt x="474980" y="3572068"/>
                      <a:pt x="448310" y="3568258"/>
                    </a:cubicBezTo>
                    <a:lnTo>
                      <a:pt x="445770" y="3568258"/>
                    </a:lnTo>
                    <a:cubicBezTo>
                      <a:pt x="444500" y="3568258"/>
                      <a:pt x="443230" y="3568258"/>
                      <a:pt x="443230" y="3569528"/>
                    </a:cubicBezTo>
                    <a:lnTo>
                      <a:pt x="429260" y="3566988"/>
                    </a:lnTo>
                    <a:cubicBezTo>
                      <a:pt x="416560" y="3564448"/>
                      <a:pt x="393700" y="3565718"/>
                      <a:pt x="373380" y="3566988"/>
                    </a:cubicBezTo>
                    <a:cubicBezTo>
                      <a:pt x="363220" y="3566988"/>
                      <a:pt x="351790" y="3568258"/>
                      <a:pt x="346710" y="3568258"/>
                    </a:cubicBezTo>
                    <a:lnTo>
                      <a:pt x="345440" y="3563178"/>
                    </a:lnTo>
                    <a:cubicBezTo>
                      <a:pt x="323850" y="3569528"/>
                      <a:pt x="297180" y="3569528"/>
                      <a:pt x="266700" y="3568258"/>
                    </a:cubicBezTo>
                    <a:cubicBezTo>
                      <a:pt x="242570" y="3566988"/>
                      <a:pt x="214630" y="3566988"/>
                      <a:pt x="185420" y="3569528"/>
                    </a:cubicBezTo>
                    <a:lnTo>
                      <a:pt x="189230" y="3564448"/>
                    </a:lnTo>
                    <a:lnTo>
                      <a:pt x="166370" y="3566988"/>
                    </a:lnTo>
                    <a:cubicBezTo>
                      <a:pt x="163830" y="3566988"/>
                      <a:pt x="161290" y="3566988"/>
                      <a:pt x="157480" y="3568258"/>
                    </a:cubicBezTo>
                    <a:lnTo>
                      <a:pt x="156210" y="3561908"/>
                    </a:lnTo>
                    <a:cubicBezTo>
                      <a:pt x="139700" y="3563178"/>
                      <a:pt x="123190" y="3564448"/>
                      <a:pt x="101600" y="3563178"/>
                    </a:cubicBezTo>
                    <a:lnTo>
                      <a:pt x="97790" y="3563178"/>
                    </a:lnTo>
                    <a:lnTo>
                      <a:pt x="87630" y="3561908"/>
                    </a:lnTo>
                    <a:lnTo>
                      <a:pt x="87630" y="3541588"/>
                    </a:lnTo>
                    <a:lnTo>
                      <a:pt x="74930" y="3541588"/>
                    </a:lnTo>
                    <a:lnTo>
                      <a:pt x="74930" y="3535238"/>
                    </a:lnTo>
                    <a:cubicBezTo>
                      <a:pt x="76200" y="3521268"/>
                      <a:pt x="77470" y="3512378"/>
                      <a:pt x="80010" y="3502218"/>
                    </a:cubicBezTo>
                    <a:lnTo>
                      <a:pt x="80010" y="3499678"/>
                    </a:lnTo>
                    <a:cubicBezTo>
                      <a:pt x="85090" y="3475548"/>
                      <a:pt x="88900" y="3448878"/>
                      <a:pt x="87630" y="3379028"/>
                    </a:cubicBezTo>
                    <a:lnTo>
                      <a:pt x="83820" y="3379028"/>
                    </a:lnTo>
                    <a:cubicBezTo>
                      <a:pt x="85090" y="3357438"/>
                      <a:pt x="86360" y="3339658"/>
                      <a:pt x="88900" y="3329498"/>
                    </a:cubicBezTo>
                    <a:cubicBezTo>
                      <a:pt x="88900" y="3281238"/>
                      <a:pt x="87630" y="3278698"/>
                      <a:pt x="81280" y="3278698"/>
                    </a:cubicBezTo>
                    <a:cubicBezTo>
                      <a:pt x="81280" y="3265998"/>
                      <a:pt x="80010" y="3255838"/>
                      <a:pt x="77470" y="3243138"/>
                    </a:cubicBezTo>
                    <a:cubicBezTo>
                      <a:pt x="76200" y="3232978"/>
                      <a:pt x="73660" y="3221548"/>
                      <a:pt x="73660" y="3207578"/>
                    </a:cubicBezTo>
                    <a:lnTo>
                      <a:pt x="78740" y="3207578"/>
                    </a:lnTo>
                    <a:lnTo>
                      <a:pt x="78740" y="3201228"/>
                    </a:lnTo>
                    <a:cubicBezTo>
                      <a:pt x="81280" y="3137728"/>
                      <a:pt x="77470" y="3130108"/>
                      <a:pt x="73660" y="3122488"/>
                    </a:cubicBezTo>
                    <a:cubicBezTo>
                      <a:pt x="72390" y="3119948"/>
                      <a:pt x="71120" y="3116138"/>
                      <a:pt x="69850" y="3105978"/>
                    </a:cubicBezTo>
                    <a:lnTo>
                      <a:pt x="78740" y="3104708"/>
                    </a:lnTo>
                    <a:lnTo>
                      <a:pt x="77470" y="3072958"/>
                    </a:lnTo>
                    <a:lnTo>
                      <a:pt x="86360" y="3086928"/>
                    </a:lnTo>
                    <a:lnTo>
                      <a:pt x="83820" y="3058988"/>
                    </a:lnTo>
                    <a:cubicBezTo>
                      <a:pt x="78740" y="3003108"/>
                      <a:pt x="80010" y="2981518"/>
                      <a:pt x="81280" y="2931988"/>
                    </a:cubicBezTo>
                    <a:lnTo>
                      <a:pt x="82550" y="2909128"/>
                    </a:lnTo>
                    <a:lnTo>
                      <a:pt x="85090" y="2888808"/>
                    </a:lnTo>
                    <a:cubicBezTo>
                      <a:pt x="87630" y="2864678"/>
                      <a:pt x="87630" y="2834198"/>
                      <a:pt x="86360" y="2808798"/>
                    </a:cubicBezTo>
                    <a:lnTo>
                      <a:pt x="88900" y="2808798"/>
                    </a:lnTo>
                    <a:cubicBezTo>
                      <a:pt x="87630" y="2802448"/>
                      <a:pt x="87630" y="2797368"/>
                      <a:pt x="87630" y="2792288"/>
                    </a:cubicBezTo>
                    <a:lnTo>
                      <a:pt x="87630" y="2763093"/>
                    </a:lnTo>
                    <a:lnTo>
                      <a:pt x="83820" y="2763093"/>
                    </a:lnTo>
                    <a:lnTo>
                      <a:pt x="78740" y="2684724"/>
                    </a:lnTo>
                    <a:lnTo>
                      <a:pt x="83820" y="2684724"/>
                    </a:lnTo>
                    <a:cubicBezTo>
                      <a:pt x="83820" y="2677727"/>
                      <a:pt x="83820" y="2672129"/>
                      <a:pt x="82550" y="2665132"/>
                    </a:cubicBezTo>
                    <a:lnTo>
                      <a:pt x="91440" y="2665132"/>
                    </a:lnTo>
                    <a:lnTo>
                      <a:pt x="91440" y="2662333"/>
                    </a:lnTo>
                    <a:lnTo>
                      <a:pt x="86360" y="2550378"/>
                    </a:lnTo>
                    <a:cubicBezTo>
                      <a:pt x="87630" y="2546180"/>
                      <a:pt x="87630" y="2539182"/>
                      <a:pt x="88900" y="2529386"/>
                    </a:cubicBezTo>
                    <a:cubicBezTo>
                      <a:pt x="90170" y="2520990"/>
                      <a:pt x="91440" y="2508395"/>
                      <a:pt x="92710" y="2505596"/>
                    </a:cubicBezTo>
                    <a:lnTo>
                      <a:pt x="93980" y="2505596"/>
                    </a:lnTo>
                    <a:cubicBezTo>
                      <a:pt x="95250" y="2474808"/>
                      <a:pt x="92710" y="2438423"/>
                      <a:pt x="91440" y="2399238"/>
                    </a:cubicBezTo>
                    <a:cubicBezTo>
                      <a:pt x="88900" y="2354456"/>
                      <a:pt x="86360" y="2306875"/>
                      <a:pt x="88900" y="2260694"/>
                    </a:cubicBezTo>
                    <a:lnTo>
                      <a:pt x="88900" y="2257895"/>
                    </a:lnTo>
                    <a:cubicBezTo>
                      <a:pt x="87630" y="2253697"/>
                      <a:pt x="87630" y="2242501"/>
                      <a:pt x="86360" y="2228507"/>
                    </a:cubicBezTo>
                    <a:cubicBezTo>
                      <a:pt x="86360" y="2206115"/>
                      <a:pt x="87630" y="2185124"/>
                      <a:pt x="87630" y="2162733"/>
                    </a:cubicBezTo>
                    <a:cubicBezTo>
                      <a:pt x="88900" y="2108154"/>
                      <a:pt x="91440" y="2050778"/>
                      <a:pt x="86360" y="1980806"/>
                    </a:cubicBezTo>
                    <a:lnTo>
                      <a:pt x="95250" y="1926227"/>
                    </a:lnTo>
                    <a:lnTo>
                      <a:pt x="95250" y="1924828"/>
                    </a:lnTo>
                    <a:cubicBezTo>
                      <a:pt x="95250" y="1903836"/>
                      <a:pt x="93980" y="1896839"/>
                      <a:pt x="87630" y="1895440"/>
                    </a:cubicBezTo>
                    <a:cubicBezTo>
                      <a:pt x="85090" y="1895440"/>
                      <a:pt x="83820" y="1895440"/>
                      <a:pt x="81280" y="1898238"/>
                    </a:cubicBezTo>
                    <a:cubicBezTo>
                      <a:pt x="81280" y="1891241"/>
                      <a:pt x="81280" y="1884244"/>
                      <a:pt x="80010" y="1873049"/>
                    </a:cubicBezTo>
                    <a:cubicBezTo>
                      <a:pt x="78740" y="1843660"/>
                      <a:pt x="80010" y="1832465"/>
                      <a:pt x="80010" y="1826867"/>
                    </a:cubicBezTo>
                    <a:cubicBezTo>
                      <a:pt x="81280" y="1826867"/>
                      <a:pt x="82550" y="1826867"/>
                      <a:pt x="85090" y="1825467"/>
                    </a:cubicBezTo>
                    <a:cubicBezTo>
                      <a:pt x="88900" y="1822669"/>
                      <a:pt x="90170" y="1817071"/>
                      <a:pt x="90170" y="1810074"/>
                    </a:cubicBezTo>
                    <a:lnTo>
                      <a:pt x="90170" y="1808674"/>
                    </a:lnTo>
                    <a:lnTo>
                      <a:pt x="88900" y="1801677"/>
                    </a:lnTo>
                    <a:cubicBezTo>
                      <a:pt x="85090" y="1770889"/>
                      <a:pt x="81280" y="1730306"/>
                      <a:pt x="81280" y="1684124"/>
                    </a:cubicBezTo>
                    <a:lnTo>
                      <a:pt x="82550" y="1684124"/>
                    </a:lnTo>
                    <a:lnTo>
                      <a:pt x="82550" y="1691121"/>
                    </a:lnTo>
                    <a:cubicBezTo>
                      <a:pt x="83820" y="1720510"/>
                      <a:pt x="85090" y="1723308"/>
                      <a:pt x="91440" y="1723308"/>
                    </a:cubicBezTo>
                    <a:cubicBezTo>
                      <a:pt x="99060" y="1723308"/>
                      <a:pt x="99060" y="1717711"/>
                      <a:pt x="101600" y="1692521"/>
                    </a:cubicBezTo>
                    <a:lnTo>
                      <a:pt x="102870" y="1688322"/>
                    </a:lnTo>
                    <a:lnTo>
                      <a:pt x="99060" y="1685524"/>
                    </a:lnTo>
                    <a:cubicBezTo>
                      <a:pt x="92710" y="1677127"/>
                      <a:pt x="92710" y="1614152"/>
                      <a:pt x="92710" y="1566571"/>
                    </a:cubicBezTo>
                    <a:cubicBezTo>
                      <a:pt x="92710" y="1484004"/>
                      <a:pt x="90170" y="1450417"/>
                      <a:pt x="83820" y="1440621"/>
                    </a:cubicBezTo>
                    <a:lnTo>
                      <a:pt x="85090" y="1428026"/>
                    </a:lnTo>
                    <a:lnTo>
                      <a:pt x="87630" y="1428026"/>
                    </a:lnTo>
                    <a:cubicBezTo>
                      <a:pt x="91440" y="1387443"/>
                      <a:pt x="88900" y="1372049"/>
                      <a:pt x="85090" y="1353856"/>
                    </a:cubicBezTo>
                    <a:cubicBezTo>
                      <a:pt x="81280" y="1337063"/>
                      <a:pt x="77470" y="1317470"/>
                      <a:pt x="78740" y="1267091"/>
                    </a:cubicBezTo>
                    <a:cubicBezTo>
                      <a:pt x="80010" y="1248898"/>
                      <a:pt x="80010" y="1236303"/>
                      <a:pt x="81280" y="1230705"/>
                    </a:cubicBezTo>
                    <a:lnTo>
                      <a:pt x="85090" y="1230705"/>
                    </a:lnTo>
                    <a:lnTo>
                      <a:pt x="81280" y="1152337"/>
                    </a:lnTo>
                    <a:lnTo>
                      <a:pt x="81280" y="1148138"/>
                    </a:lnTo>
                    <a:lnTo>
                      <a:pt x="83820" y="1148138"/>
                    </a:lnTo>
                    <a:lnTo>
                      <a:pt x="82550" y="1062772"/>
                    </a:lnTo>
                    <a:lnTo>
                      <a:pt x="87630" y="1072568"/>
                    </a:lnTo>
                    <a:lnTo>
                      <a:pt x="82550" y="1037582"/>
                    </a:lnTo>
                    <a:cubicBezTo>
                      <a:pt x="81280" y="1027786"/>
                      <a:pt x="78740" y="1012393"/>
                      <a:pt x="77470" y="995599"/>
                    </a:cubicBezTo>
                    <a:lnTo>
                      <a:pt x="81280" y="980205"/>
                    </a:lnTo>
                    <a:cubicBezTo>
                      <a:pt x="90170" y="948018"/>
                      <a:pt x="88900" y="932624"/>
                      <a:pt x="87630" y="908834"/>
                    </a:cubicBezTo>
                    <a:cubicBezTo>
                      <a:pt x="86360" y="899038"/>
                      <a:pt x="86360" y="887842"/>
                      <a:pt x="85090" y="872448"/>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6794" y="83820"/>
                      <a:pt x="1084094" y="85090"/>
                      <a:pt x="1269484" y="85090"/>
                    </a:cubicBezTo>
                    <a:lnTo>
                      <a:pt x="1398694" y="85090"/>
                    </a:lnTo>
                    <a:lnTo>
                      <a:pt x="1348134" y="80010"/>
                    </a:lnTo>
                    <a:cubicBezTo>
                      <a:pt x="1381841" y="80010"/>
                      <a:pt x="1404312" y="81280"/>
                      <a:pt x="1432402" y="81280"/>
                    </a:cubicBezTo>
                    <a:cubicBezTo>
                      <a:pt x="1449255" y="81280"/>
                      <a:pt x="1466109" y="82550"/>
                      <a:pt x="1482962" y="82550"/>
                    </a:cubicBezTo>
                    <a:lnTo>
                      <a:pt x="1494198" y="82550"/>
                    </a:lnTo>
                    <a:cubicBezTo>
                      <a:pt x="1511051" y="81280"/>
                      <a:pt x="1533523" y="80010"/>
                      <a:pt x="1544758" y="77470"/>
                    </a:cubicBezTo>
                    <a:lnTo>
                      <a:pt x="1544758" y="78740"/>
                    </a:lnTo>
                    <a:cubicBezTo>
                      <a:pt x="1673969" y="83820"/>
                      <a:pt x="1763855" y="82550"/>
                      <a:pt x="1836887" y="78740"/>
                    </a:cubicBezTo>
                    <a:lnTo>
                      <a:pt x="1848122" y="78740"/>
                    </a:lnTo>
                    <a:cubicBezTo>
                      <a:pt x="2117779" y="78740"/>
                      <a:pt x="2421143" y="78740"/>
                      <a:pt x="2488558" y="86360"/>
                    </a:cubicBezTo>
                    <a:lnTo>
                      <a:pt x="2499793" y="86360"/>
                    </a:lnTo>
                    <a:cubicBezTo>
                      <a:pt x="2600914" y="86360"/>
                      <a:pt x="2623386" y="86360"/>
                      <a:pt x="2629004" y="80010"/>
                    </a:cubicBezTo>
                    <a:lnTo>
                      <a:pt x="2673947" y="80010"/>
                    </a:lnTo>
                    <a:lnTo>
                      <a:pt x="2746979" y="83820"/>
                    </a:lnTo>
                    <a:lnTo>
                      <a:pt x="2814393" y="78740"/>
                    </a:lnTo>
                    <a:cubicBezTo>
                      <a:pt x="2848100" y="78740"/>
                      <a:pt x="2881807" y="78740"/>
                      <a:pt x="2904279" y="80010"/>
                    </a:cubicBezTo>
                    <a:lnTo>
                      <a:pt x="2904279" y="88900"/>
                    </a:lnTo>
                    <a:cubicBezTo>
                      <a:pt x="3044725" y="91440"/>
                      <a:pt x="3252585" y="90170"/>
                      <a:pt x="3404267" y="88900"/>
                    </a:cubicBezTo>
                    <a:cubicBezTo>
                      <a:pt x="3471682" y="88900"/>
                      <a:pt x="3533478" y="87630"/>
                      <a:pt x="3567185" y="87630"/>
                    </a:cubicBezTo>
                    <a:lnTo>
                      <a:pt x="3567185" y="85090"/>
                    </a:lnTo>
                    <a:lnTo>
                      <a:pt x="4027849" y="85090"/>
                    </a:lnTo>
                    <a:lnTo>
                      <a:pt x="4027849" y="87630"/>
                    </a:lnTo>
                    <a:cubicBezTo>
                      <a:pt x="4044702" y="86360"/>
                      <a:pt x="4061556" y="86360"/>
                      <a:pt x="4072792" y="85090"/>
                    </a:cubicBezTo>
                    <a:lnTo>
                      <a:pt x="4224474" y="85090"/>
                    </a:lnTo>
                    <a:cubicBezTo>
                      <a:pt x="4623341" y="85090"/>
                      <a:pt x="5039062" y="85090"/>
                      <a:pt x="5404222" y="81280"/>
                    </a:cubicBezTo>
                    <a:lnTo>
                      <a:pt x="5426694" y="81280"/>
                    </a:lnTo>
                    <a:cubicBezTo>
                      <a:pt x="5466019" y="81280"/>
                      <a:pt x="5499727" y="80010"/>
                      <a:pt x="5539051" y="80010"/>
                    </a:cubicBezTo>
                    <a:lnTo>
                      <a:pt x="5730058" y="77470"/>
                    </a:lnTo>
                    <a:lnTo>
                      <a:pt x="5690733" y="74930"/>
                    </a:lnTo>
                    <a:lnTo>
                      <a:pt x="5775001" y="74930"/>
                    </a:lnTo>
                    <a:cubicBezTo>
                      <a:pt x="5803090" y="78740"/>
                      <a:pt x="5853650" y="81280"/>
                      <a:pt x="5887358" y="83820"/>
                    </a:cubicBezTo>
                    <a:lnTo>
                      <a:pt x="5892976" y="77470"/>
                    </a:lnTo>
                    <a:lnTo>
                      <a:pt x="5898593" y="82550"/>
                    </a:lnTo>
                    <a:cubicBezTo>
                      <a:pt x="5915447" y="81280"/>
                      <a:pt x="6022186" y="82550"/>
                      <a:pt x="6112072" y="82550"/>
                    </a:cubicBezTo>
                    <a:lnTo>
                      <a:pt x="6370494" y="82550"/>
                    </a:lnTo>
                    <a:lnTo>
                      <a:pt x="6370494" y="78740"/>
                    </a:lnTo>
                    <a:cubicBezTo>
                      <a:pt x="6392965" y="78740"/>
                      <a:pt x="6409818" y="78740"/>
                      <a:pt x="6432290" y="77470"/>
                    </a:cubicBezTo>
                    <a:lnTo>
                      <a:pt x="6437908" y="77470"/>
                    </a:lnTo>
                    <a:cubicBezTo>
                      <a:pt x="6499704" y="76200"/>
                      <a:pt x="6567119" y="74930"/>
                      <a:pt x="6645768" y="73660"/>
                    </a:cubicBezTo>
                    <a:cubicBezTo>
                      <a:pt x="6640150" y="74930"/>
                      <a:pt x="6640150" y="76200"/>
                      <a:pt x="6634532" y="77470"/>
                    </a:cubicBezTo>
                    <a:cubicBezTo>
                      <a:pt x="6628914" y="83820"/>
                      <a:pt x="6662622" y="87630"/>
                      <a:pt x="6679475" y="88900"/>
                    </a:cubicBezTo>
                    <a:lnTo>
                      <a:pt x="6690711" y="88900"/>
                    </a:lnTo>
                    <a:cubicBezTo>
                      <a:pt x="6842393" y="90170"/>
                      <a:pt x="6870482" y="88900"/>
                      <a:pt x="6892953" y="85090"/>
                    </a:cubicBezTo>
                    <a:cubicBezTo>
                      <a:pt x="6898571" y="83820"/>
                      <a:pt x="6909807" y="82550"/>
                      <a:pt x="7039018" y="83820"/>
                    </a:cubicBezTo>
                    <a:lnTo>
                      <a:pt x="7050253" y="83820"/>
                    </a:lnTo>
                    <a:cubicBezTo>
                      <a:pt x="7067107" y="82550"/>
                      <a:pt x="7078342" y="81280"/>
                      <a:pt x="7083961" y="80010"/>
                    </a:cubicBezTo>
                    <a:cubicBezTo>
                      <a:pt x="7230025" y="78740"/>
                      <a:pt x="7280586" y="77470"/>
                      <a:pt x="7319911" y="76200"/>
                    </a:cubicBezTo>
                    <a:lnTo>
                      <a:pt x="7460356" y="78740"/>
                    </a:lnTo>
                    <a:cubicBezTo>
                      <a:pt x="7510917" y="80010"/>
                      <a:pt x="7539006" y="80010"/>
                      <a:pt x="7555860" y="81280"/>
                    </a:cubicBezTo>
                    <a:lnTo>
                      <a:pt x="7555860" y="90170"/>
                    </a:lnTo>
                    <a:lnTo>
                      <a:pt x="8224385" y="92710"/>
                    </a:lnTo>
                    <a:lnTo>
                      <a:pt x="8201913" y="91440"/>
                    </a:lnTo>
                    <a:cubicBezTo>
                      <a:pt x="8246856" y="90170"/>
                      <a:pt x="8336742" y="87630"/>
                      <a:pt x="8398538" y="87630"/>
                    </a:cubicBezTo>
                    <a:cubicBezTo>
                      <a:pt x="8533367" y="85090"/>
                      <a:pt x="8589545" y="83820"/>
                      <a:pt x="8609886" y="81280"/>
                    </a:cubicBezTo>
                    <a:lnTo>
                      <a:pt x="8620046" y="81280"/>
                    </a:lnTo>
                    <a:lnTo>
                      <a:pt x="8622586" y="85090"/>
                    </a:lnTo>
                    <a:lnTo>
                      <a:pt x="8622586" y="63500"/>
                    </a:lnTo>
                    <a:lnTo>
                      <a:pt x="8625125" y="63500"/>
                    </a:lnTo>
                    <a:lnTo>
                      <a:pt x="8623856" y="85090"/>
                    </a:lnTo>
                    <a:lnTo>
                      <a:pt x="8627666" y="83820"/>
                    </a:lnTo>
                    <a:cubicBezTo>
                      <a:pt x="8634016" y="82550"/>
                      <a:pt x="8659416" y="81280"/>
                      <a:pt x="8686086" y="80010"/>
                    </a:cubicBezTo>
                    <a:lnTo>
                      <a:pt x="8686086" y="85090"/>
                    </a:lnTo>
                    <a:cubicBezTo>
                      <a:pt x="8710216" y="86360"/>
                      <a:pt x="8730536" y="85090"/>
                      <a:pt x="8750856" y="82550"/>
                    </a:cubicBezTo>
                    <a:cubicBezTo>
                      <a:pt x="8777525" y="80010"/>
                      <a:pt x="8804196" y="77470"/>
                      <a:pt x="8841025" y="82550"/>
                    </a:cubicBezTo>
                    <a:cubicBezTo>
                      <a:pt x="8849916" y="82550"/>
                      <a:pt x="8862616" y="85090"/>
                      <a:pt x="8875316" y="86360"/>
                    </a:cubicBezTo>
                    <a:cubicBezTo>
                      <a:pt x="8903256" y="90170"/>
                      <a:pt x="8913416" y="91440"/>
                      <a:pt x="8918496" y="86360"/>
                    </a:cubicBezTo>
                    <a:lnTo>
                      <a:pt x="8919766" y="85090"/>
                    </a:lnTo>
                    <a:cubicBezTo>
                      <a:pt x="8927386" y="85090"/>
                      <a:pt x="8935006" y="85090"/>
                      <a:pt x="8943896" y="83820"/>
                    </a:cubicBezTo>
                    <a:cubicBezTo>
                      <a:pt x="8966756" y="82550"/>
                      <a:pt x="8989616" y="81280"/>
                      <a:pt x="9016286" y="85090"/>
                    </a:cubicBezTo>
                    <a:lnTo>
                      <a:pt x="9018825" y="85090"/>
                    </a:lnTo>
                    <a:cubicBezTo>
                      <a:pt x="9020096" y="85090"/>
                      <a:pt x="9021366" y="85090"/>
                      <a:pt x="9021366" y="83820"/>
                    </a:cubicBezTo>
                    <a:lnTo>
                      <a:pt x="9035336" y="86360"/>
                    </a:lnTo>
                    <a:cubicBezTo>
                      <a:pt x="9048036" y="88900"/>
                      <a:pt x="9070896" y="87630"/>
                      <a:pt x="9091216" y="86360"/>
                    </a:cubicBezTo>
                    <a:cubicBezTo>
                      <a:pt x="9101375" y="86360"/>
                      <a:pt x="9112806" y="85090"/>
                      <a:pt x="9119156" y="85090"/>
                    </a:cubicBezTo>
                    <a:lnTo>
                      <a:pt x="9120425" y="90170"/>
                    </a:lnTo>
                    <a:cubicBezTo>
                      <a:pt x="9142016" y="83820"/>
                      <a:pt x="9168686" y="83820"/>
                      <a:pt x="9199166" y="85090"/>
                    </a:cubicBezTo>
                    <a:cubicBezTo>
                      <a:pt x="9223296" y="86360"/>
                      <a:pt x="9251236" y="86360"/>
                      <a:pt x="9280446" y="83820"/>
                    </a:cubicBezTo>
                    <a:lnTo>
                      <a:pt x="9276636" y="87630"/>
                    </a:lnTo>
                    <a:lnTo>
                      <a:pt x="9299496" y="85090"/>
                    </a:lnTo>
                    <a:cubicBezTo>
                      <a:pt x="9302036" y="85090"/>
                      <a:pt x="9304576" y="85090"/>
                      <a:pt x="9308386" y="83820"/>
                    </a:cubicBezTo>
                    <a:lnTo>
                      <a:pt x="9309656" y="90170"/>
                    </a:lnTo>
                    <a:cubicBezTo>
                      <a:pt x="9326166" y="88900"/>
                      <a:pt x="9342676" y="87630"/>
                      <a:pt x="9364266" y="88900"/>
                    </a:cubicBezTo>
                    <a:lnTo>
                      <a:pt x="9368076" y="88900"/>
                    </a:lnTo>
                    <a:lnTo>
                      <a:pt x="9378236" y="90170"/>
                    </a:lnTo>
                    <a:lnTo>
                      <a:pt x="9378236" y="109220"/>
                    </a:lnTo>
                    <a:lnTo>
                      <a:pt x="9390936" y="109220"/>
                    </a:lnTo>
                    <a:lnTo>
                      <a:pt x="9390936" y="115570"/>
                    </a:lnTo>
                    <a:cubicBezTo>
                      <a:pt x="9389666" y="129540"/>
                      <a:pt x="9388396" y="138430"/>
                      <a:pt x="9385856" y="148590"/>
                    </a:cubicBezTo>
                    <a:lnTo>
                      <a:pt x="9385856" y="151130"/>
                    </a:lnTo>
                    <a:cubicBezTo>
                      <a:pt x="9380776" y="176530"/>
                      <a:pt x="9376966" y="201930"/>
                      <a:pt x="9378236" y="271780"/>
                    </a:cubicBezTo>
                    <a:lnTo>
                      <a:pt x="9382046" y="271780"/>
                    </a:lnTo>
                    <a:cubicBezTo>
                      <a:pt x="9380776" y="293370"/>
                      <a:pt x="9379506" y="311150"/>
                      <a:pt x="9376966" y="321310"/>
                    </a:cubicBezTo>
                    <a:cubicBezTo>
                      <a:pt x="9376966" y="369570"/>
                      <a:pt x="9378236" y="372110"/>
                      <a:pt x="9384586" y="372110"/>
                    </a:cubicBezTo>
                    <a:cubicBezTo>
                      <a:pt x="9384586" y="384810"/>
                      <a:pt x="9385856" y="394970"/>
                      <a:pt x="9388396" y="407670"/>
                    </a:cubicBezTo>
                    <a:cubicBezTo>
                      <a:pt x="9389666" y="417830"/>
                      <a:pt x="9392206" y="429260"/>
                      <a:pt x="9392206" y="443230"/>
                    </a:cubicBezTo>
                    <a:lnTo>
                      <a:pt x="9387126" y="443230"/>
                    </a:lnTo>
                    <a:lnTo>
                      <a:pt x="9387126" y="449580"/>
                    </a:lnTo>
                    <a:cubicBezTo>
                      <a:pt x="9384586" y="513080"/>
                      <a:pt x="9388396" y="520700"/>
                      <a:pt x="9392206" y="528320"/>
                    </a:cubicBezTo>
                    <a:cubicBezTo>
                      <a:pt x="9393476" y="530860"/>
                      <a:pt x="9394746" y="534670"/>
                      <a:pt x="9396016" y="544830"/>
                    </a:cubicBezTo>
                    <a:lnTo>
                      <a:pt x="9387126" y="546100"/>
                    </a:lnTo>
                    <a:close/>
                    <a:moveTo>
                      <a:pt x="9390936" y="756920"/>
                    </a:moveTo>
                    <a:lnTo>
                      <a:pt x="9388396" y="751840"/>
                    </a:lnTo>
                    <a:lnTo>
                      <a:pt x="9389666" y="745490"/>
                    </a:lnTo>
                    <a:cubicBezTo>
                      <a:pt x="9390936" y="750570"/>
                      <a:pt x="9390936" y="754380"/>
                      <a:pt x="9390936" y="756920"/>
                    </a:cubicBezTo>
                    <a:close/>
                    <a:moveTo>
                      <a:pt x="73660" y="2895158"/>
                    </a:moveTo>
                    <a:lnTo>
                      <a:pt x="76200" y="2900238"/>
                    </a:lnTo>
                    <a:lnTo>
                      <a:pt x="74930" y="2906588"/>
                    </a:lnTo>
                    <a:cubicBezTo>
                      <a:pt x="73660" y="2902778"/>
                      <a:pt x="73660" y="2898968"/>
                      <a:pt x="73660" y="2895158"/>
                    </a:cubicBezTo>
                    <a:close/>
                    <a:moveTo>
                      <a:pt x="9426496" y="628650"/>
                    </a:moveTo>
                    <a:lnTo>
                      <a:pt x="9426496" y="619760"/>
                    </a:lnTo>
                    <a:cubicBezTo>
                      <a:pt x="9426496" y="623570"/>
                      <a:pt x="9427766" y="626110"/>
                      <a:pt x="9427766" y="628650"/>
                    </a:cubicBezTo>
                    <a:lnTo>
                      <a:pt x="9426496" y="628650"/>
                    </a:lnTo>
                    <a:close/>
                    <a:moveTo>
                      <a:pt x="9455706" y="1367850"/>
                    </a:moveTo>
                    <a:lnTo>
                      <a:pt x="9451896" y="1366451"/>
                    </a:lnTo>
                    <a:cubicBezTo>
                      <a:pt x="9453166" y="1366451"/>
                      <a:pt x="9454436" y="1367850"/>
                      <a:pt x="9455706" y="1367850"/>
                    </a:cubicBezTo>
                    <a:close/>
                  </a:path>
                </a:pathLst>
              </a:custGeom>
              <a:solidFill>
                <a:srgbClr val="DFD4BA"/>
              </a:solidFill>
            </p:spPr>
            <p:txBody>
              <a:bodyPr/>
              <a:lstStyle/>
              <a:p>
                <a:pPr defTabSz="457200">
                  <a:buClrTx/>
                </a:pPr>
                <a:endParaRPr lang="en-US" sz="900" kern="1200">
                  <a:solidFill>
                    <a:prstClr val="black"/>
                  </a:solidFill>
                  <a:latin typeface="Calibri"/>
                  <a:ea typeface="+mn-ea"/>
                  <a:cs typeface="+mn-cs"/>
                </a:endParaRPr>
              </a:p>
            </p:txBody>
          </p:sp>
        </p:grpSp>
        <p:sp>
          <p:nvSpPr>
            <p:cNvPr id="23" name="AutoShape 5">
              <a:extLst>
                <a:ext uri="{FF2B5EF4-FFF2-40B4-BE49-F238E27FC236}">
                  <a16:creationId xmlns:a16="http://schemas.microsoft.com/office/drawing/2014/main" id="{B83EC7D2-93AD-F1A8-B2C8-D15C4E060E39}"/>
                </a:ext>
              </a:extLst>
            </p:cNvPr>
            <p:cNvSpPr/>
            <p:nvPr/>
          </p:nvSpPr>
          <p:spPr>
            <a:xfrm>
              <a:off x="1017755" y="1957871"/>
              <a:ext cx="19431930" cy="7183607"/>
            </a:xfrm>
            <a:prstGeom prst="rect">
              <a:avLst/>
            </a:prstGeom>
            <a:solidFill>
              <a:srgbClr val="DFD4BA"/>
            </a:solidFill>
          </p:spPr>
          <p:txBody>
            <a:bodyPr/>
            <a:lstStyle/>
            <a:p>
              <a:pPr defTabSz="457200">
                <a:buClrTx/>
              </a:pPr>
              <a:endParaRPr lang="en-US" sz="900" kern="1200">
                <a:solidFill>
                  <a:prstClr val="black"/>
                </a:solidFill>
                <a:latin typeface="Calibri"/>
                <a:ea typeface="+mn-ea"/>
                <a:cs typeface="+mn-cs"/>
              </a:endParaRPr>
            </a:p>
          </p:txBody>
        </p:sp>
        <p:sp>
          <p:nvSpPr>
            <p:cNvPr id="24" name="Freeform 6">
              <a:extLst>
                <a:ext uri="{FF2B5EF4-FFF2-40B4-BE49-F238E27FC236}">
                  <a16:creationId xmlns:a16="http://schemas.microsoft.com/office/drawing/2014/main" id="{838582BF-28F9-8866-8804-07218FADA6C6}"/>
                </a:ext>
              </a:extLst>
            </p:cNvPr>
            <p:cNvSpPr/>
            <p:nvPr/>
          </p:nvSpPr>
          <p:spPr>
            <a:xfrm>
              <a:off x="0"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r:embed="rId3"/>
                  </a:ext>
                </a:extLst>
              </a:blip>
              <a:stretch>
                <a:fillRect r="-74505"/>
              </a:stretch>
            </a:blipFill>
          </p:spPr>
          <p:txBody>
            <a:bodyPr/>
            <a:lstStyle/>
            <a:p>
              <a:pPr defTabSz="457200">
                <a:buClrTx/>
              </a:pPr>
              <a:endParaRPr lang="en-US" sz="900" kern="1200">
                <a:solidFill>
                  <a:prstClr val="black"/>
                </a:solidFill>
                <a:latin typeface="Calibri"/>
                <a:ea typeface="+mn-ea"/>
                <a:cs typeface="+mn-cs"/>
              </a:endParaRPr>
            </a:p>
          </p:txBody>
        </p:sp>
        <p:sp>
          <p:nvSpPr>
            <p:cNvPr id="25" name="Freeform 7">
              <a:extLst>
                <a:ext uri="{FF2B5EF4-FFF2-40B4-BE49-F238E27FC236}">
                  <a16:creationId xmlns:a16="http://schemas.microsoft.com/office/drawing/2014/main" id="{FB378BB7-69BC-612E-A3AB-3D1C208C77E7}"/>
                </a:ext>
              </a:extLst>
            </p:cNvPr>
            <p:cNvSpPr/>
            <p:nvPr/>
          </p:nvSpPr>
          <p:spPr>
            <a:xfrm>
              <a:off x="15805523"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r:embed="rId3"/>
                  </a:ext>
                </a:extLst>
              </a:blip>
              <a:stretch>
                <a:fillRect l="-74505"/>
              </a:stretch>
            </a:blipFill>
          </p:spPr>
          <p:txBody>
            <a:bodyPr/>
            <a:lstStyle/>
            <a:p>
              <a:pPr defTabSz="457200">
                <a:buClrTx/>
              </a:pPr>
              <a:endParaRPr lang="en-US" sz="900" kern="1200">
                <a:solidFill>
                  <a:prstClr val="black"/>
                </a:solidFill>
                <a:latin typeface="Calibri"/>
                <a:ea typeface="+mn-ea"/>
                <a:cs typeface="+mn-cs"/>
              </a:endParaRPr>
            </a:p>
          </p:txBody>
        </p:sp>
      </p:grpSp>
      <p:sp>
        <p:nvSpPr>
          <p:cNvPr id="27" name="TextBox 26">
            <a:extLst>
              <a:ext uri="{FF2B5EF4-FFF2-40B4-BE49-F238E27FC236}">
                <a16:creationId xmlns:a16="http://schemas.microsoft.com/office/drawing/2014/main" id="{7961788D-3E66-DB85-F458-512CBCE369EB}"/>
              </a:ext>
            </a:extLst>
          </p:cNvPr>
          <p:cNvSpPr txBox="1"/>
          <p:nvPr/>
        </p:nvSpPr>
        <p:spPr>
          <a:xfrm>
            <a:off x="1240403" y="1280160"/>
            <a:ext cx="6663194" cy="2062103"/>
          </a:xfrm>
          <a:prstGeom prst="rect">
            <a:avLst/>
          </a:prstGeom>
          <a:noFill/>
        </p:spPr>
        <p:txBody>
          <a:bodyPr wrap="square" rtlCol="0">
            <a:spAutoFit/>
          </a:bodyPr>
          <a:lstStyle/>
          <a:p>
            <a:pPr algn="ctr"/>
            <a:r>
              <a:rPr lang="vi-VN" sz="3200" b="1" dirty="0">
                <a:solidFill>
                  <a:srgbClr val="FF0000"/>
                </a:solidFill>
                <a:effectLst/>
                <a:latin typeface="Cambria" panose="02040503050406030204" pitchFamily="18" charset="0"/>
                <a:ea typeface="Cambria" panose="02040503050406030204" pitchFamily="18" charset="0"/>
              </a:rPr>
              <a:t>Câu chuyện chứng tỏ Thái Thượng Hoàng rất nghiêm khắc trong việc răn dạy để nhà vua tu dưỡng, rèn luyện trở thành vị vua mẫu mực.</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9039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anim calcmode="lin" valueType="num">
                                      <p:cBhvr>
                                        <p:cTn id="10" dur="500" fill="hold"/>
                                        <p:tgtEl>
                                          <p:spTgt spid="27"/>
                                        </p:tgtEl>
                                        <p:attrNameLst>
                                          <p:attrName>ppt_x</p:attrName>
                                        </p:attrNameLst>
                                      </p:cBhvr>
                                      <p:tavLst>
                                        <p:tav tm="0">
                                          <p:val>
                                            <p:fltVal val="0.5"/>
                                          </p:val>
                                        </p:tav>
                                        <p:tav tm="100000">
                                          <p:val>
                                            <p:strVal val="#ppt_x"/>
                                          </p:val>
                                        </p:tav>
                                      </p:tavLst>
                                    </p:anim>
                                    <p:anim calcmode="lin" valueType="num">
                                      <p:cBhvr>
                                        <p:cTn id="11" dur="500" fill="hold"/>
                                        <p:tgtEl>
                                          <p:spTgt spid="27"/>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anim calcmode="lin" valueType="num">
                                      <p:cBhvr>
                                        <p:cTn id="17" dur="500" fill="hold"/>
                                        <p:tgtEl>
                                          <p:spTgt spid="21"/>
                                        </p:tgtEl>
                                        <p:attrNameLst>
                                          <p:attrName>ppt_x</p:attrName>
                                        </p:attrNameLst>
                                      </p:cBhvr>
                                      <p:tavLst>
                                        <p:tav tm="0">
                                          <p:val>
                                            <p:fltVal val="0.5"/>
                                          </p:val>
                                        </p:tav>
                                        <p:tav tm="100000">
                                          <p:val>
                                            <p:strVal val="#ppt_x"/>
                                          </p:val>
                                        </p:tav>
                                      </p:tavLst>
                                    </p:anim>
                                    <p:anim calcmode="lin" valueType="num">
                                      <p:cBhvr>
                                        <p:cTn id="18" dur="500" fill="hold"/>
                                        <p:tgtEl>
                                          <p:spTgt spid="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grpSp>
        <p:nvGrpSpPr>
          <p:cNvPr id="1575" name="Google Shape;1575;p56"/>
          <p:cNvGrpSpPr/>
          <p:nvPr/>
        </p:nvGrpSpPr>
        <p:grpSpPr>
          <a:xfrm>
            <a:off x="7793311" y="272129"/>
            <a:ext cx="1092721" cy="835824"/>
            <a:chOff x="2939750" y="4553425"/>
            <a:chExt cx="759150" cy="580675"/>
          </a:xfrm>
        </p:grpSpPr>
        <p:sp>
          <p:nvSpPr>
            <p:cNvPr id="1576" name="Google Shape;1576;p56"/>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7" name="Google Shape;1577;p56"/>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8" name="Google Shape;1578;p56"/>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9" name="Google Shape;1579;p56"/>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050" name="Picture 2">
            <a:extLst>
              <a:ext uri="{FF2B5EF4-FFF2-40B4-BE49-F238E27FC236}">
                <a16:creationId xmlns:a16="http://schemas.microsoft.com/office/drawing/2014/main" id="{70010D5D-0B3A-662D-4129-709987CE3ED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515" b="98472" l="10000" r="90000">
                        <a14:foregroundMark x1="29103" y1="17031" x2="29231" y2="18341"/>
                        <a14:foregroundMark x1="29487" y1="9825" x2="29487" y2="9825"/>
                        <a14:foregroundMark x1="34359" y1="26856" x2="34359" y2="26856"/>
                        <a14:foregroundMark x1="28974" y1="23144" x2="28974" y2="23144"/>
                        <a14:foregroundMark x1="32436" y1="21616" x2="32436" y2="21616"/>
                        <a14:foregroundMark x1="37692" y1="27293" x2="37692" y2="27293"/>
                        <a14:foregroundMark x1="33590" y1="24672" x2="33590" y2="24672"/>
                        <a14:foregroundMark x1="32949" y1="20524" x2="32949" y2="20524"/>
                        <a14:foregroundMark x1="31154" y1="9607" x2="31154" y2="9607"/>
                        <a14:foregroundMark x1="21538" y1="37118" x2="21538" y2="37118"/>
                        <a14:foregroundMark x1="21538" y1="39738" x2="21538" y2="39738"/>
                        <a14:foregroundMark x1="21795" y1="21616" x2="21795" y2="21616"/>
                        <a14:foregroundMark x1="20385" y1="22052" x2="20385" y2="22052"/>
                        <a14:foregroundMark x1="38846" y1="88646" x2="38846" y2="88646"/>
                        <a14:foregroundMark x1="38205" y1="98472" x2="38205" y2="98472"/>
                        <a14:foregroundMark x1="18333" y1="60262" x2="18333" y2="60262"/>
                        <a14:foregroundMark x1="20385" y1="60917" x2="20385" y2="60917"/>
                        <a14:foregroundMark x1="13590" y1="62227" x2="13590" y2="62227"/>
                        <a14:foregroundMark x1="11667" y1="62445" x2="11667" y2="62445"/>
                        <a14:foregroundMark x1="12308" y1="62882" x2="12308" y2="62882"/>
                        <a14:foregroundMark x1="24487" y1="54148" x2="24487" y2="54148"/>
                        <a14:foregroundMark x1="38846" y1="49127" x2="38846" y2="49127"/>
                        <a14:foregroundMark x1="38974" y1="47380" x2="38974" y2="47380"/>
                        <a14:foregroundMark x1="40128" y1="48690" x2="40128" y2="48690"/>
                        <a14:foregroundMark x1="38846" y1="46507" x2="38846" y2="46507"/>
                        <a14:foregroundMark x1="39231" y1="47380" x2="39231" y2="47380"/>
                        <a14:foregroundMark x1="38333" y1="46507" x2="38333" y2="46507"/>
                        <a14:foregroundMark x1="32308" y1="13537" x2="32308" y2="13537"/>
                        <a14:foregroundMark x1="32308" y1="17686" x2="32308" y2="17686"/>
                        <a14:foregroundMark x1="34103" y1="24236" x2="34103" y2="24236"/>
                        <a14:foregroundMark x1="36667" y1="26638" x2="36667" y2="26638"/>
                        <a14:foregroundMark x1="31410" y1="8515" x2="31410" y2="8515"/>
                        <a14:foregroundMark x1="31026" y1="8515" x2="31026" y2="8515"/>
                        <a14:foregroundMark x1="31026" y1="8515" x2="31026" y2="8515"/>
                        <a14:foregroundMark x1="30513" y1="9170" x2="30513" y2="9170"/>
                        <a14:foregroundMark x1="32436" y1="17249" x2="32436" y2="17249"/>
                        <a14:foregroundMark x1="42179" y1="96070" x2="42179" y2="96070"/>
                        <a14:foregroundMark x1="42564" y1="95633" x2="42564" y2="95633"/>
                        <a14:foregroundMark x1="22564" y1="97598" x2="22564" y2="97598"/>
                      </a14:backgroundRemoval>
                    </a14:imgEffect>
                  </a14:imgLayer>
                </a14:imgProps>
              </a:ext>
              <a:ext uri="{28A0092B-C50C-407E-A947-70E740481C1C}">
                <a14:useLocalDpi xmlns:a14="http://schemas.microsoft.com/office/drawing/2010/main" val="0"/>
              </a:ext>
            </a:extLst>
          </a:blip>
          <a:srcRect/>
          <a:stretch>
            <a:fillRect/>
          </a:stretch>
        </p:blipFill>
        <p:spPr bwMode="auto">
          <a:xfrm>
            <a:off x="-608773" y="1107953"/>
            <a:ext cx="6917340" cy="4061649"/>
          </a:xfrm>
          <a:prstGeom prst="rect">
            <a:avLst/>
          </a:prstGeom>
          <a:noFill/>
          <a:effectLst>
            <a:outerShdw blurRad="50800" dist="43348" algn="tl" rotWithShape="0">
              <a:prstClr val="black">
                <a:alpha val="69000"/>
              </a:prst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E42E3C3-1E25-9087-1B35-6FFE3536615D}"/>
              </a:ext>
            </a:extLst>
          </p:cNvPr>
          <p:cNvSpPr txBox="1"/>
          <p:nvPr/>
        </p:nvSpPr>
        <p:spPr>
          <a:xfrm>
            <a:off x="3910919" y="308258"/>
            <a:ext cx="4795296" cy="4401205"/>
          </a:xfrm>
          <a:prstGeom prst="rect">
            <a:avLst/>
          </a:prstGeom>
          <a:noFill/>
        </p:spPr>
        <p:txBody>
          <a:bodyPr wrap="square" rtlCol="0">
            <a:spAutoFit/>
          </a:bodyPr>
          <a:lstStyle/>
          <a:p>
            <a:r>
              <a:rPr lang="vi-VN" sz="14000" dirty="0">
                <a:ln w="50800">
                  <a:solidFill>
                    <a:schemeClr val="tx2"/>
                  </a:solidFill>
                </a:ln>
                <a:solidFill>
                  <a:srgbClr val="B65440"/>
                </a:solidFill>
                <a:latin typeface="SVN-Androgyne" panose="02040603050506020204" pitchFamily="18" charset="0"/>
              </a:rPr>
              <a:t>Vận dụng</a:t>
            </a:r>
            <a:endParaRPr lang="en-SG" sz="14000" dirty="0">
              <a:ln w="50800">
                <a:solidFill>
                  <a:schemeClr val="tx2"/>
                </a:solidFill>
              </a:ln>
              <a:solidFill>
                <a:srgbClr val="B65440"/>
              </a:solidFill>
              <a:latin typeface="SVN-Androgyne" panose="02040603050506020204" pitchFamily="18" charset="0"/>
            </a:endParaRPr>
          </a:p>
        </p:txBody>
      </p:sp>
    </p:spTree>
    <p:extLst>
      <p:ext uri="{BB962C8B-B14F-4D97-AF65-F5344CB8AC3E}">
        <p14:creationId xmlns:p14="http://schemas.microsoft.com/office/powerpoint/2010/main" val="35947721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C89"/>
        </a:solidFill>
        <a:effectLst/>
      </p:bgPr>
    </p:bg>
    <p:spTree>
      <p:nvGrpSpPr>
        <p:cNvPr id="1" name=""/>
        <p:cNvGrpSpPr/>
        <p:nvPr/>
      </p:nvGrpSpPr>
      <p:grpSpPr>
        <a:xfrm>
          <a:off x="0" y="0"/>
          <a:ext cx="0" cy="0"/>
          <a:chOff x="0" y="0"/>
          <a:chExt cx="0" cy="0"/>
        </a:xfrm>
      </p:grpSpPr>
      <p:sp>
        <p:nvSpPr>
          <p:cNvPr id="2" name="Freeform 2"/>
          <p:cNvSpPr/>
          <p:nvPr/>
        </p:nvSpPr>
        <p:spPr>
          <a:xfrm>
            <a:off x="-246714" y="14096"/>
            <a:ext cx="9637427" cy="5894561"/>
          </a:xfrm>
          <a:custGeom>
            <a:avLst/>
            <a:gdLst/>
            <a:ahLst/>
            <a:cxnLst/>
            <a:rect l="l" t="t" r="r" b="b"/>
            <a:pathLst>
              <a:path w="19274853" h="11789122">
                <a:moveTo>
                  <a:pt x="0" y="0"/>
                </a:moveTo>
                <a:lnTo>
                  <a:pt x="19274854" y="0"/>
                </a:lnTo>
                <a:lnTo>
                  <a:pt x="19274854" y="11789122"/>
                </a:lnTo>
                <a:lnTo>
                  <a:pt x="0" y="11789122"/>
                </a:lnTo>
                <a:lnTo>
                  <a:pt x="0" y="0"/>
                </a:lnTo>
                <a:close/>
              </a:path>
            </a:pathLst>
          </a:custGeom>
          <a:blipFill>
            <a:blip r:embed="rId2">
              <a:alphaModFix amt="7999"/>
              <a:extLst>
                <a:ext uri="{96DAC541-7B7A-43D3-8B79-37D633B846F1}">
                  <asvg:svgBlip xmlns:asvg="http://schemas.microsoft.com/office/drawing/2016/SVG/main" r:embed="rId3"/>
                </a:ext>
              </a:extLst>
            </a:blip>
            <a:stretch>
              <a:fillRect l="-12657" t="-50982" r="-11420" b="-51882"/>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1" name="Freeform 11"/>
          <p:cNvSpPr/>
          <p:nvPr/>
        </p:nvSpPr>
        <p:spPr>
          <a:xfrm flipH="1">
            <a:off x="768944" y="2961376"/>
            <a:ext cx="2170331" cy="1069381"/>
          </a:xfrm>
          <a:custGeom>
            <a:avLst/>
            <a:gdLst/>
            <a:ahLst/>
            <a:cxnLst/>
            <a:rect l="l" t="t" r="r" b="b"/>
            <a:pathLst>
              <a:path w="4340661" h="2138762">
                <a:moveTo>
                  <a:pt x="4340661" y="0"/>
                </a:moveTo>
                <a:lnTo>
                  <a:pt x="0" y="0"/>
                </a:lnTo>
                <a:lnTo>
                  <a:pt x="0" y="2138762"/>
                </a:lnTo>
                <a:lnTo>
                  <a:pt x="4340661" y="2138762"/>
                </a:lnTo>
                <a:lnTo>
                  <a:pt x="434066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2" name="Freeform 12"/>
          <p:cNvSpPr/>
          <p:nvPr/>
        </p:nvSpPr>
        <p:spPr>
          <a:xfrm>
            <a:off x="5595960" y="632334"/>
            <a:ext cx="377084" cy="400379"/>
          </a:xfrm>
          <a:custGeom>
            <a:avLst/>
            <a:gdLst/>
            <a:ahLst/>
            <a:cxnLst/>
            <a:rect l="l" t="t" r="r" b="b"/>
            <a:pathLst>
              <a:path w="754167" h="800757">
                <a:moveTo>
                  <a:pt x="0" y="0"/>
                </a:moveTo>
                <a:lnTo>
                  <a:pt x="754167" y="0"/>
                </a:lnTo>
                <a:lnTo>
                  <a:pt x="754167" y="800757"/>
                </a:lnTo>
                <a:lnTo>
                  <a:pt x="0" y="800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3" name="Freeform 13"/>
          <p:cNvSpPr/>
          <p:nvPr/>
        </p:nvSpPr>
        <p:spPr>
          <a:xfrm>
            <a:off x="633829" y="2912129"/>
            <a:ext cx="377084" cy="400379"/>
          </a:xfrm>
          <a:custGeom>
            <a:avLst/>
            <a:gdLst/>
            <a:ahLst/>
            <a:cxnLst/>
            <a:rect l="l" t="t" r="r" b="b"/>
            <a:pathLst>
              <a:path w="754167" h="800757">
                <a:moveTo>
                  <a:pt x="0" y="0"/>
                </a:moveTo>
                <a:lnTo>
                  <a:pt x="754168" y="0"/>
                </a:lnTo>
                <a:lnTo>
                  <a:pt x="754168" y="800757"/>
                </a:lnTo>
                <a:lnTo>
                  <a:pt x="0" y="800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7928040" y="2313414"/>
            <a:ext cx="272329" cy="289152"/>
          </a:xfrm>
          <a:custGeom>
            <a:avLst/>
            <a:gdLst/>
            <a:ahLst/>
            <a:cxnLst/>
            <a:rect l="l" t="t" r="r" b="b"/>
            <a:pathLst>
              <a:path w="544657" h="578304">
                <a:moveTo>
                  <a:pt x="0" y="0"/>
                </a:moveTo>
                <a:lnTo>
                  <a:pt x="544657" y="0"/>
                </a:lnTo>
                <a:lnTo>
                  <a:pt x="544657" y="578304"/>
                </a:lnTo>
                <a:lnTo>
                  <a:pt x="0" y="5783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2168469" y="4722377"/>
            <a:ext cx="1215048" cy="534621"/>
          </a:xfrm>
          <a:custGeom>
            <a:avLst/>
            <a:gdLst/>
            <a:ahLst/>
            <a:cxnLst/>
            <a:rect l="l" t="t" r="r" b="b"/>
            <a:pathLst>
              <a:path w="2430096" h="1069242">
                <a:moveTo>
                  <a:pt x="0" y="0"/>
                </a:moveTo>
                <a:lnTo>
                  <a:pt x="2430095" y="0"/>
                </a:lnTo>
                <a:lnTo>
                  <a:pt x="2430095" y="1069242"/>
                </a:lnTo>
                <a:lnTo>
                  <a:pt x="0" y="10692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Freeform 16"/>
          <p:cNvSpPr/>
          <p:nvPr/>
        </p:nvSpPr>
        <p:spPr>
          <a:xfrm>
            <a:off x="7328482" y="627808"/>
            <a:ext cx="1048340" cy="674750"/>
          </a:xfrm>
          <a:custGeom>
            <a:avLst/>
            <a:gdLst/>
            <a:ahLst/>
            <a:cxnLst/>
            <a:rect l="l" t="t" r="r" b="b"/>
            <a:pathLst>
              <a:path w="2096680" h="1349499">
                <a:moveTo>
                  <a:pt x="0" y="0"/>
                </a:moveTo>
                <a:lnTo>
                  <a:pt x="2096680" y="0"/>
                </a:lnTo>
                <a:lnTo>
                  <a:pt x="2096680" y="1349499"/>
                </a:lnTo>
                <a:lnTo>
                  <a:pt x="0" y="134949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7" name="Freeform 17"/>
          <p:cNvSpPr/>
          <p:nvPr/>
        </p:nvSpPr>
        <p:spPr>
          <a:xfrm>
            <a:off x="1585264" y="4417060"/>
            <a:ext cx="255235" cy="271002"/>
          </a:xfrm>
          <a:custGeom>
            <a:avLst/>
            <a:gdLst/>
            <a:ahLst/>
            <a:cxnLst/>
            <a:rect l="l" t="t" r="r" b="b"/>
            <a:pathLst>
              <a:path w="510469" h="542004">
                <a:moveTo>
                  <a:pt x="0" y="0"/>
                </a:moveTo>
                <a:lnTo>
                  <a:pt x="510469" y="0"/>
                </a:lnTo>
                <a:lnTo>
                  <a:pt x="510469" y="542004"/>
                </a:lnTo>
                <a:lnTo>
                  <a:pt x="0" y="5420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8" name="Freeform 18"/>
          <p:cNvSpPr/>
          <p:nvPr/>
        </p:nvSpPr>
        <p:spPr>
          <a:xfrm>
            <a:off x="6058648" y="965183"/>
            <a:ext cx="1447058" cy="1751131"/>
          </a:xfrm>
          <a:custGeom>
            <a:avLst/>
            <a:gdLst/>
            <a:ahLst/>
            <a:cxnLst/>
            <a:rect l="l" t="t" r="r" b="b"/>
            <a:pathLst>
              <a:path w="2894116" h="3502261">
                <a:moveTo>
                  <a:pt x="0" y="0"/>
                </a:moveTo>
                <a:lnTo>
                  <a:pt x="2894116" y="0"/>
                </a:lnTo>
                <a:lnTo>
                  <a:pt x="2894116" y="3502261"/>
                </a:lnTo>
                <a:lnTo>
                  <a:pt x="0" y="3502261"/>
                </a:lnTo>
                <a:lnTo>
                  <a:pt x="0" y="0"/>
                </a:lnTo>
                <a:close/>
              </a:path>
            </a:pathLst>
          </a:custGeom>
          <a:blipFill>
            <a:blip r:embed="rId12"/>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23" name="Group 22">
            <a:extLst>
              <a:ext uri="{FF2B5EF4-FFF2-40B4-BE49-F238E27FC236}">
                <a16:creationId xmlns:a16="http://schemas.microsoft.com/office/drawing/2014/main" id="{8B8ACB60-E050-E843-9778-1AFC3EF35EEC}"/>
              </a:ext>
            </a:extLst>
          </p:cNvPr>
          <p:cNvGrpSpPr/>
          <p:nvPr/>
        </p:nvGrpSpPr>
        <p:grpSpPr>
          <a:xfrm>
            <a:off x="3126797" y="2912129"/>
            <a:ext cx="5030180" cy="1195048"/>
            <a:chOff x="6253594" y="5824257"/>
            <a:chExt cx="10060360" cy="2390095"/>
          </a:xfrm>
        </p:grpSpPr>
        <p:grpSp>
          <p:nvGrpSpPr>
            <p:cNvPr id="7" name="Group 7"/>
            <p:cNvGrpSpPr/>
            <p:nvPr/>
          </p:nvGrpSpPr>
          <p:grpSpPr>
            <a:xfrm>
              <a:off x="6253594" y="5824257"/>
              <a:ext cx="10060360" cy="2390095"/>
              <a:chOff x="0" y="0"/>
              <a:chExt cx="2474483" cy="587877"/>
            </a:xfrm>
          </p:grpSpPr>
          <p:sp>
            <p:nvSpPr>
              <p:cNvPr id="8" name="Freeform 8"/>
              <p:cNvSpPr/>
              <p:nvPr/>
            </p:nvSpPr>
            <p:spPr>
              <a:xfrm>
                <a:off x="48260" y="48260"/>
                <a:ext cx="2426223" cy="539617"/>
              </a:xfrm>
              <a:custGeom>
                <a:avLst/>
                <a:gdLst/>
                <a:ahLst/>
                <a:cxnLst/>
                <a:rect l="l" t="t" r="r" b="b"/>
                <a:pathLst>
                  <a:path w="2426223" h="539617">
                    <a:moveTo>
                      <a:pt x="0" y="0"/>
                    </a:moveTo>
                    <a:lnTo>
                      <a:pt x="2426223" y="0"/>
                    </a:lnTo>
                    <a:lnTo>
                      <a:pt x="2426223" y="539617"/>
                    </a:lnTo>
                    <a:lnTo>
                      <a:pt x="0" y="53961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9" name="Freeform 9"/>
              <p:cNvSpPr/>
              <p:nvPr/>
            </p:nvSpPr>
            <p:spPr>
              <a:xfrm>
                <a:off x="6350" y="6350"/>
                <a:ext cx="2426223" cy="539617"/>
              </a:xfrm>
              <a:custGeom>
                <a:avLst/>
                <a:gdLst/>
                <a:ahLst/>
                <a:cxnLst/>
                <a:rect l="l" t="t" r="r" b="b"/>
                <a:pathLst>
                  <a:path w="2426223" h="539617">
                    <a:moveTo>
                      <a:pt x="0" y="0"/>
                    </a:moveTo>
                    <a:lnTo>
                      <a:pt x="2426223" y="0"/>
                    </a:lnTo>
                    <a:lnTo>
                      <a:pt x="2426223" y="539617"/>
                    </a:lnTo>
                    <a:lnTo>
                      <a:pt x="0" y="539617"/>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0" name="Freeform 10"/>
              <p:cNvSpPr/>
              <p:nvPr/>
            </p:nvSpPr>
            <p:spPr>
              <a:xfrm>
                <a:off x="0" y="0"/>
                <a:ext cx="2438923" cy="552317"/>
              </a:xfrm>
              <a:custGeom>
                <a:avLst/>
                <a:gdLst/>
                <a:ahLst/>
                <a:cxnLst/>
                <a:rect l="l" t="t" r="r" b="b"/>
                <a:pathLst>
                  <a:path w="2438923" h="552317">
                    <a:moveTo>
                      <a:pt x="2438923" y="552317"/>
                    </a:moveTo>
                    <a:lnTo>
                      <a:pt x="0" y="552317"/>
                    </a:lnTo>
                    <a:lnTo>
                      <a:pt x="0" y="0"/>
                    </a:lnTo>
                    <a:lnTo>
                      <a:pt x="2438923" y="0"/>
                    </a:lnTo>
                    <a:lnTo>
                      <a:pt x="2438923" y="552317"/>
                    </a:lnTo>
                    <a:close/>
                    <a:moveTo>
                      <a:pt x="12700" y="539617"/>
                    </a:moveTo>
                    <a:lnTo>
                      <a:pt x="2426223" y="539617"/>
                    </a:lnTo>
                    <a:lnTo>
                      <a:pt x="2426223" y="12700"/>
                    </a:lnTo>
                    <a:lnTo>
                      <a:pt x="12700" y="12700"/>
                    </a:lnTo>
                    <a:lnTo>
                      <a:pt x="12700" y="53961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0" name="TextBox 20"/>
            <p:cNvSpPr txBox="1"/>
            <p:nvPr/>
          </p:nvSpPr>
          <p:spPr>
            <a:xfrm>
              <a:off x="6527762" y="5977721"/>
              <a:ext cx="9328318" cy="1949251"/>
            </a:xfrm>
            <a:prstGeom prst="rect">
              <a:avLst/>
            </a:prstGeom>
          </p:spPr>
          <p:txBody>
            <a:bodyPr lIns="0" tIns="0" rIns="0" bIns="0" rtlCol="0" anchor="t">
              <a:spAutoFit/>
            </a:bodyPr>
            <a:lstStyle/>
            <a:p>
              <a:pPr marL="0" marR="0" lvl="0" indent="0" algn="ctr" defTabSz="457200" rtl="0" eaLnBrk="1" fontAlgn="auto" latinLnBrk="0" hangingPunct="1">
                <a:lnSpc>
                  <a:spcPts val="7629"/>
                </a:lnSpc>
                <a:spcBef>
                  <a:spcPts val="0"/>
                </a:spcBef>
                <a:spcAft>
                  <a:spcPts val="0"/>
                </a:spcAft>
                <a:buClrTx/>
                <a:buSzTx/>
                <a:buFont typeface="Arial"/>
                <a:buNone/>
                <a:tabLst/>
                <a:defRPr/>
              </a:pPr>
              <a:r>
                <a:rPr kumimoji="0" lang="en-US" sz="6357" b="0" i="0" u="none" strike="noStrike" kern="1200" cap="none" spc="-229" normalizeH="0" baseline="0" noProof="0" dirty="0">
                  <a:ln>
                    <a:noFill/>
                  </a:ln>
                  <a:solidFill>
                    <a:srgbClr val="FFFAF2"/>
                  </a:solidFill>
                  <a:effectLst/>
                  <a:uLnTx/>
                  <a:uFillTx/>
                  <a:latin typeface="Arimo"/>
                  <a:ea typeface="+mn-ea"/>
                  <a:cs typeface="Arial"/>
                  <a:sym typeface="Arial"/>
                </a:rPr>
                <a:t>AI ĐÚNG</a:t>
              </a:r>
            </a:p>
          </p:txBody>
        </p:sp>
      </p:grpSp>
      <p:sp>
        <p:nvSpPr>
          <p:cNvPr id="21" name="TextBox 21"/>
          <p:cNvSpPr txBox="1"/>
          <p:nvPr/>
        </p:nvSpPr>
        <p:spPr>
          <a:xfrm>
            <a:off x="3912193" y="4316165"/>
            <a:ext cx="4702418" cy="371897"/>
          </a:xfrm>
          <a:prstGeom prst="rect">
            <a:avLst/>
          </a:prstGeom>
        </p:spPr>
        <p:txBody>
          <a:bodyPr wrap="square" lIns="0" tIns="0" rIns="0" bIns="0" rtlCol="0" anchor="t">
            <a:spAutoFit/>
          </a:bodyPr>
          <a:lstStyle/>
          <a:p>
            <a:pPr marL="0" marR="0" lvl="0" indent="0" algn="r" defTabSz="457200" rtl="0" eaLnBrk="1" fontAlgn="auto" latinLnBrk="0" hangingPunct="1">
              <a:lnSpc>
                <a:spcPts val="2870"/>
              </a:lnSpc>
              <a:spcBef>
                <a:spcPts val="0"/>
              </a:spcBef>
              <a:spcAft>
                <a:spcPts val="0"/>
              </a:spcAft>
              <a:buClrTx/>
              <a:buSzTx/>
              <a:buFont typeface="Arial"/>
              <a:buNone/>
              <a:tabLst/>
              <a:defRPr/>
            </a:pP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Hãy</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chọn</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đáp</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án</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đúng</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p>
        </p:txBody>
      </p:sp>
      <p:grpSp>
        <p:nvGrpSpPr>
          <p:cNvPr id="19" name="Group 18">
            <a:extLst>
              <a:ext uri="{FF2B5EF4-FFF2-40B4-BE49-F238E27FC236}">
                <a16:creationId xmlns:a16="http://schemas.microsoft.com/office/drawing/2014/main" id="{1C846D54-7DB6-2647-835A-7D110AD1F05D}"/>
              </a:ext>
            </a:extLst>
          </p:cNvPr>
          <p:cNvGrpSpPr/>
          <p:nvPr/>
        </p:nvGrpSpPr>
        <p:grpSpPr>
          <a:xfrm>
            <a:off x="1010913" y="1302558"/>
            <a:ext cx="4850686" cy="1413756"/>
            <a:chOff x="2021825" y="2605115"/>
            <a:chExt cx="9701371" cy="2827511"/>
          </a:xfrm>
        </p:grpSpPr>
        <p:grpSp>
          <p:nvGrpSpPr>
            <p:cNvPr id="3" name="Group 3"/>
            <p:cNvGrpSpPr/>
            <p:nvPr/>
          </p:nvGrpSpPr>
          <p:grpSpPr>
            <a:xfrm>
              <a:off x="2021825" y="2605115"/>
              <a:ext cx="9701371" cy="2827511"/>
              <a:chOff x="0" y="0"/>
              <a:chExt cx="2386185" cy="695465"/>
            </a:xfrm>
            <a:solidFill>
              <a:srgbClr val="97C1FB"/>
            </a:solidFill>
          </p:grpSpPr>
          <p:sp>
            <p:nvSpPr>
              <p:cNvPr id="4" name="Freeform 4"/>
              <p:cNvSpPr/>
              <p:nvPr/>
            </p:nvSpPr>
            <p:spPr>
              <a:xfrm>
                <a:off x="48260" y="48260"/>
                <a:ext cx="2337925" cy="647205"/>
              </a:xfrm>
              <a:custGeom>
                <a:avLst/>
                <a:gdLst/>
                <a:ahLst/>
                <a:cxnLst/>
                <a:rect l="l" t="t" r="r" b="b"/>
                <a:pathLst>
                  <a:path w="2337925" h="647205">
                    <a:moveTo>
                      <a:pt x="0" y="0"/>
                    </a:moveTo>
                    <a:lnTo>
                      <a:pt x="2337925" y="0"/>
                    </a:lnTo>
                    <a:lnTo>
                      <a:pt x="2337925" y="647205"/>
                    </a:lnTo>
                    <a:lnTo>
                      <a:pt x="0" y="647205"/>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6350" y="6350"/>
                <a:ext cx="2337925" cy="647205"/>
              </a:xfrm>
              <a:custGeom>
                <a:avLst/>
                <a:gdLst/>
                <a:ahLst/>
                <a:cxnLst/>
                <a:rect l="l" t="t" r="r" b="b"/>
                <a:pathLst>
                  <a:path w="2337925" h="647205">
                    <a:moveTo>
                      <a:pt x="0" y="0"/>
                    </a:moveTo>
                    <a:lnTo>
                      <a:pt x="2337925" y="0"/>
                    </a:lnTo>
                    <a:lnTo>
                      <a:pt x="2337925" y="647205"/>
                    </a:lnTo>
                    <a:lnTo>
                      <a:pt x="0" y="647205"/>
                    </a:lnTo>
                    <a:close/>
                  </a:path>
                </a:pathLst>
              </a:custGeom>
              <a:gr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6" name="Freeform 6"/>
              <p:cNvSpPr/>
              <p:nvPr/>
            </p:nvSpPr>
            <p:spPr>
              <a:xfrm>
                <a:off x="0" y="0"/>
                <a:ext cx="2350625" cy="659905"/>
              </a:xfrm>
              <a:custGeom>
                <a:avLst/>
                <a:gdLst/>
                <a:ahLst/>
                <a:cxnLst/>
                <a:rect l="l" t="t" r="r" b="b"/>
                <a:pathLst>
                  <a:path w="2350625" h="659905">
                    <a:moveTo>
                      <a:pt x="2350625" y="659905"/>
                    </a:moveTo>
                    <a:lnTo>
                      <a:pt x="0" y="659905"/>
                    </a:lnTo>
                    <a:lnTo>
                      <a:pt x="0" y="0"/>
                    </a:lnTo>
                    <a:lnTo>
                      <a:pt x="2350625" y="0"/>
                    </a:lnTo>
                    <a:lnTo>
                      <a:pt x="2350625" y="659905"/>
                    </a:lnTo>
                    <a:close/>
                    <a:moveTo>
                      <a:pt x="12700" y="647205"/>
                    </a:moveTo>
                    <a:lnTo>
                      <a:pt x="2337925" y="647205"/>
                    </a:lnTo>
                    <a:lnTo>
                      <a:pt x="2337925" y="12700"/>
                    </a:lnTo>
                    <a:lnTo>
                      <a:pt x="12700" y="12700"/>
                    </a:lnTo>
                    <a:lnTo>
                      <a:pt x="12700" y="647205"/>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2" name="TextBox 20">
              <a:extLst>
                <a:ext uri="{FF2B5EF4-FFF2-40B4-BE49-F238E27FC236}">
                  <a16:creationId xmlns:a16="http://schemas.microsoft.com/office/drawing/2014/main" id="{F47FAB8C-5DDF-7F42-B832-4200623E5E83}"/>
                </a:ext>
              </a:extLst>
            </p:cNvPr>
            <p:cNvSpPr txBox="1"/>
            <p:nvPr/>
          </p:nvSpPr>
          <p:spPr>
            <a:xfrm>
              <a:off x="2102875" y="3025209"/>
              <a:ext cx="9328317" cy="1949251"/>
            </a:xfrm>
            <a:prstGeom prst="rect">
              <a:avLst/>
            </a:prstGeom>
          </p:spPr>
          <p:txBody>
            <a:bodyPr lIns="0" tIns="0" rIns="0" bIns="0" rtlCol="0" anchor="t">
              <a:spAutoFit/>
            </a:bodyPr>
            <a:lstStyle/>
            <a:p>
              <a:pPr marL="0" marR="0" lvl="0" indent="0" algn="ctr" defTabSz="457200" rtl="0" eaLnBrk="1" fontAlgn="auto" latinLnBrk="0" hangingPunct="1">
                <a:lnSpc>
                  <a:spcPts val="7629"/>
                </a:lnSpc>
                <a:spcBef>
                  <a:spcPts val="0"/>
                </a:spcBef>
                <a:spcAft>
                  <a:spcPts val="0"/>
                </a:spcAft>
                <a:buClrTx/>
                <a:buSzTx/>
                <a:buFont typeface="Arial"/>
                <a:buNone/>
                <a:tabLst/>
                <a:defRPr/>
              </a:pPr>
              <a:r>
                <a:rPr kumimoji="0" lang="en-US" sz="6357" b="0" i="0" u="none" strike="noStrike" kern="1200" cap="none" spc="-229" normalizeH="0" baseline="0" noProof="0" dirty="0">
                  <a:ln>
                    <a:noFill/>
                  </a:ln>
                  <a:solidFill>
                    <a:prstClr val="black"/>
                  </a:solidFill>
                  <a:effectLst/>
                  <a:uLnTx/>
                  <a:uFillTx/>
                  <a:latin typeface="Arimo"/>
                  <a:ea typeface="+mn-ea"/>
                  <a:cs typeface="Arial"/>
                  <a:sym typeface="Arial"/>
                </a:rPr>
                <a:t>AI NHANH</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9"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childTnLst>
                          </p:cTn>
                        </p:par>
                        <p:par>
                          <p:cTn id="20" fill="hold">
                            <p:stCondLst>
                              <p:cond delay="1000"/>
                            </p:stCondLst>
                            <p:childTnLst>
                              <p:par>
                                <p:cTn id="21" presetID="9"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AF2"/>
        </a:solidFill>
        <a:effectLst/>
      </p:bgPr>
    </p:bg>
    <p:spTree>
      <p:nvGrpSpPr>
        <p:cNvPr id="1" name=""/>
        <p:cNvGrpSpPr/>
        <p:nvPr/>
      </p:nvGrpSpPr>
      <p:grpSpPr>
        <a:xfrm>
          <a:off x="0" y="0"/>
          <a:ext cx="0" cy="0"/>
          <a:chOff x="0" y="0"/>
          <a:chExt cx="0" cy="0"/>
        </a:xfrm>
      </p:grpSpPr>
      <p:grpSp>
        <p:nvGrpSpPr>
          <p:cNvPr id="6" name="Group 6"/>
          <p:cNvGrpSpPr/>
          <p:nvPr/>
        </p:nvGrpSpPr>
        <p:grpSpPr>
          <a:xfrm>
            <a:off x="0" y="10176"/>
            <a:ext cx="9356601" cy="1535668"/>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3" name="Freeform 3"/>
          <p:cNvSpPr/>
          <p:nvPr/>
        </p:nvSpPr>
        <p:spPr>
          <a:xfrm>
            <a:off x="569789"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565979" y="250683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514350"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1" name="TextBox 11"/>
          <p:cNvSpPr txBox="1"/>
          <p:nvPr/>
        </p:nvSpPr>
        <p:spPr>
          <a:xfrm>
            <a:off x="715896" y="2945937"/>
            <a:ext cx="2030463" cy="713722"/>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4350" b="0" i="0" u="none" strike="noStrike" kern="1200" cap="none" spc="0" normalizeH="0" baseline="0" noProof="0" dirty="0">
                <a:ln>
                  <a:noFill/>
                </a:ln>
                <a:solidFill>
                  <a:srgbClr val="121212"/>
                </a:solidFill>
                <a:effectLst/>
                <a:uLnTx/>
                <a:uFillTx/>
                <a:latin typeface="Cloud Soft Bold"/>
                <a:ea typeface="+mn-ea"/>
                <a:cs typeface="Arial"/>
                <a:sym typeface="Arial"/>
              </a:rPr>
              <a:t>1 226</a:t>
            </a: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97C1F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556769" y="2958954"/>
            <a:ext cx="2030463" cy="701218"/>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4250" b="0" i="0" u="none" strike="noStrike" kern="1200" cap="none" spc="0" normalizeH="0" baseline="0" noProof="0" dirty="0">
                <a:ln>
                  <a:noFill/>
                </a:ln>
                <a:solidFill>
                  <a:srgbClr val="121212"/>
                </a:solidFill>
                <a:effectLst/>
                <a:uLnTx/>
                <a:uFillTx/>
                <a:latin typeface="Cloud Soft Bold"/>
                <a:ea typeface="+mn-ea"/>
                <a:cs typeface="Arial"/>
                <a:sym typeface="Arial"/>
              </a:rPr>
              <a:t>1 126</a:t>
            </a:r>
          </a:p>
        </p:txBody>
      </p:sp>
      <p:sp>
        <p:nvSpPr>
          <p:cNvPr id="18" name="Freeform 18"/>
          <p:cNvSpPr/>
          <p:nvPr/>
        </p:nvSpPr>
        <p:spPr>
          <a:xfrm>
            <a:off x="6251535"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203391"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C6D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Freeform 20"/>
          <p:cNvSpPr/>
          <p:nvPr/>
        </p:nvSpPr>
        <p:spPr>
          <a:xfrm>
            <a:off x="6196096"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397642" y="2958954"/>
            <a:ext cx="2030463" cy="701218"/>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4250" b="0" i="0" u="none" strike="noStrike" kern="1200" cap="none" spc="0" normalizeH="0" baseline="0" noProof="0" dirty="0">
                <a:ln>
                  <a:noFill/>
                </a:ln>
                <a:solidFill>
                  <a:srgbClr val="121212"/>
                </a:solidFill>
                <a:effectLst/>
                <a:uLnTx/>
                <a:uFillTx/>
                <a:latin typeface="Cloud Soft Bold"/>
                <a:ea typeface="+mn-ea"/>
                <a:cs typeface="Arial"/>
                <a:sym typeface="Arial"/>
              </a:rPr>
              <a:t>1 326</a:t>
            </a:r>
          </a:p>
        </p:txBody>
      </p:sp>
      <p:sp>
        <p:nvSpPr>
          <p:cNvPr id="22" name="Freeform 22"/>
          <p:cNvSpPr/>
          <p:nvPr/>
        </p:nvSpPr>
        <p:spPr>
          <a:xfrm rot="203393">
            <a:off x="7881613" y="542488"/>
            <a:ext cx="2043778" cy="1007025"/>
          </a:xfrm>
          <a:custGeom>
            <a:avLst/>
            <a:gdLst/>
            <a:ahLst/>
            <a:cxnLst/>
            <a:rect l="l" t="t" r="r" b="b"/>
            <a:pathLst>
              <a:path w="4087556" h="2014050">
                <a:moveTo>
                  <a:pt x="0" y="0"/>
                </a:moveTo>
                <a:lnTo>
                  <a:pt x="4087556" y="0"/>
                </a:lnTo>
                <a:lnTo>
                  <a:pt x="4087556" y="2014051"/>
                </a:lnTo>
                <a:lnTo>
                  <a:pt x="0" y="201405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3" name="Freeform 23"/>
          <p:cNvSpPr/>
          <p:nvPr/>
        </p:nvSpPr>
        <p:spPr>
          <a:xfrm>
            <a:off x="8155122" y="407832"/>
            <a:ext cx="685250" cy="229248"/>
          </a:xfrm>
          <a:custGeom>
            <a:avLst/>
            <a:gdLst/>
            <a:ahLst/>
            <a:cxnLst/>
            <a:rect l="l" t="t" r="r" b="b"/>
            <a:pathLst>
              <a:path w="1370500" h="458495">
                <a:moveTo>
                  <a:pt x="0" y="0"/>
                </a:moveTo>
                <a:lnTo>
                  <a:pt x="1370500" y="0"/>
                </a:lnTo>
                <a:lnTo>
                  <a:pt x="1370500" y="458495"/>
                </a:lnTo>
                <a:lnTo>
                  <a:pt x="0" y="45849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5" name="Freeform 25"/>
          <p:cNvSpPr/>
          <p:nvPr/>
        </p:nvSpPr>
        <p:spPr>
          <a:xfrm rot="-975842">
            <a:off x="6582934" y="383536"/>
            <a:ext cx="202221" cy="187882"/>
          </a:xfrm>
          <a:custGeom>
            <a:avLst/>
            <a:gdLst/>
            <a:ahLst/>
            <a:cxnLst/>
            <a:rect l="l" t="t" r="r" b="b"/>
            <a:pathLst>
              <a:path w="404442" h="375763">
                <a:moveTo>
                  <a:pt x="0" y="0"/>
                </a:moveTo>
                <a:lnTo>
                  <a:pt x="404442" y="0"/>
                </a:lnTo>
                <a:lnTo>
                  <a:pt x="404442" y="375763"/>
                </a:lnTo>
                <a:lnTo>
                  <a:pt x="0" y="37576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 name="Freeform 27"/>
          <p:cNvSpPr/>
          <p:nvPr/>
        </p:nvSpPr>
        <p:spPr>
          <a:xfrm>
            <a:off x="1543284"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521589"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518302"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a16="http://schemas.microsoft.com/office/drawing/2014/main" id="{859B0FED-4D1E-4047-A1CF-A447DC831C91}"/>
              </a:ext>
            </a:extLst>
          </p:cNvPr>
          <p:cNvSpPr txBox="1"/>
          <p:nvPr/>
        </p:nvSpPr>
        <p:spPr>
          <a:xfrm>
            <a:off x="706692" y="15580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2" name="TextBox 11">
            <a:extLst>
              <a:ext uri="{FF2B5EF4-FFF2-40B4-BE49-F238E27FC236}">
                <a16:creationId xmlns:a16="http://schemas.microsoft.com/office/drawing/2014/main"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37" name="Freeform 37"/>
          <p:cNvSpPr/>
          <p:nvPr/>
        </p:nvSpPr>
        <p:spPr>
          <a:xfrm>
            <a:off x="7224394" y="187240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202700" y="185070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199413" y="1847421"/>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3" name="TextBox 11">
            <a:extLst>
              <a:ext uri="{FF2B5EF4-FFF2-40B4-BE49-F238E27FC236}">
                <a16:creationId xmlns:a16="http://schemas.microsoft.com/office/drawing/2014/main" id="{0C6A329C-55EC-034E-B22C-619A42900065}"/>
              </a:ext>
            </a:extLst>
          </p:cNvPr>
          <p:cNvSpPr txBox="1"/>
          <p:nvPr/>
        </p:nvSpPr>
        <p:spPr>
          <a:xfrm>
            <a:off x="6410133" y="16012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
        <p:nvSpPr>
          <p:cNvPr id="44" name="TextBox 11">
            <a:extLst>
              <a:ext uri="{FF2B5EF4-FFF2-40B4-BE49-F238E27FC236}">
                <a16:creationId xmlns:a16="http://schemas.microsoft.com/office/drawing/2014/main" id="{109FABC9-148B-E54D-B369-32121973B437}"/>
              </a:ext>
            </a:extLst>
          </p:cNvPr>
          <p:cNvSpPr txBox="1"/>
          <p:nvPr/>
        </p:nvSpPr>
        <p:spPr>
          <a:xfrm>
            <a:off x="1" y="66281"/>
            <a:ext cx="8840372" cy="1491434"/>
          </a:xfrm>
          <a:prstGeom prst="rect">
            <a:avLst/>
          </a:prstGeom>
        </p:spPr>
        <p:txBody>
          <a:bodyPr wrap="square"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1. Lý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Chiêu</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Hoàng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nhường</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ngôi</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cho</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chồng</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năm</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bao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nhiêu</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8"/>
                                        </p:tgtEl>
                                        <p:attrNameLst>
                                          <p:attrName>fillcolor</p:attrName>
                                        </p:attrNameLst>
                                      </p:cBhvr>
                                      <p:to>
                                        <a:srgbClr val="92D050"/>
                                      </p:to>
                                    </p:animClr>
                                    <p:set>
                                      <p:cBhvr>
                                        <p:cTn id="7" dur="2000" fill="hold"/>
                                        <p:tgtEl>
                                          <p:spTgt spid="28"/>
                                        </p:tgtEl>
                                        <p:attrNameLst>
                                          <p:attrName>fill.type</p:attrName>
                                        </p:attrNameLst>
                                      </p:cBhvr>
                                      <p:to>
                                        <p:strVal val="solid"/>
                                      </p:to>
                                    </p:set>
                                    <p:set>
                                      <p:cBhvr>
                                        <p:cTn id="8" dur="2000" fill="hold"/>
                                        <p:tgtEl>
                                          <p:spTgt spid="28"/>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9" presetID="1" presetClass="emph" presetSubtype="2" fill="hold" nodeType="withEffect">
                                  <p:stCondLst>
                                    <p:cond delay="0"/>
                                  </p:stCondLst>
                                  <p:childTnLst>
                                    <p:animClr clrSpc="rgb" dir="cw">
                                      <p:cBhvr>
                                        <p:cTn id="10" dur="2000" fill="hold"/>
                                        <p:tgtEl>
                                          <p:spTgt spid="4"/>
                                        </p:tgtEl>
                                        <p:attrNameLst>
                                          <p:attrName>fillcolor</p:attrName>
                                        </p:attrNameLst>
                                      </p:cBhvr>
                                      <p:to>
                                        <a:srgbClr val="92D050"/>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33"/>
                                        </p:tgtEl>
                                        <p:attrNameLst>
                                          <p:attrName>fillcolor</p:attrName>
                                        </p:attrNameLst>
                                      </p:cBhvr>
                                      <p:to>
                                        <a:srgbClr val="C00000"/>
                                      </p:to>
                                    </p:animClr>
                                    <p:set>
                                      <p:cBhvr>
                                        <p:cTn id="18" dur="2000" fill="hold"/>
                                        <p:tgtEl>
                                          <p:spTgt spid="33"/>
                                        </p:tgtEl>
                                        <p:attrNameLst>
                                          <p:attrName>fill.type</p:attrName>
                                        </p:attrNameLst>
                                      </p:cBhvr>
                                      <p:to>
                                        <p:strVal val="solid"/>
                                      </p:to>
                                    </p:set>
                                    <p:set>
                                      <p:cBhvr>
                                        <p:cTn id="19" dur="2000" fill="hold"/>
                                        <p:tgtEl>
                                          <p:spTgt spid="33"/>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4" name="bomb.wav"/>
                                        </p:tgtEl>
                                      </p:cMediaNode>
                                    </p:audio>
                                  </p:subTnLst>
                                </p:cTn>
                              </p:par>
                              <p:par>
                                <p:cTn id="20" presetID="1" presetClass="emph" presetSubtype="2" fill="hold" nodeType="withEffect">
                                  <p:stCondLst>
                                    <p:cond delay="0"/>
                                  </p:stCondLst>
                                  <p:childTnLst>
                                    <p:animClr clrSpc="rgb" dir="cw">
                                      <p:cBhvr>
                                        <p:cTn id="21" dur="2000" fill="hold"/>
                                        <p:tgtEl>
                                          <p:spTgt spid="14"/>
                                        </p:tgtEl>
                                        <p:attrNameLst>
                                          <p:attrName>fillcolor</p:attrName>
                                        </p:attrNameLst>
                                      </p:cBhvr>
                                      <p:to>
                                        <a:srgbClr val="C00000"/>
                                      </p:to>
                                    </p:animClr>
                                    <p:set>
                                      <p:cBhvr>
                                        <p:cTn id="22" dur="2000" fill="hold"/>
                                        <p:tgtEl>
                                          <p:spTgt spid="14"/>
                                        </p:tgtEl>
                                        <p:attrNameLst>
                                          <p:attrName>fill.type</p:attrName>
                                        </p:attrNameLst>
                                      </p:cBhvr>
                                      <p:to>
                                        <p:strVal val="solid"/>
                                      </p:to>
                                    </p:set>
                                    <p:set>
                                      <p:cBhvr>
                                        <p:cTn id="23" dur="2000" fill="hold"/>
                                        <p:tgtEl>
                                          <p:spTgt spid="14"/>
                                        </p:tgtEl>
                                        <p:attrNameLst>
                                          <p:attrName>fill.on</p:attrName>
                                        </p:attrNameLst>
                                      </p:cBhvr>
                                      <p:to>
                                        <p:strVal val="true"/>
                                      </p:to>
                                    </p:set>
                                  </p:child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38"/>
                                        </p:tgtEl>
                                        <p:attrNameLst>
                                          <p:attrName>fillcolor</p:attrName>
                                        </p:attrNameLst>
                                      </p:cBhvr>
                                      <p:to>
                                        <a:schemeClr val="accent2"/>
                                      </p:to>
                                    </p:animClr>
                                    <p:set>
                                      <p:cBhvr>
                                        <p:cTn id="29" dur="2000" fill="hold"/>
                                        <p:tgtEl>
                                          <p:spTgt spid="38"/>
                                        </p:tgtEl>
                                        <p:attrNameLst>
                                          <p:attrName>fill.type</p:attrName>
                                        </p:attrNameLst>
                                      </p:cBhvr>
                                      <p:to>
                                        <p:strVal val="solid"/>
                                      </p:to>
                                    </p:set>
                                    <p:set>
                                      <p:cBhvr>
                                        <p:cTn id="30" dur="2000" fill="hold"/>
                                        <p:tgtEl>
                                          <p:spTgt spid="3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4" name="bomb.wav"/>
                                        </p:tgtEl>
                                      </p:cMediaNode>
                                    </p:audio>
                                  </p:subTnLst>
                                </p:cTn>
                              </p:par>
                              <p:par>
                                <p:cTn id="31" presetID="1" presetClass="emph" presetSubtype="2" fill="hold" nodeType="withEffect">
                                  <p:stCondLst>
                                    <p:cond delay="0"/>
                                  </p:stCondLst>
                                  <p:childTnLst>
                                    <p:animClr clrSpc="rgb" dir="cw">
                                      <p:cBhvr>
                                        <p:cTn id="32" dur="2000" fill="hold"/>
                                        <p:tgtEl>
                                          <p:spTgt spid="19"/>
                                        </p:tgtEl>
                                        <p:attrNameLst>
                                          <p:attrName>fillcolor</p:attrName>
                                        </p:attrNameLst>
                                      </p:cBhvr>
                                      <p:to>
                                        <a:schemeClr val="accent2"/>
                                      </p:to>
                                    </p:animClr>
                                    <p:set>
                                      <p:cBhvr>
                                        <p:cTn id="33" dur="2000" fill="hold"/>
                                        <p:tgtEl>
                                          <p:spTgt spid="19"/>
                                        </p:tgtEl>
                                        <p:attrNameLst>
                                          <p:attrName>fill.type</p:attrName>
                                        </p:attrNameLst>
                                      </p:cBhvr>
                                      <p:to>
                                        <p:strVal val="solid"/>
                                      </p:to>
                                    </p:set>
                                    <p:set>
                                      <p:cBhvr>
                                        <p:cTn id="34"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9C6DA"/>
        </a:solidFill>
        <a:effectLst/>
      </p:bgPr>
    </p:bg>
    <p:spTree>
      <p:nvGrpSpPr>
        <p:cNvPr id="1" name=""/>
        <p:cNvGrpSpPr/>
        <p:nvPr/>
      </p:nvGrpSpPr>
      <p:grpSpPr>
        <a:xfrm>
          <a:off x="0" y="0"/>
          <a:ext cx="0" cy="0"/>
          <a:chOff x="0" y="0"/>
          <a:chExt cx="0" cy="0"/>
        </a:xfrm>
      </p:grpSpPr>
      <p:sp>
        <p:nvSpPr>
          <p:cNvPr id="3" name="Freeform 3"/>
          <p:cNvSpPr/>
          <p:nvPr/>
        </p:nvSpPr>
        <p:spPr>
          <a:xfrm>
            <a:off x="177061" y="2455940"/>
            <a:ext cx="2579660"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162472" y="2467054"/>
            <a:ext cx="2840872" cy="1707741"/>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a:sym typeface="Arial"/>
              </a:rPr>
              <a:t>Thượng</a:t>
            </a:r>
            <a:r>
              <a:rPr kumimoji="0" lang="en-US" sz="3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rPr>
              <a:t> </a:t>
            </a:r>
            <a:r>
              <a:rPr kumimoji="0" lang="en-US" sz="3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a:sym typeface="Arial"/>
              </a:rPr>
              <a:t>Lão</a:t>
            </a:r>
            <a:endParaRPr kumimoji="0" lang="en-SG"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5" name="Freeform 5"/>
          <p:cNvSpPr/>
          <p:nvPr/>
        </p:nvSpPr>
        <p:spPr>
          <a:xfrm>
            <a:off x="177060" y="2448646"/>
            <a:ext cx="2826283"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6" name="Group 6"/>
          <p:cNvGrpSpPr/>
          <p:nvPr/>
        </p:nvGrpSpPr>
        <p:grpSpPr>
          <a:xfrm>
            <a:off x="308008" y="154966"/>
            <a:ext cx="8743843" cy="1367082"/>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9" name="TextBox 9"/>
          <p:cNvSpPr txBox="1"/>
          <p:nvPr/>
        </p:nvSpPr>
        <p:spPr>
          <a:xfrm>
            <a:off x="874643" y="8013"/>
            <a:ext cx="7124369" cy="1315938"/>
          </a:xfrm>
          <a:prstGeom prst="rect">
            <a:avLst/>
          </a:prstGeom>
        </p:spPr>
        <p:txBody>
          <a:bodyPr wrap="square" lIns="0" tIns="0" rIns="0" bIns="0" rtlCol="0" anchor="t">
            <a:spAutoFit/>
          </a:bodyPr>
          <a:lstStyle/>
          <a:p>
            <a:pPr marL="0" marR="0" lvl="0" indent="0" algn="ctr" defTabSz="457200" rtl="0" eaLnBrk="1" fontAlgn="auto" latinLnBrk="0" hangingPunct="1">
              <a:lnSpc>
                <a:spcPts val="5519"/>
              </a:lnSpc>
              <a:spcBef>
                <a:spcPts val="0"/>
              </a:spcBef>
              <a:spcAft>
                <a:spcPts val="0"/>
              </a:spcAft>
              <a:buClrTx/>
              <a:buSzTx/>
              <a:buFont typeface="Arial"/>
              <a:buNone/>
              <a:tabLst/>
              <a:defRPr/>
            </a:pP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2.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Các</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vua</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Trần</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sau</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khi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nhường</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ngôi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cho</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con,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được</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gọi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là</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a:t>
            </a: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bg1"/>
          </a:solidFill>
          <a:ln w="44450">
            <a:solidFill>
              <a:schemeClr val="tx1"/>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chemeClr val="bg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536343" y="2558382"/>
            <a:ext cx="2030463" cy="1433982"/>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0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Hoàng </a:t>
            </a:r>
            <a:r>
              <a:rPr kumimoji="0" lang="en-US" sz="30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Thượng</a:t>
            </a:r>
            <a:endParaRPr kumimoji="0" lang="en-US" sz="30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8" name="Freeform 18"/>
          <p:cNvSpPr/>
          <p:nvPr/>
        </p:nvSpPr>
        <p:spPr>
          <a:xfrm>
            <a:off x="6251535" y="2544759"/>
            <a:ext cx="2715404"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203391" y="2496614"/>
            <a:ext cx="2715404" cy="1718855"/>
          </a:xfrm>
          <a:custGeom>
            <a:avLst/>
            <a:gdLst/>
            <a:ahLst/>
            <a:cxnLst/>
            <a:rect l="l" t="t" r="r" b="b"/>
            <a:pathLst>
              <a:path w="2070169" h="1496277">
                <a:moveTo>
                  <a:pt x="0" y="0"/>
                </a:moveTo>
                <a:lnTo>
                  <a:pt x="2070169" y="0"/>
                </a:lnTo>
                <a:lnTo>
                  <a:pt x="2070169" y="1496277"/>
                </a:lnTo>
                <a:lnTo>
                  <a:pt x="0" y="1496277"/>
                </a:lnTo>
                <a:close/>
              </a:path>
            </a:pathLst>
          </a:custGeom>
          <a:solidFill>
            <a:srgbClr val="97C1FB"/>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9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20" name="Freeform 20"/>
          <p:cNvSpPr/>
          <p:nvPr/>
        </p:nvSpPr>
        <p:spPr>
          <a:xfrm>
            <a:off x="6196096" y="2489320"/>
            <a:ext cx="2722699"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212874" y="2524826"/>
            <a:ext cx="2729993" cy="1428148"/>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28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Thái </a:t>
            </a:r>
            <a:r>
              <a:rPr kumimoji="0" lang="en-US" sz="28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Thượng</a:t>
            </a:r>
            <a:r>
              <a:rPr kumimoji="0" lang="en-US" sz="28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Hoàng</a:t>
            </a:r>
          </a:p>
        </p:txBody>
      </p:sp>
      <p:sp>
        <p:nvSpPr>
          <p:cNvPr id="27" name="Freeform 27"/>
          <p:cNvSpPr/>
          <p:nvPr/>
        </p:nvSpPr>
        <p:spPr>
          <a:xfrm>
            <a:off x="1543284"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521589"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518302"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7" name="Freeform 37"/>
          <p:cNvSpPr/>
          <p:nvPr/>
        </p:nvSpPr>
        <p:spPr>
          <a:xfrm>
            <a:off x="7224394" y="187240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202700" y="185070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199413" y="1847421"/>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a16="http://schemas.microsoft.com/office/drawing/2014/main" id="{859B0FED-4D1E-4047-A1CF-A447DC831C91}"/>
              </a:ext>
            </a:extLst>
          </p:cNvPr>
          <p:cNvSpPr txBox="1"/>
          <p:nvPr/>
        </p:nvSpPr>
        <p:spPr>
          <a:xfrm>
            <a:off x="706692" y="15580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42" name="TextBox 11">
            <a:extLst>
              <a:ext uri="{FF2B5EF4-FFF2-40B4-BE49-F238E27FC236}">
                <a16:creationId xmlns:a16="http://schemas.microsoft.com/office/drawing/2014/main"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43" name="TextBox 11">
            <a:extLst>
              <a:ext uri="{FF2B5EF4-FFF2-40B4-BE49-F238E27FC236}">
                <a16:creationId xmlns:a16="http://schemas.microsoft.com/office/drawing/2014/main" id="{0C6A329C-55EC-034E-B22C-619A42900065}"/>
              </a:ext>
            </a:extLst>
          </p:cNvPr>
          <p:cNvSpPr txBox="1"/>
          <p:nvPr/>
        </p:nvSpPr>
        <p:spPr>
          <a:xfrm>
            <a:off x="6410133" y="16012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Tree>
    <p:extLst>
      <p:ext uri="{BB962C8B-B14F-4D97-AF65-F5344CB8AC3E}">
        <p14:creationId xmlns:p14="http://schemas.microsoft.com/office/powerpoint/2010/main" val="33626053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8"/>
                                        </p:tgtEl>
                                        <p:attrNameLst>
                                          <p:attrName>fillcolor</p:attrName>
                                        </p:attrNameLst>
                                      </p:cBhvr>
                                      <p:to>
                                        <a:srgbClr val="92D050"/>
                                      </p:to>
                                    </p:animClr>
                                    <p:set>
                                      <p:cBhvr>
                                        <p:cTn id="7" dur="2000" fill="hold"/>
                                        <p:tgtEl>
                                          <p:spTgt spid="38"/>
                                        </p:tgtEl>
                                        <p:attrNameLst>
                                          <p:attrName>fill.type</p:attrName>
                                        </p:attrNameLst>
                                      </p:cBhvr>
                                      <p:to>
                                        <p:strVal val="solid"/>
                                      </p:to>
                                    </p:set>
                                    <p:set>
                                      <p:cBhvr>
                                        <p:cTn id="8" dur="2000" fill="hold"/>
                                        <p:tgtEl>
                                          <p:spTgt spid="38"/>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9" presetID="1" presetClass="emph" presetSubtype="2" fill="hold" nodeType="withEffect">
                                  <p:stCondLst>
                                    <p:cond delay="0"/>
                                  </p:stCondLst>
                                  <p:childTnLst>
                                    <p:animClr clrSpc="rgb" dir="cw">
                                      <p:cBhvr>
                                        <p:cTn id="10" dur="2000" fill="hold"/>
                                        <p:tgtEl>
                                          <p:spTgt spid="19"/>
                                        </p:tgtEl>
                                        <p:attrNameLst>
                                          <p:attrName>fillcolor</p:attrName>
                                        </p:attrNameLst>
                                      </p:cBhvr>
                                      <p:to>
                                        <a:srgbClr val="92D050"/>
                                      </p:to>
                                    </p:animClr>
                                    <p:set>
                                      <p:cBhvr>
                                        <p:cTn id="11" dur="2000" fill="hold"/>
                                        <p:tgtEl>
                                          <p:spTgt spid="19"/>
                                        </p:tgtEl>
                                        <p:attrNameLst>
                                          <p:attrName>fill.type</p:attrName>
                                        </p:attrNameLst>
                                      </p:cBhvr>
                                      <p:to>
                                        <p:strVal val="solid"/>
                                      </p:to>
                                    </p:set>
                                    <p:set>
                                      <p:cBhvr>
                                        <p:cTn id="12"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4"/>
                                        </p:tgtEl>
                                        <p:attrNameLst>
                                          <p:attrName>fillcolor</p:attrName>
                                        </p:attrNameLst>
                                      </p:cBhvr>
                                      <p:to>
                                        <a:schemeClr val="accent2"/>
                                      </p:to>
                                    </p:animClr>
                                    <p:set>
                                      <p:cBhvr>
                                        <p:cTn id="18" dur="2000" fill="hold"/>
                                        <p:tgtEl>
                                          <p:spTgt spid="14"/>
                                        </p:tgtEl>
                                        <p:attrNameLst>
                                          <p:attrName>fill.type</p:attrName>
                                        </p:attrNameLst>
                                      </p:cBhvr>
                                      <p:to>
                                        <p:strVal val="solid"/>
                                      </p:to>
                                    </p:set>
                                    <p:set>
                                      <p:cBhvr>
                                        <p:cTn id="19" dur="2000" fill="hold"/>
                                        <p:tgtEl>
                                          <p:spTgt spid="14"/>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000" fill="hold"/>
                                        <p:tgtEl>
                                          <p:spTgt spid="33"/>
                                        </p:tgtEl>
                                        <p:attrNameLst>
                                          <p:attrName>fillcolor</p:attrName>
                                        </p:attrNameLst>
                                      </p:cBhvr>
                                      <p:to>
                                        <a:schemeClr val="accent2"/>
                                      </p:to>
                                    </p:animClr>
                                    <p:set>
                                      <p:cBhvr>
                                        <p:cTn id="22" dur="2000" fill="hold"/>
                                        <p:tgtEl>
                                          <p:spTgt spid="33"/>
                                        </p:tgtEl>
                                        <p:attrNameLst>
                                          <p:attrName>fill.type</p:attrName>
                                        </p:attrNameLst>
                                      </p:cBhvr>
                                      <p:to>
                                        <p:strVal val="solid"/>
                                      </p:to>
                                    </p:set>
                                    <p:set>
                                      <p:cBhvr>
                                        <p:cTn id="23" dur="2000" fill="hold"/>
                                        <p:tgtEl>
                                          <p:spTgt spid="33"/>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2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4"/>
                                        </p:tgtEl>
                                        <p:attrNameLst>
                                          <p:attrName>fillcolor</p:attrName>
                                        </p:attrNameLst>
                                      </p:cBhvr>
                                      <p:to>
                                        <a:schemeClr val="accent2"/>
                                      </p:to>
                                    </p:animClr>
                                    <p:set>
                                      <p:cBhvr>
                                        <p:cTn id="29" dur="2000" fill="hold"/>
                                        <p:tgtEl>
                                          <p:spTgt spid="4"/>
                                        </p:tgtEl>
                                        <p:attrNameLst>
                                          <p:attrName>fill.type</p:attrName>
                                        </p:attrNameLst>
                                      </p:cBhvr>
                                      <p:to>
                                        <p:strVal val="solid"/>
                                      </p:to>
                                    </p:set>
                                    <p:set>
                                      <p:cBhvr>
                                        <p:cTn id="30" dur="2000" fill="hold"/>
                                        <p:tgtEl>
                                          <p:spTgt spid="4"/>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000" fill="hold"/>
                                        <p:tgtEl>
                                          <p:spTgt spid="28"/>
                                        </p:tgtEl>
                                        <p:attrNameLst>
                                          <p:attrName>fillcolor</p:attrName>
                                        </p:attrNameLst>
                                      </p:cBhvr>
                                      <p:to>
                                        <a:schemeClr val="accent2"/>
                                      </p:to>
                                    </p:animClr>
                                    <p:set>
                                      <p:cBhvr>
                                        <p:cTn id="33" dur="2000" fill="hold"/>
                                        <p:tgtEl>
                                          <p:spTgt spid="28"/>
                                        </p:tgtEl>
                                        <p:attrNameLst>
                                          <p:attrName>fill.type</p:attrName>
                                        </p:attrNameLst>
                                      </p:cBhvr>
                                      <p:to>
                                        <p:strVal val="solid"/>
                                      </p:to>
                                    </p:set>
                                    <p:set>
                                      <p:cBhvr>
                                        <p:cTn id="34" dur="2000" fill="hold"/>
                                        <p:tgtEl>
                                          <p:spTgt spid="28"/>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2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7C1FB"/>
        </a:solidFill>
        <a:effectLst/>
      </p:bgPr>
    </p:bg>
    <p:spTree>
      <p:nvGrpSpPr>
        <p:cNvPr id="1" name=""/>
        <p:cNvGrpSpPr/>
        <p:nvPr/>
      </p:nvGrpSpPr>
      <p:grpSpPr>
        <a:xfrm>
          <a:off x="0" y="0"/>
          <a:ext cx="0" cy="0"/>
          <a:chOff x="0" y="0"/>
          <a:chExt cx="0" cy="0"/>
        </a:xfrm>
      </p:grpSpPr>
      <p:sp>
        <p:nvSpPr>
          <p:cNvPr id="3" name="Freeform 3"/>
          <p:cNvSpPr/>
          <p:nvPr/>
        </p:nvSpPr>
        <p:spPr>
          <a:xfrm>
            <a:off x="259670" y="2619895"/>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211526" y="2571750"/>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204231" y="2564456"/>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6" name="Group 6"/>
          <p:cNvGrpSpPr/>
          <p:nvPr/>
        </p:nvGrpSpPr>
        <p:grpSpPr>
          <a:xfrm>
            <a:off x="-76209" y="-102305"/>
            <a:ext cx="9356601" cy="1535668"/>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11" name="TextBox 11"/>
          <p:cNvSpPr txBox="1"/>
          <p:nvPr/>
        </p:nvSpPr>
        <p:spPr>
          <a:xfrm>
            <a:off x="396572" y="2794618"/>
            <a:ext cx="2030463" cy="147399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Duệ</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836151"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bg1"/>
          </a:solidFill>
          <a:ln w="44450">
            <a:solidFill>
              <a:schemeClr val="tx1"/>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836151"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chemeClr val="bg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342909" y="2937696"/>
            <a:ext cx="2892365" cy="670440"/>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2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2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Anh </a:t>
            </a:r>
            <a:r>
              <a:rPr kumimoji="0" lang="en-US" sz="32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2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8" name="Freeform 18"/>
          <p:cNvSpPr/>
          <p:nvPr/>
        </p:nvSpPr>
        <p:spPr>
          <a:xfrm>
            <a:off x="6531219" y="254343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483075" y="249528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C6D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Freeform 20"/>
          <p:cNvSpPr/>
          <p:nvPr/>
        </p:nvSpPr>
        <p:spPr>
          <a:xfrm>
            <a:off x="6475780" y="2487995"/>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613716" y="2615723"/>
            <a:ext cx="2244037" cy="1451551"/>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Thái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27" name="Freeform 27"/>
          <p:cNvSpPr/>
          <p:nvPr/>
        </p:nvSpPr>
        <p:spPr>
          <a:xfrm>
            <a:off x="1233165" y="1896341"/>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211470" y="1874646"/>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208183" y="1871359"/>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7" name="Freeform 37"/>
          <p:cNvSpPr/>
          <p:nvPr/>
        </p:nvSpPr>
        <p:spPr>
          <a:xfrm>
            <a:off x="7504078" y="187107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482384" y="184938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479097" y="1846096"/>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a16="http://schemas.microsoft.com/office/drawing/2014/main" id="{859B0FED-4D1E-4047-A1CF-A447DC831C91}"/>
              </a:ext>
            </a:extLst>
          </p:cNvPr>
          <p:cNvSpPr txBox="1"/>
          <p:nvPr/>
        </p:nvSpPr>
        <p:spPr>
          <a:xfrm>
            <a:off x="396573" y="1633234"/>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42" name="TextBox 11">
            <a:extLst>
              <a:ext uri="{FF2B5EF4-FFF2-40B4-BE49-F238E27FC236}">
                <a16:creationId xmlns:a16="http://schemas.microsoft.com/office/drawing/2014/main"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43" name="TextBox 11">
            <a:extLst>
              <a:ext uri="{FF2B5EF4-FFF2-40B4-BE49-F238E27FC236}">
                <a16:creationId xmlns:a16="http://schemas.microsoft.com/office/drawing/2014/main" id="{0C6A329C-55EC-034E-B22C-619A42900065}"/>
              </a:ext>
            </a:extLst>
          </p:cNvPr>
          <p:cNvSpPr txBox="1"/>
          <p:nvPr/>
        </p:nvSpPr>
        <p:spPr>
          <a:xfrm>
            <a:off x="6689817" y="1599973"/>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
        <p:nvSpPr>
          <p:cNvPr id="44" name="TextBox 11">
            <a:extLst>
              <a:ext uri="{FF2B5EF4-FFF2-40B4-BE49-F238E27FC236}">
                <a16:creationId xmlns:a16="http://schemas.microsoft.com/office/drawing/2014/main" id="{109FABC9-148B-E54D-B369-32121973B437}"/>
              </a:ext>
            </a:extLst>
          </p:cNvPr>
          <p:cNvSpPr txBox="1"/>
          <p:nvPr/>
        </p:nvSpPr>
        <p:spPr>
          <a:xfrm>
            <a:off x="620202" y="-157383"/>
            <a:ext cx="8483295" cy="1485600"/>
          </a:xfrm>
          <a:prstGeom prst="rect">
            <a:avLst/>
          </a:prstGeom>
        </p:spPr>
        <p:txBody>
          <a:bodyPr wrap="square"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lang="en-US" sz="4000" b="1" kern="1200" dirty="0">
                <a:solidFill>
                  <a:prstClr val="white"/>
                </a:solidFill>
                <a:latin typeface="Cambria" panose="02040503050406030204" pitchFamily="18" charset="0"/>
                <a:ea typeface="Cambria" panose="02040503050406030204" pitchFamily="18" charset="0"/>
              </a:rPr>
              <a:t>3. </a:t>
            </a:r>
            <a:r>
              <a:rPr lang="en-US" sz="4000" b="1" kern="1200" dirty="0" err="1">
                <a:solidFill>
                  <a:prstClr val="white"/>
                </a:solidFill>
                <a:latin typeface="Cambria" panose="02040503050406030204" pitchFamily="18" charset="0"/>
                <a:ea typeface="Cambria" panose="02040503050406030204" pitchFamily="18" charset="0"/>
              </a:rPr>
              <a:t>Vua</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Trần</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Nhân</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Tông</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nhường</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ngôi</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cho</a:t>
            </a:r>
            <a:r>
              <a:rPr lang="en-US" sz="4000" b="1" kern="1200" dirty="0">
                <a:solidFill>
                  <a:prstClr val="white"/>
                </a:solidFill>
                <a:latin typeface="Cambria" panose="02040503050406030204" pitchFamily="18" charset="0"/>
                <a:ea typeface="Cambria" panose="02040503050406030204" pitchFamily="18" charset="0"/>
              </a:rPr>
              <a:t> ai?</a:t>
            </a:r>
            <a:endPar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23260936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3"/>
                                        </p:tgtEl>
                                        <p:attrNameLst>
                                          <p:attrName>fillcolor</p:attrName>
                                        </p:attrNameLst>
                                      </p:cBhvr>
                                      <p:to>
                                        <a:srgbClr val="92D050"/>
                                      </p:to>
                                    </p:animClr>
                                    <p:set>
                                      <p:cBhvr>
                                        <p:cTn id="7" dur="2000" fill="hold"/>
                                        <p:tgtEl>
                                          <p:spTgt spid="33"/>
                                        </p:tgtEl>
                                        <p:attrNameLst>
                                          <p:attrName>fill.type</p:attrName>
                                        </p:attrNameLst>
                                      </p:cBhvr>
                                      <p:to>
                                        <p:strVal val="solid"/>
                                      </p:to>
                                    </p:set>
                                    <p:set>
                                      <p:cBhvr>
                                        <p:cTn id="8" dur="2000" fill="hold"/>
                                        <p:tgtEl>
                                          <p:spTgt spid="3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9" presetID="1" presetClass="emph" presetSubtype="2" fill="hold" nodeType="withEffect">
                                  <p:stCondLst>
                                    <p:cond delay="0"/>
                                  </p:stCondLst>
                                  <p:childTnLst>
                                    <p:animClr clrSpc="rgb" dir="cw">
                                      <p:cBhvr>
                                        <p:cTn id="10" dur="2000" fill="hold"/>
                                        <p:tgtEl>
                                          <p:spTgt spid="14"/>
                                        </p:tgtEl>
                                        <p:attrNameLst>
                                          <p:attrName>fillcolor</p:attrName>
                                        </p:attrNameLst>
                                      </p:cBhvr>
                                      <p:to>
                                        <a:srgbClr val="92D050"/>
                                      </p:to>
                                    </p:animClr>
                                    <p:set>
                                      <p:cBhvr>
                                        <p:cTn id="11" dur="2000" fill="hold"/>
                                        <p:tgtEl>
                                          <p:spTgt spid="14"/>
                                        </p:tgtEl>
                                        <p:attrNameLst>
                                          <p:attrName>fill.type</p:attrName>
                                        </p:attrNameLst>
                                      </p:cBhvr>
                                      <p:to>
                                        <p:strVal val="solid"/>
                                      </p:to>
                                    </p:set>
                                    <p:set>
                                      <p:cBhvr>
                                        <p:cTn id="12" dur="2000" fill="hold"/>
                                        <p:tgtEl>
                                          <p:spTgt spid="14"/>
                                        </p:tgtEl>
                                        <p:attrNameLst>
                                          <p:attrName>fill.on</p:attrName>
                                        </p:attrNameLst>
                                      </p:cBhvr>
                                      <p:to>
                                        <p:strVal val="true"/>
                                      </p:to>
                                    </p:set>
                                  </p:childTnLst>
                                </p:cTn>
                              </p:par>
                            </p:childTnLst>
                          </p:cTn>
                        </p:par>
                      </p:childTnLst>
                    </p:cTn>
                  </p:par>
                </p:childTnLst>
              </p:cTn>
              <p:nextCondLst>
                <p:cond evt="onClick" delay="0">
                  <p:tgtEl>
                    <p:spTgt spid="33"/>
                  </p:tgtEl>
                </p:cond>
              </p:nextCondLst>
            </p:seq>
            <p:seq concurrent="1" nextAc="seek">
              <p:cTn id="13" restart="whenNotActive" fill="hold" evtFilter="cancelBubble" nodeType="interactiveSeq">
                <p:stCondLst>
                  <p:cond evt="onClick" delay="0">
                    <p:tgtEl>
                      <p:spTgt spid="28"/>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4"/>
                                        </p:tgtEl>
                                        <p:attrNameLst>
                                          <p:attrName>fillcolor</p:attrName>
                                        </p:attrNameLst>
                                      </p:cBhvr>
                                      <p:to>
                                        <a:schemeClr val="accent2"/>
                                      </p:to>
                                    </p:animClr>
                                    <p:set>
                                      <p:cBhvr>
                                        <p:cTn id="18" dur="2000" fill="hold"/>
                                        <p:tgtEl>
                                          <p:spTgt spid="4"/>
                                        </p:tgtEl>
                                        <p:attrNameLst>
                                          <p:attrName>fill.type</p:attrName>
                                        </p:attrNameLst>
                                      </p:cBhvr>
                                      <p:to>
                                        <p:strVal val="solid"/>
                                      </p:to>
                                    </p:set>
                                    <p:set>
                                      <p:cBhvr>
                                        <p:cTn id="19" dur="2000" fill="hold"/>
                                        <p:tgtEl>
                                          <p:spTgt spid="4"/>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000" fill="hold"/>
                                        <p:tgtEl>
                                          <p:spTgt spid="28"/>
                                        </p:tgtEl>
                                        <p:attrNameLst>
                                          <p:attrName>fillcolor</p:attrName>
                                        </p:attrNameLst>
                                      </p:cBhvr>
                                      <p:to>
                                        <a:schemeClr val="accent2"/>
                                      </p:to>
                                    </p:animClr>
                                    <p:set>
                                      <p:cBhvr>
                                        <p:cTn id="22" dur="2000" fill="hold"/>
                                        <p:tgtEl>
                                          <p:spTgt spid="28"/>
                                        </p:tgtEl>
                                        <p:attrNameLst>
                                          <p:attrName>fill.type</p:attrName>
                                        </p:attrNameLst>
                                      </p:cBhvr>
                                      <p:to>
                                        <p:strVal val="solid"/>
                                      </p:to>
                                    </p:set>
                                    <p:set>
                                      <p:cBhvr>
                                        <p:cTn id="23" dur="2000" fill="hold"/>
                                        <p:tgtEl>
                                          <p:spTgt spid="28"/>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8"/>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38"/>
                                        </p:tgtEl>
                                        <p:attrNameLst>
                                          <p:attrName>fillcolor</p:attrName>
                                        </p:attrNameLst>
                                      </p:cBhvr>
                                      <p:to>
                                        <a:schemeClr val="accent2"/>
                                      </p:to>
                                    </p:animClr>
                                    <p:set>
                                      <p:cBhvr>
                                        <p:cTn id="29" dur="2000" fill="hold"/>
                                        <p:tgtEl>
                                          <p:spTgt spid="38"/>
                                        </p:tgtEl>
                                        <p:attrNameLst>
                                          <p:attrName>fill.type</p:attrName>
                                        </p:attrNameLst>
                                      </p:cBhvr>
                                      <p:to>
                                        <p:strVal val="solid"/>
                                      </p:to>
                                    </p:set>
                                    <p:set>
                                      <p:cBhvr>
                                        <p:cTn id="30" dur="2000" fill="hold"/>
                                        <p:tgtEl>
                                          <p:spTgt spid="3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4" name="bomb.wav"/>
                                        </p:tgtEl>
                                      </p:cMediaNode>
                                    </p:audio>
                                  </p:subTnLst>
                                </p:cTn>
                              </p:par>
                              <p:par>
                                <p:cTn id="31" presetID="1" presetClass="emph" presetSubtype="2" fill="hold" nodeType="withEffect">
                                  <p:stCondLst>
                                    <p:cond delay="0"/>
                                  </p:stCondLst>
                                  <p:childTnLst>
                                    <p:animClr clrSpc="rgb" dir="cw">
                                      <p:cBhvr>
                                        <p:cTn id="32" dur="2000" fill="hold"/>
                                        <p:tgtEl>
                                          <p:spTgt spid="19"/>
                                        </p:tgtEl>
                                        <p:attrNameLst>
                                          <p:attrName>fillcolor</p:attrName>
                                        </p:attrNameLst>
                                      </p:cBhvr>
                                      <p:to>
                                        <a:schemeClr val="accent2"/>
                                      </p:to>
                                    </p:animClr>
                                    <p:set>
                                      <p:cBhvr>
                                        <p:cTn id="33" dur="2000" fill="hold"/>
                                        <p:tgtEl>
                                          <p:spTgt spid="19"/>
                                        </p:tgtEl>
                                        <p:attrNameLst>
                                          <p:attrName>fill.type</p:attrName>
                                        </p:attrNameLst>
                                      </p:cBhvr>
                                      <p:to>
                                        <p:strVal val="solid"/>
                                      </p:to>
                                    </p:set>
                                    <p:set>
                                      <p:cBhvr>
                                        <p:cTn id="34"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C89"/>
        </a:solidFill>
        <a:effectLst/>
      </p:bgPr>
    </p:bg>
    <p:spTree>
      <p:nvGrpSpPr>
        <p:cNvPr id="1" name=""/>
        <p:cNvGrpSpPr/>
        <p:nvPr/>
      </p:nvGrpSpPr>
      <p:grpSpPr>
        <a:xfrm>
          <a:off x="0" y="0"/>
          <a:ext cx="0" cy="0"/>
          <a:chOff x="0" y="0"/>
          <a:chExt cx="0" cy="0"/>
        </a:xfrm>
      </p:grpSpPr>
      <p:sp>
        <p:nvSpPr>
          <p:cNvPr id="2" name="Freeform 2"/>
          <p:cNvSpPr/>
          <p:nvPr/>
        </p:nvSpPr>
        <p:spPr>
          <a:xfrm>
            <a:off x="-466884" y="0"/>
            <a:ext cx="9637427" cy="5894561"/>
          </a:xfrm>
          <a:custGeom>
            <a:avLst/>
            <a:gdLst/>
            <a:ahLst/>
            <a:cxnLst/>
            <a:rect l="l" t="t" r="r" b="b"/>
            <a:pathLst>
              <a:path w="19274853" h="11789122">
                <a:moveTo>
                  <a:pt x="0" y="0"/>
                </a:moveTo>
                <a:lnTo>
                  <a:pt x="19274853" y="0"/>
                </a:lnTo>
                <a:lnTo>
                  <a:pt x="19274853" y="11789122"/>
                </a:lnTo>
                <a:lnTo>
                  <a:pt x="0" y="11789122"/>
                </a:lnTo>
                <a:lnTo>
                  <a:pt x="0" y="0"/>
                </a:lnTo>
                <a:close/>
              </a:path>
            </a:pathLst>
          </a:custGeom>
          <a:blipFill>
            <a:blip r:embed="rId3">
              <a:alphaModFix amt="7999"/>
              <a:extLst>
                <a:ext uri="{96DAC541-7B7A-43D3-8B79-37D633B846F1}">
                  <asvg:svgBlip xmlns:asvg="http://schemas.microsoft.com/office/drawing/2016/SVG/main" r:embed="rId4"/>
                </a:ext>
              </a:extLst>
            </a:blip>
            <a:stretch>
              <a:fillRect l="-12657" t="-50982" r="-11420" b="-51882"/>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10" name="Group 10"/>
          <p:cNvGrpSpPr/>
          <p:nvPr/>
        </p:nvGrpSpPr>
        <p:grpSpPr>
          <a:xfrm>
            <a:off x="774151" y="1506729"/>
            <a:ext cx="7539994" cy="1875626"/>
            <a:chOff x="0" y="0"/>
            <a:chExt cx="20106649" cy="5001668"/>
          </a:xfrm>
        </p:grpSpPr>
        <p:grpSp>
          <p:nvGrpSpPr>
            <p:cNvPr id="11" name="Group 11"/>
            <p:cNvGrpSpPr/>
            <p:nvPr/>
          </p:nvGrpSpPr>
          <p:grpSpPr>
            <a:xfrm>
              <a:off x="0" y="0"/>
              <a:ext cx="20106649" cy="5001668"/>
              <a:chOff x="0" y="0"/>
              <a:chExt cx="6563626" cy="1632747"/>
            </a:xfrm>
          </p:grpSpPr>
          <p:sp>
            <p:nvSpPr>
              <p:cNvPr id="12" name="Freeform 12"/>
              <p:cNvSpPr/>
              <p:nvPr/>
            </p:nvSpPr>
            <p:spPr>
              <a:xfrm>
                <a:off x="48260" y="48260"/>
                <a:ext cx="6515366" cy="1584487"/>
              </a:xfrm>
              <a:custGeom>
                <a:avLst/>
                <a:gdLst/>
                <a:ahLst/>
                <a:cxnLst/>
                <a:rect l="l" t="t" r="r" b="b"/>
                <a:pathLst>
                  <a:path w="6515366" h="1584487">
                    <a:moveTo>
                      <a:pt x="0" y="0"/>
                    </a:moveTo>
                    <a:lnTo>
                      <a:pt x="6515366" y="0"/>
                    </a:lnTo>
                    <a:lnTo>
                      <a:pt x="6515366" y="1584487"/>
                    </a:lnTo>
                    <a:lnTo>
                      <a:pt x="0" y="158448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3" name="Freeform 13"/>
              <p:cNvSpPr/>
              <p:nvPr/>
            </p:nvSpPr>
            <p:spPr>
              <a:xfrm>
                <a:off x="6350" y="6350"/>
                <a:ext cx="6515366" cy="1584487"/>
              </a:xfrm>
              <a:custGeom>
                <a:avLst/>
                <a:gdLst/>
                <a:ahLst/>
                <a:cxnLst/>
                <a:rect l="l" t="t" r="r" b="b"/>
                <a:pathLst>
                  <a:path w="6515366" h="1584487">
                    <a:moveTo>
                      <a:pt x="0" y="0"/>
                    </a:moveTo>
                    <a:lnTo>
                      <a:pt x="6515366" y="0"/>
                    </a:lnTo>
                    <a:lnTo>
                      <a:pt x="6515366" y="1584487"/>
                    </a:lnTo>
                    <a:lnTo>
                      <a:pt x="0" y="1584487"/>
                    </a:lnTo>
                    <a:close/>
                  </a:path>
                </a:pathLst>
              </a:custGeom>
              <a:solidFill>
                <a:srgbClr val="F9C6D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0" y="0"/>
                <a:ext cx="6528066" cy="1597187"/>
              </a:xfrm>
              <a:custGeom>
                <a:avLst/>
                <a:gdLst/>
                <a:ahLst/>
                <a:cxnLst/>
                <a:rect l="l" t="t" r="r" b="b"/>
                <a:pathLst>
                  <a:path w="6528066" h="1597187">
                    <a:moveTo>
                      <a:pt x="6528066" y="1597187"/>
                    </a:moveTo>
                    <a:lnTo>
                      <a:pt x="0" y="1597187"/>
                    </a:lnTo>
                    <a:lnTo>
                      <a:pt x="0" y="0"/>
                    </a:lnTo>
                    <a:lnTo>
                      <a:pt x="6528066" y="0"/>
                    </a:lnTo>
                    <a:lnTo>
                      <a:pt x="6528066" y="1597187"/>
                    </a:lnTo>
                    <a:close/>
                    <a:moveTo>
                      <a:pt x="12700" y="1584487"/>
                    </a:moveTo>
                    <a:lnTo>
                      <a:pt x="6515366" y="1584487"/>
                    </a:lnTo>
                    <a:lnTo>
                      <a:pt x="6515366" y="12700"/>
                    </a:lnTo>
                    <a:lnTo>
                      <a:pt x="12700" y="12700"/>
                    </a:lnTo>
                    <a:lnTo>
                      <a:pt x="12700" y="158448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15" name="TextBox 15"/>
            <p:cNvSpPr txBox="1"/>
            <p:nvPr/>
          </p:nvSpPr>
          <p:spPr>
            <a:xfrm>
              <a:off x="986605" y="1864090"/>
              <a:ext cx="18133441" cy="1919330"/>
            </a:xfrm>
            <a:prstGeom prst="rect">
              <a:avLst/>
            </a:prstGeom>
          </p:spPr>
          <p:txBody>
            <a:bodyPr lIns="0" tIns="0" rIns="0" bIns="0" rtlCol="0" anchor="t">
              <a:spAutoFit/>
            </a:bodyPr>
            <a:lstStyle/>
            <a:p>
              <a:pPr marL="0" marR="0" lvl="0" indent="0" algn="ctr" defTabSz="457200" rtl="0" eaLnBrk="1" fontAlgn="auto" latinLnBrk="0" hangingPunct="1">
                <a:lnSpc>
                  <a:spcPts val="5519"/>
                </a:lnSpc>
                <a:spcBef>
                  <a:spcPts val="0"/>
                </a:spcBef>
                <a:spcAft>
                  <a:spcPts val="0"/>
                </a:spcAft>
                <a:buClrTx/>
                <a:buSzTx/>
                <a:buFont typeface="Arial"/>
                <a:buNone/>
                <a:tabLst/>
                <a:defRPr/>
              </a:pPr>
              <a:r>
                <a:rPr kumimoji="0" lang="en-US" sz="7200" b="0" i="0" u="none" strike="noStrike" kern="1200" cap="none" spc="0" normalizeH="0" baseline="0" noProof="0" dirty="0" err="1">
                  <a:ln w="38100">
                    <a:solidFill>
                      <a:prstClr val="black"/>
                    </a:solidFill>
                  </a:ln>
                  <a:solidFill>
                    <a:prstClr val="white"/>
                  </a:solidFill>
                  <a:effectLst/>
                  <a:uLnTx/>
                  <a:uFillTx/>
                  <a:latin typeface="#9Slide07 IcielCrocante" panose="02000000000000000000" pitchFamily="2" charset="77"/>
                  <a:ea typeface="+mn-ea"/>
                  <a:cs typeface="Arial"/>
                  <a:sym typeface="Arial"/>
                </a:rPr>
                <a:t>Chúc</a:t>
              </a:r>
              <a:r>
                <a:rPr kumimoji="0" lang="en-US" sz="7200" b="0" i="0" u="none" strike="noStrike" kern="1200" cap="none" spc="0" normalizeH="0" baseline="0" noProof="0" dirty="0">
                  <a:ln w="38100">
                    <a:solidFill>
                      <a:prstClr val="black"/>
                    </a:solidFill>
                  </a:ln>
                  <a:solidFill>
                    <a:prstClr val="white"/>
                  </a:solidFill>
                  <a:effectLst/>
                  <a:uLnTx/>
                  <a:uFillTx/>
                  <a:latin typeface="#9Slide07 IcielCrocante" panose="02000000000000000000" pitchFamily="2" charset="77"/>
                  <a:ea typeface="+mn-ea"/>
                  <a:cs typeface="Arial"/>
                  <a:sym typeface="Arial"/>
                </a:rPr>
                <a:t> </a:t>
              </a:r>
              <a:r>
                <a:rPr kumimoji="0" lang="en-US" sz="7200" b="0" i="0" u="none" strike="noStrike" kern="1200" cap="none" spc="0" normalizeH="0" baseline="0" noProof="0" dirty="0" err="1">
                  <a:ln w="38100">
                    <a:solidFill>
                      <a:prstClr val="black"/>
                    </a:solidFill>
                  </a:ln>
                  <a:solidFill>
                    <a:prstClr val="white"/>
                  </a:solidFill>
                  <a:effectLst/>
                  <a:uLnTx/>
                  <a:uFillTx/>
                  <a:latin typeface="#9Slide07 IcielCrocante" panose="02000000000000000000" pitchFamily="2" charset="77"/>
                  <a:ea typeface="+mn-ea"/>
                  <a:cs typeface="Arial"/>
                  <a:sym typeface="Arial"/>
                </a:rPr>
                <a:t>mừng</a:t>
              </a:r>
              <a:endParaRPr kumimoji="0" lang="en-US" sz="7200" b="0" i="0" u="none" strike="noStrike" kern="1200" cap="none" spc="0" normalizeH="0" baseline="0" noProof="0" dirty="0">
                <a:ln w="38100">
                  <a:solidFill>
                    <a:prstClr val="black"/>
                  </a:solidFill>
                </a:ln>
                <a:solidFill>
                  <a:prstClr val="white"/>
                </a:solidFill>
                <a:effectLst/>
                <a:uLnTx/>
                <a:uFillTx/>
                <a:latin typeface="#9Slide07 IcielCrocante" panose="02000000000000000000" pitchFamily="2" charset="77"/>
                <a:ea typeface="+mn-ea"/>
                <a:cs typeface="Arial"/>
                <a:sym typeface="Arial"/>
              </a:endParaRPr>
            </a:p>
          </p:txBody>
        </p:sp>
      </p:grpSp>
      <p:sp>
        <p:nvSpPr>
          <p:cNvPr id="18" name="Freeform 18"/>
          <p:cNvSpPr/>
          <p:nvPr/>
        </p:nvSpPr>
        <p:spPr>
          <a:xfrm>
            <a:off x="1480360" y="4730752"/>
            <a:ext cx="1215048" cy="534621"/>
          </a:xfrm>
          <a:custGeom>
            <a:avLst/>
            <a:gdLst/>
            <a:ahLst/>
            <a:cxnLst/>
            <a:rect l="l" t="t" r="r" b="b"/>
            <a:pathLst>
              <a:path w="2430096" h="1069242">
                <a:moveTo>
                  <a:pt x="0" y="0"/>
                </a:moveTo>
                <a:lnTo>
                  <a:pt x="2430096" y="0"/>
                </a:lnTo>
                <a:lnTo>
                  <a:pt x="2430096" y="1069242"/>
                </a:lnTo>
                <a:lnTo>
                  <a:pt x="0" y="1069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rot="-1108897">
            <a:off x="881709" y="3660612"/>
            <a:ext cx="377084" cy="400379"/>
          </a:xfrm>
          <a:custGeom>
            <a:avLst/>
            <a:gdLst/>
            <a:ahLst/>
            <a:cxnLst/>
            <a:rect l="l" t="t" r="r" b="b"/>
            <a:pathLst>
              <a:path w="754167" h="800757">
                <a:moveTo>
                  <a:pt x="0" y="0"/>
                </a:moveTo>
                <a:lnTo>
                  <a:pt x="754167" y="0"/>
                </a:lnTo>
                <a:lnTo>
                  <a:pt x="754167" y="800757"/>
                </a:lnTo>
                <a:lnTo>
                  <a:pt x="0" y="8007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Freeform 20"/>
          <p:cNvSpPr/>
          <p:nvPr/>
        </p:nvSpPr>
        <p:spPr>
          <a:xfrm rot="1187371">
            <a:off x="8528369" y="3420684"/>
            <a:ext cx="202563" cy="215077"/>
          </a:xfrm>
          <a:custGeom>
            <a:avLst/>
            <a:gdLst/>
            <a:ahLst/>
            <a:cxnLst/>
            <a:rect l="l" t="t" r="r" b="b"/>
            <a:pathLst>
              <a:path w="405126" h="430153">
                <a:moveTo>
                  <a:pt x="0" y="0"/>
                </a:moveTo>
                <a:lnTo>
                  <a:pt x="405126" y="0"/>
                </a:lnTo>
                <a:lnTo>
                  <a:pt x="405126" y="430153"/>
                </a:lnTo>
                <a:lnTo>
                  <a:pt x="0" y="43015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2" name="Freeform 22"/>
          <p:cNvSpPr/>
          <p:nvPr/>
        </p:nvSpPr>
        <p:spPr>
          <a:xfrm rot="1187371">
            <a:off x="7020239" y="436645"/>
            <a:ext cx="255235" cy="271002"/>
          </a:xfrm>
          <a:custGeom>
            <a:avLst/>
            <a:gdLst/>
            <a:ahLst/>
            <a:cxnLst/>
            <a:rect l="l" t="t" r="r" b="b"/>
            <a:pathLst>
              <a:path w="510469" h="542004">
                <a:moveTo>
                  <a:pt x="0" y="0"/>
                </a:moveTo>
                <a:lnTo>
                  <a:pt x="510469" y="0"/>
                </a:lnTo>
                <a:lnTo>
                  <a:pt x="510469" y="542005"/>
                </a:lnTo>
                <a:lnTo>
                  <a:pt x="0" y="5420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3" name="Freeform 23"/>
          <p:cNvSpPr/>
          <p:nvPr/>
        </p:nvSpPr>
        <p:spPr>
          <a:xfrm rot="-1147221">
            <a:off x="1601937" y="453433"/>
            <a:ext cx="255235" cy="271002"/>
          </a:xfrm>
          <a:custGeom>
            <a:avLst/>
            <a:gdLst/>
            <a:ahLst/>
            <a:cxnLst/>
            <a:rect l="l" t="t" r="r" b="b"/>
            <a:pathLst>
              <a:path w="510469" h="542004">
                <a:moveTo>
                  <a:pt x="0" y="0"/>
                </a:moveTo>
                <a:lnTo>
                  <a:pt x="510470" y="0"/>
                </a:lnTo>
                <a:lnTo>
                  <a:pt x="510470" y="542005"/>
                </a:lnTo>
                <a:lnTo>
                  <a:pt x="0" y="5420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4" name="Freeform 24"/>
          <p:cNvSpPr/>
          <p:nvPr/>
        </p:nvSpPr>
        <p:spPr>
          <a:xfrm>
            <a:off x="7874070" y="1602747"/>
            <a:ext cx="1613196" cy="841795"/>
          </a:xfrm>
          <a:custGeom>
            <a:avLst/>
            <a:gdLst/>
            <a:ahLst/>
            <a:cxnLst/>
            <a:rect l="l" t="t" r="r" b="b"/>
            <a:pathLst>
              <a:path w="3226391" h="1683589">
                <a:moveTo>
                  <a:pt x="0" y="0"/>
                </a:moveTo>
                <a:lnTo>
                  <a:pt x="3226391" y="0"/>
                </a:lnTo>
                <a:lnTo>
                  <a:pt x="3226391" y="1683590"/>
                </a:lnTo>
                <a:lnTo>
                  <a:pt x="0" y="168359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VN" sz="900" b="0" i="0" u="none" strike="noStrike" kern="1200" cap="none" spc="0" normalizeH="0" baseline="0" noProof="0" dirty="0">
                <a:ln>
                  <a:noFill/>
                </a:ln>
                <a:solidFill>
                  <a:prstClr val="black"/>
                </a:solidFill>
                <a:effectLst/>
                <a:uLnTx/>
                <a:uFillTx/>
                <a:latin typeface="Calibri"/>
                <a:ea typeface="+mn-ea"/>
                <a:cs typeface="Arial"/>
                <a:sym typeface="Arial"/>
              </a:rPr>
              <a:t> </a:t>
            </a:r>
          </a:p>
        </p:txBody>
      </p:sp>
      <p:sp>
        <p:nvSpPr>
          <p:cNvPr id="25" name="Freeform 25"/>
          <p:cNvSpPr/>
          <p:nvPr/>
        </p:nvSpPr>
        <p:spPr>
          <a:xfrm rot="322681">
            <a:off x="3657872" y="425868"/>
            <a:ext cx="874490" cy="292557"/>
          </a:xfrm>
          <a:custGeom>
            <a:avLst/>
            <a:gdLst/>
            <a:ahLst/>
            <a:cxnLst/>
            <a:rect l="l" t="t" r="r" b="b"/>
            <a:pathLst>
              <a:path w="1748980" h="585113">
                <a:moveTo>
                  <a:pt x="0" y="0"/>
                </a:moveTo>
                <a:lnTo>
                  <a:pt x="1748980" y="0"/>
                </a:lnTo>
                <a:lnTo>
                  <a:pt x="1748980" y="585113"/>
                </a:lnTo>
                <a:lnTo>
                  <a:pt x="0" y="58511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6" name="Freeform 26"/>
          <p:cNvSpPr/>
          <p:nvPr/>
        </p:nvSpPr>
        <p:spPr>
          <a:xfrm rot="-612318">
            <a:off x="7279804" y="4078062"/>
            <a:ext cx="840867" cy="674222"/>
          </a:xfrm>
          <a:custGeom>
            <a:avLst/>
            <a:gdLst/>
            <a:ahLst/>
            <a:cxnLst/>
            <a:rect l="l" t="t" r="r" b="b"/>
            <a:pathLst>
              <a:path w="1681733" h="1348444">
                <a:moveTo>
                  <a:pt x="0" y="0"/>
                </a:moveTo>
                <a:lnTo>
                  <a:pt x="1681732" y="0"/>
                </a:lnTo>
                <a:lnTo>
                  <a:pt x="1681732" y="1348444"/>
                </a:lnTo>
                <a:lnTo>
                  <a:pt x="0" y="134844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15"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6">
            <a:extLst>
              <a:ext uri="{FF2B5EF4-FFF2-40B4-BE49-F238E27FC236}">
                <a16:creationId xmlns:a16="http://schemas.microsoft.com/office/drawing/2014/main" id="{C3FA693E-64DD-68CC-67A2-29DC4B1B5773}"/>
              </a:ext>
            </a:extLst>
          </p:cNvPr>
          <p:cNvSpPr/>
          <p:nvPr/>
        </p:nvSpPr>
        <p:spPr>
          <a:xfrm>
            <a:off x="3570136" y="660400"/>
            <a:ext cx="5472264" cy="2647012"/>
          </a:xfrm>
          <a:prstGeom prst="wedgeRoundRectCallout">
            <a:avLst>
              <a:gd name="adj1" fmla="val -32958"/>
              <a:gd name="adj2" fmla="val 81636"/>
              <a:gd name="adj3" fmla="val 16667"/>
            </a:avLst>
          </a:prstGeom>
          <a:solidFill>
            <a:schemeClr val="tx2"/>
          </a:solidFill>
          <a:ln w="28575">
            <a:solidFill>
              <a:srgbClr val="2D57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E7DCD2"/>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FED6C29E-DC46-BF02-660B-401B565C74E0}"/>
              </a:ext>
            </a:extLst>
          </p:cNvPr>
          <p:cNvSpPr txBox="1"/>
          <p:nvPr/>
        </p:nvSpPr>
        <p:spPr>
          <a:xfrm>
            <a:off x="3514477" y="850900"/>
            <a:ext cx="5629523"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2D575C"/>
                </a:solidFill>
                <a:effectLst/>
                <a:uLnTx/>
                <a:uFillTx/>
                <a:latin typeface="Cambria" panose="02040503050406030204" pitchFamily="18" charset="0"/>
                <a:ea typeface="Cambria" panose="02040503050406030204" pitchFamily="18" charset="0"/>
                <a:cs typeface="Arial"/>
                <a:sym typeface="Arial"/>
              </a:rPr>
              <a:t>Các câu thơ trên nói đến những đóng góp của Triều Trần trong việc xây dựng đất nước phát triển phồn thịnh, cũng như đánh bại mọi kẻ thù xâm lược để bảo vệ đất nước, mang lại cuộc sống ấm no, hạnh phúc cho nhân dân.</a:t>
            </a:r>
            <a:endParaRPr kumimoji="0" lang="en-GB" sz="2400" b="1" i="0" u="none" strike="noStrike" kern="0" cap="none" spc="0" normalizeH="0" baseline="0" noProof="0" dirty="0">
              <a:ln>
                <a:noFill/>
              </a:ln>
              <a:solidFill>
                <a:srgbClr val="2D575C"/>
              </a:solidFill>
              <a:effectLst/>
              <a:uLnTx/>
              <a:uFillTx/>
              <a:latin typeface="Cambria" panose="02040503050406030204" pitchFamily="18" charset="0"/>
              <a:ea typeface="Cambria" panose="02040503050406030204" pitchFamily="18" charset="0"/>
              <a:cs typeface="Arial"/>
              <a:sym typeface="Arial"/>
            </a:endParaRPr>
          </a:p>
        </p:txBody>
      </p:sp>
      <p:pic>
        <p:nvPicPr>
          <p:cNvPr id="3" name="Picture 2">
            <a:extLst>
              <a:ext uri="{FF2B5EF4-FFF2-40B4-BE49-F238E27FC236}">
                <a16:creationId xmlns:a16="http://schemas.microsoft.com/office/drawing/2014/main" id="{1DCB5E0F-10F3-4A3C-11BB-9D01C21049DB}"/>
              </a:ext>
            </a:extLst>
          </p:cNvPr>
          <p:cNvPicPr>
            <a:picLocks noChangeAspect="1"/>
          </p:cNvPicPr>
          <p:nvPr/>
        </p:nvPicPr>
        <p:blipFill>
          <a:blip r:embed="rId2"/>
          <a:stretch>
            <a:fillRect/>
          </a:stretch>
        </p:blipFill>
        <p:spPr>
          <a:xfrm>
            <a:off x="195684" y="296333"/>
            <a:ext cx="4366897" cy="5143500"/>
          </a:xfrm>
          <a:prstGeom prst="rect">
            <a:avLst/>
          </a:prstGeom>
        </p:spPr>
      </p:pic>
    </p:spTree>
    <p:extLst>
      <p:ext uri="{BB962C8B-B14F-4D97-AF65-F5344CB8AC3E}">
        <p14:creationId xmlns:p14="http://schemas.microsoft.com/office/powerpoint/2010/main" val="3459498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93"/>
        <p:cNvGrpSpPr/>
        <p:nvPr/>
      </p:nvGrpSpPr>
      <p:grpSpPr>
        <a:xfrm>
          <a:off x="0" y="0"/>
          <a:ext cx="0" cy="0"/>
          <a:chOff x="0" y="0"/>
          <a:chExt cx="0" cy="0"/>
        </a:xfrm>
      </p:grpSpPr>
      <p:grpSp>
        <p:nvGrpSpPr>
          <p:cNvPr id="1595" name="Google Shape;1595;p57"/>
          <p:cNvGrpSpPr/>
          <p:nvPr/>
        </p:nvGrpSpPr>
        <p:grpSpPr>
          <a:xfrm>
            <a:off x="7793311" y="272129"/>
            <a:ext cx="1092721" cy="835824"/>
            <a:chOff x="2939750" y="4553425"/>
            <a:chExt cx="759150" cy="580675"/>
          </a:xfrm>
        </p:grpSpPr>
        <p:sp>
          <p:nvSpPr>
            <p:cNvPr id="1596" name="Google Shape;1596;p57"/>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7"/>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7"/>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7"/>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0" name="Google Shape;1600;p57"/>
          <p:cNvSpPr/>
          <p:nvPr/>
        </p:nvSpPr>
        <p:spPr>
          <a:xfrm>
            <a:off x="4510934" y="4041066"/>
            <a:ext cx="45216" cy="309537"/>
          </a:xfrm>
          <a:custGeom>
            <a:avLst/>
            <a:gdLst/>
            <a:ahLst/>
            <a:cxnLst/>
            <a:rect l="l" t="t" r="r" b="b"/>
            <a:pathLst>
              <a:path w="1044" h="7147" extrusionOk="0">
                <a:moveTo>
                  <a:pt x="0" y="1"/>
                </a:moveTo>
                <a:lnTo>
                  <a:pt x="20" y="1160"/>
                </a:lnTo>
                <a:lnTo>
                  <a:pt x="20" y="1584"/>
                </a:lnTo>
                <a:lnTo>
                  <a:pt x="39" y="1990"/>
                </a:lnTo>
                <a:lnTo>
                  <a:pt x="116" y="2840"/>
                </a:lnTo>
                <a:lnTo>
                  <a:pt x="290" y="4520"/>
                </a:lnTo>
                <a:lnTo>
                  <a:pt x="367" y="5196"/>
                </a:lnTo>
                <a:lnTo>
                  <a:pt x="387" y="5524"/>
                </a:lnTo>
                <a:lnTo>
                  <a:pt x="445" y="5872"/>
                </a:lnTo>
                <a:lnTo>
                  <a:pt x="503" y="6220"/>
                </a:lnTo>
                <a:lnTo>
                  <a:pt x="580" y="6548"/>
                </a:lnTo>
                <a:lnTo>
                  <a:pt x="696" y="6857"/>
                </a:lnTo>
                <a:lnTo>
                  <a:pt x="773" y="7012"/>
                </a:lnTo>
                <a:lnTo>
                  <a:pt x="850" y="7147"/>
                </a:lnTo>
                <a:lnTo>
                  <a:pt x="908" y="7108"/>
                </a:lnTo>
                <a:lnTo>
                  <a:pt x="947" y="7031"/>
                </a:lnTo>
                <a:lnTo>
                  <a:pt x="1005" y="6876"/>
                </a:lnTo>
                <a:lnTo>
                  <a:pt x="1024" y="6683"/>
                </a:lnTo>
                <a:lnTo>
                  <a:pt x="1043" y="6471"/>
                </a:lnTo>
                <a:lnTo>
                  <a:pt x="1043" y="6065"/>
                </a:lnTo>
                <a:lnTo>
                  <a:pt x="1043" y="5718"/>
                </a:lnTo>
                <a:lnTo>
                  <a:pt x="1024" y="1971"/>
                </a:lnTo>
                <a:lnTo>
                  <a:pt x="1005" y="1488"/>
                </a:lnTo>
                <a:lnTo>
                  <a:pt x="966" y="1005"/>
                </a:lnTo>
                <a:lnTo>
                  <a:pt x="850" y="59"/>
                </a:lnTo>
                <a:lnTo>
                  <a:pt x="425" y="2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raphic 3">
            <a:extLst>
              <a:ext uri="{FF2B5EF4-FFF2-40B4-BE49-F238E27FC236}">
                <a16:creationId xmlns:a16="http://schemas.microsoft.com/office/drawing/2014/main" id="{E8B847BA-6CB9-CB9C-9B40-142E75A753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95458" y="2766386"/>
            <a:ext cx="3490574" cy="2275337"/>
          </a:xfrm>
          <a:prstGeom prst="rect">
            <a:avLst/>
          </a:prstGeom>
        </p:spPr>
      </p:pic>
      <p:pic>
        <p:nvPicPr>
          <p:cNvPr id="7" name="Picture 6">
            <a:extLst>
              <a:ext uri="{FF2B5EF4-FFF2-40B4-BE49-F238E27FC236}">
                <a16:creationId xmlns:a16="http://schemas.microsoft.com/office/drawing/2014/main" id="{DEDADD4C-6728-9A6B-D170-B0EC698FF418}"/>
              </a:ext>
            </a:extLst>
          </p:cNvPr>
          <p:cNvPicPr>
            <a:picLocks noChangeAspect="1"/>
          </p:cNvPicPr>
          <p:nvPr/>
        </p:nvPicPr>
        <p:blipFill>
          <a:blip r:embed="rId5"/>
          <a:srcRect l="21824" t="1" r="20932" b="-7732"/>
          <a:stretch/>
        </p:blipFill>
        <p:spPr>
          <a:xfrm>
            <a:off x="257968" y="101777"/>
            <a:ext cx="7315518" cy="331270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pic>
        <p:nvPicPr>
          <p:cNvPr id="3" name="Picture 2">
            <a:extLst>
              <a:ext uri="{FF2B5EF4-FFF2-40B4-BE49-F238E27FC236}">
                <a16:creationId xmlns:a16="http://schemas.microsoft.com/office/drawing/2014/main" id="{900F9476-4187-2AF3-57F9-DE6818C6EC6A}"/>
              </a:ext>
            </a:extLst>
          </p:cNvPr>
          <p:cNvPicPr>
            <a:picLocks noChangeAspect="1"/>
          </p:cNvPicPr>
          <p:nvPr/>
        </p:nvPicPr>
        <p:blipFill>
          <a:blip r:embed="rId3"/>
          <a:stretch>
            <a:fillRect/>
          </a:stretch>
        </p:blipFill>
        <p:spPr>
          <a:xfrm>
            <a:off x="0" y="0"/>
            <a:ext cx="9144000" cy="5143500"/>
          </a:xfrm>
          <a:prstGeom prst="rect">
            <a:avLst/>
          </a:prstGeom>
        </p:spPr>
      </p:pic>
      <p:grpSp>
        <p:nvGrpSpPr>
          <p:cNvPr id="5" name="Google Shape;1297;p52">
            <a:extLst>
              <a:ext uri="{FF2B5EF4-FFF2-40B4-BE49-F238E27FC236}">
                <a16:creationId xmlns:a16="http://schemas.microsoft.com/office/drawing/2014/main" id="{8EC12889-52F6-CF5A-A9D2-5F11A8454950}"/>
              </a:ext>
            </a:extLst>
          </p:cNvPr>
          <p:cNvGrpSpPr/>
          <p:nvPr/>
        </p:nvGrpSpPr>
        <p:grpSpPr>
          <a:xfrm rot="-197789">
            <a:off x="2805734" y="520549"/>
            <a:ext cx="6387976" cy="4246563"/>
            <a:chOff x="1188149" y="606827"/>
            <a:chExt cx="6643836" cy="4592124"/>
          </a:xfrm>
        </p:grpSpPr>
        <p:sp>
          <p:nvSpPr>
            <p:cNvPr id="7" name="Google Shape;1298;p52">
              <a:extLst>
                <a:ext uri="{FF2B5EF4-FFF2-40B4-BE49-F238E27FC236}">
                  <a16:creationId xmlns:a16="http://schemas.microsoft.com/office/drawing/2014/main" id="{F8128507-929F-248F-2FE6-3DDF011ABBBB}"/>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1299;p52">
              <a:extLst>
                <a:ext uri="{FF2B5EF4-FFF2-40B4-BE49-F238E27FC236}">
                  <a16:creationId xmlns:a16="http://schemas.microsoft.com/office/drawing/2014/main" id="{4B0FD0E3-733C-A892-0E4B-BDF22972F974}"/>
                </a:ext>
              </a:extLst>
            </p:cNvPr>
            <p:cNvSpPr/>
            <p:nvPr/>
          </p:nvSpPr>
          <p:spPr>
            <a:xfrm>
              <a:off x="1188149" y="606827"/>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 name="Picture 9">
            <a:extLst>
              <a:ext uri="{FF2B5EF4-FFF2-40B4-BE49-F238E27FC236}">
                <a16:creationId xmlns:a16="http://schemas.microsoft.com/office/drawing/2014/main" id="{7D160F42-1F3D-783A-500D-16C4B9AD7C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34" y="-152400"/>
            <a:ext cx="1109534" cy="1109534"/>
          </a:xfrm>
          <a:prstGeom prst="rect">
            <a:avLst/>
          </a:prstGeom>
        </p:spPr>
      </p:pic>
      <p:pic>
        <p:nvPicPr>
          <p:cNvPr id="14" name="Picture 13">
            <a:extLst>
              <a:ext uri="{FF2B5EF4-FFF2-40B4-BE49-F238E27FC236}">
                <a16:creationId xmlns:a16="http://schemas.microsoft.com/office/drawing/2014/main" id="{8CE664BE-6780-D3F4-EE04-BAFCF5C6E3CD}"/>
              </a:ext>
            </a:extLst>
          </p:cNvPr>
          <p:cNvPicPr>
            <a:picLocks noChangeAspect="1"/>
          </p:cNvPicPr>
          <p:nvPr/>
        </p:nvPicPr>
        <p:blipFill>
          <a:blip r:embed="rId5"/>
          <a:srcRect l="13837" t="15372" r="52860" b="74305"/>
          <a:stretch/>
        </p:blipFill>
        <p:spPr>
          <a:xfrm>
            <a:off x="5238421" y="172176"/>
            <a:ext cx="2644949" cy="415237"/>
          </a:xfrm>
          <a:prstGeom prst="rect">
            <a:avLst/>
          </a:prstGeom>
        </p:spPr>
      </p:pic>
      <p:pic>
        <p:nvPicPr>
          <p:cNvPr id="16" name="Picture 15">
            <a:extLst>
              <a:ext uri="{FF2B5EF4-FFF2-40B4-BE49-F238E27FC236}">
                <a16:creationId xmlns:a16="http://schemas.microsoft.com/office/drawing/2014/main" id="{2F65DF54-6006-529F-6057-925541C50EC5}"/>
              </a:ext>
            </a:extLst>
          </p:cNvPr>
          <p:cNvPicPr>
            <a:picLocks noChangeAspect="1"/>
          </p:cNvPicPr>
          <p:nvPr/>
        </p:nvPicPr>
        <p:blipFill>
          <a:blip r:embed="rId6"/>
          <a:stretch>
            <a:fillRect/>
          </a:stretch>
        </p:blipFill>
        <p:spPr>
          <a:xfrm>
            <a:off x="3241284" y="1510101"/>
            <a:ext cx="6090432" cy="1731414"/>
          </a:xfrm>
          <a:prstGeom prst="rect">
            <a:avLst/>
          </a:prstGeom>
        </p:spPr>
      </p:pic>
      <p:pic>
        <p:nvPicPr>
          <p:cNvPr id="17" name="Picture 16" descr="A round pink label with white text and a black background&#10;&#10;Description automatically generated">
            <a:extLst>
              <a:ext uri="{FF2B5EF4-FFF2-40B4-BE49-F238E27FC236}">
                <a16:creationId xmlns:a16="http://schemas.microsoft.com/office/drawing/2014/main" id="{5DF65F21-C57D-5292-33B2-475C7F3715E8}"/>
              </a:ext>
            </a:extLst>
          </p:cNvPr>
          <p:cNvPicPr>
            <a:picLocks noChangeAspect="1"/>
          </p:cNvPicPr>
          <p:nvPr/>
        </p:nvPicPr>
        <p:blipFill>
          <a:blip r:embed="rId7"/>
          <a:stretch>
            <a:fillRect/>
          </a:stretch>
        </p:blipFill>
        <p:spPr>
          <a:xfrm>
            <a:off x="1175468" y="3840480"/>
            <a:ext cx="1184612" cy="118461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6B9632-7FE1-FBAF-7E29-6AFD16FA253B}"/>
              </a:ext>
            </a:extLst>
          </p:cNvPr>
          <p:cNvPicPr>
            <a:picLocks noChangeAspect="1"/>
          </p:cNvPicPr>
          <p:nvPr/>
        </p:nvPicPr>
        <p:blipFill>
          <a:blip r:embed="rId2"/>
          <a:stretch>
            <a:fillRect/>
          </a:stretch>
        </p:blipFill>
        <p:spPr>
          <a:xfrm>
            <a:off x="262097" y="0"/>
            <a:ext cx="8535140" cy="1383912"/>
          </a:xfrm>
          <a:prstGeom prst="rect">
            <a:avLst/>
          </a:prstGeom>
        </p:spPr>
      </p:pic>
      <p:sp>
        <p:nvSpPr>
          <p:cNvPr id="8" name="圆角矩形 17">
            <a:extLst>
              <a:ext uri="{FF2B5EF4-FFF2-40B4-BE49-F238E27FC236}">
                <a16:creationId xmlns:a16="http://schemas.microsoft.com/office/drawing/2014/main" id="{CE03F40D-B4D9-7A47-1BAC-9066072020FB}"/>
              </a:ext>
            </a:extLst>
          </p:cNvPr>
          <p:cNvSpPr/>
          <p:nvPr/>
        </p:nvSpPr>
        <p:spPr>
          <a:xfrm>
            <a:off x="330200" y="1578303"/>
            <a:ext cx="8390467" cy="320536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r>
              <a:rPr lang="vi-VN" sz="24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Trình bày được những nét chính về lịch sử Việt Nam thời nhà Trần thông qua các câu chuyện về một số nhân vật lịch sử (ví dụ: Trần nhân Tông, Trần Quốc Tuấn, Phạm Ngũ Lão, Trần Quốc Toản, Yết Kiêu, Dã Tượng, Nguyễn Hiền, Mạc Đĩnh Chi, Chu Văn An,...). </a:t>
            </a:r>
          </a:p>
          <a:p>
            <a:pPr lvl="0" algn="just" defTabSz="914377">
              <a:defRPr/>
            </a:pPr>
            <a:r>
              <a:rPr lang="vi-VN" sz="24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Kể lại được chiến thắng Bạch Đằng có sử dụng tư liệu lịch sử (lược đồ, tranh ảnh, câu chuyện về Trần Quốc Tuấn đánh giặc trên sông Bạch Đằng,...).</a:t>
            </a:r>
          </a:p>
        </p:txBody>
      </p:sp>
    </p:spTree>
    <p:extLst>
      <p:ext uri="{BB962C8B-B14F-4D97-AF65-F5344CB8AC3E}">
        <p14:creationId xmlns:p14="http://schemas.microsoft.com/office/powerpoint/2010/main" val="417646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grpSp>
        <p:nvGrpSpPr>
          <p:cNvPr id="1575" name="Google Shape;1575;p56"/>
          <p:cNvGrpSpPr/>
          <p:nvPr/>
        </p:nvGrpSpPr>
        <p:grpSpPr>
          <a:xfrm>
            <a:off x="7793311" y="272129"/>
            <a:ext cx="1092721" cy="835824"/>
            <a:chOff x="2939750" y="4553425"/>
            <a:chExt cx="759150" cy="580675"/>
          </a:xfrm>
        </p:grpSpPr>
        <p:sp>
          <p:nvSpPr>
            <p:cNvPr id="1576" name="Google Shape;1576;p56"/>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6"/>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6"/>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6"/>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a:extLst>
              <a:ext uri="{FF2B5EF4-FFF2-40B4-BE49-F238E27FC236}">
                <a16:creationId xmlns:a16="http://schemas.microsoft.com/office/drawing/2014/main" id="{70010D5D-0B3A-662D-4129-709987CE3ED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515" b="98472" l="10000" r="90000">
                        <a14:foregroundMark x1="29103" y1="17031" x2="29231" y2="18341"/>
                        <a14:foregroundMark x1="29487" y1="9825" x2="29487" y2="9825"/>
                        <a14:foregroundMark x1="34359" y1="26856" x2="34359" y2="26856"/>
                        <a14:foregroundMark x1="28974" y1="23144" x2="28974" y2="23144"/>
                        <a14:foregroundMark x1="32436" y1="21616" x2="32436" y2="21616"/>
                        <a14:foregroundMark x1="37692" y1="27293" x2="37692" y2="27293"/>
                        <a14:foregroundMark x1="33590" y1="24672" x2="33590" y2="24672"/>
                        <a14:foregroundMark x1="32949" y1="20524" x2="32949" y2="20524"/>
                        <a14:foregroundMark x1="31154" y1="9607" x2="31154" y2="9607"/>
                        <a14:foregroundMark x1="21538" y1="37118" x2="21538" y2="37118"/>
                        <a14:foregroundMark x1="21538" y1="39738" x2="21538" y2="39738"/>
                        <a14:foregroundMark x1="21795" y1="21616" x2="21795" y2="21616"/>
                        <a14:foregroundMark x1="20385" y1="22052" x2="20385" y2="22052"/>
                        <a14:foregroundMark x1="38846" y1="88646" x2="38846" y2="88646"/>
                        <a14:foregroundMark x1="38205" y1="98472" x2="38205" y2="98472"/>
                        <a14:foregroundMark x1="18333" y1="60262" x2="18333" y2="60262"/>
                        <a14:foregroundMark x1="20385" y1="60917" x2="20385" y2="60917"/>
                        <a14:foregroundMark x1="13590" y1="62227" x2="13590" y2="62227"/>
                        <a14:foregroundMark x1="11667" y1="62445" x2="11667" y2="62445"/>
                        <a14:foregroundMark x1="12308" y1="62882" x2="12308" y2="62882"/>
                        <a14:foregroundMark x1="24487" y1="54148" x2="24487" y2="54148"/>
                        <a14:foregroundMark x1="38846" y1="49127" x2="38846" y2="49127"/>
                        <a14:foregroundMark x1="38974" y1="47380" x2="38974" y2="47380"/>
                        <a14:foregroundMark x1="40128" y1="48690" x2="40128" y2="48690"/>
                        <a14:foregroundMark x1="38846" y1="46507" x2="38846" y2="46507"/>
                        <a14:foregroundMark x1="39231" y1="47380" x2="39231" y2="47380"/>
                        <a14:foregroundMark x1="38333" y1="46507" x2="38333" y2="46507"/>
                        <a14:foregroundMark x1="32308" y1="13537" x2="32308" y2="13537"/>
                        <a14:foregroundMark x1="32308" y1="17686" x2="32308" y2="17686"/>
                        <a14:foregroundMark x1="34103" y1="24236" x2="34103" y2="24236"/>
                        <a14:foregroundMark x1="36667" y1="26638" x2="36667" y2="26638"/>
                        <a14:foregroundMark x1="31410" y1="8515" x2="31410" y2="8515"/>
                        <a14:foregroundMark x1="31026" y1="8515" x2="31026" y2="8515"/>
                        <a14:foregroundMark x1="31026" y1="8515" x2="31026" y2="8515"/>
                        <a14:foregroundMark x1="30513" y1="9170" x2="30513" y2="9170"/>
                        <a14:foregroundMark x1="32436" y1="17249" x2="32436" y2="17249"/>
                        <a14:foregroundMark x1="42179" y1="96070" x2="42179" y2="96070"/>
                        <a14:foregroundMark x1="42564" y1="95633" x2="42564" y2="95633"/>
                        <a14:foregroundMark x1="22564" y1="97598" x2="22564" y2="97598"/>
                      </a14:backgroundRemoval>
                    </a14:imgEffect>
                  </a14:imgLayer>
                </a14:imgProps>
              </a:ext>
              <a:ext uri="{28A0092B-C50C-407E-A947-70E740481C1C}">
                <a14:useLocalDpi xmlns:a14="http://schemas.microsoft.com/office/drawing/2010/main" val="0"/>
              </a:ext>
            </a:extLst>
          </a:blip>
          <a:srcRect/>
          <a:stretch>
            <a:fillRect/>
          </a:stretch>
        </p:blipFill>
        <p:spPr bwMode="auto">
          <a:xfrm>
            <a:off x="-852206" y="1081850"/>
            <a:ext cx="6917340" cy="4061649"/>
          </a:xfrm>
          <a:prstGeom prst="rect">
            <a:avLst/>
          </a:prstGeom>
          <a:noFill/>
          <a:effectLst>
            <a:outerShdw blurRad="50800" dist="43348" algn="tl" rotWithShape="0">
              <a:prstClr val="black">
                <a:alpha val="69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442951-A1EC-35DA-3AAF-3785CB90E3B1}"/>
              </a:ext>
            </a:extLst>
          </p:cNvPr>
          <p:cNvPicPr>
            <a:picLocks noChangeAspect="1"/>
          </p:cNvPicPr>
          <p:nvPr/>
        </p:nvPicPr>
        <p:blipFill>
          <a:blip r:embed="rId5"/>
          <a:stretch>
            <a:fillRect/>
          </a:stretch>
        </p:blipFill>
        <p:spPr>
          <a:xfrm>
            <a:off x="1769614" y="1637969"/>
            <a:ext cx="7974773" cy="2665295"/>
          </a:xfrm>
          <a:prstGeom prst="rect">
            <a:avLst/>
          </a:prstGeom>
        </p:spPr>
      </p:pic>
    </p:spTree>
    <p:extLst>
      <p:ext uri="{BB962C8B-B14F-4D97-AF65-F5344CB8AC3E}">
        <p14:creationId xmlns:p14="http://schemas.microsoft.com/office/powerpoint/2010/main" val="240881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ài viết: Các yếu tố dẫn đến chiến thắng của Đại Việt trước 3 lần xâm lược  của Mông-Nguyên – Wikibooks tiếng Việt">
            <a:extLst>
              <a:ext uri="{FF2B5EF4-FFF2-40B4-BE49-F238E27FC236}">
                <a16:creationId xmlns:a16="http://schemas.microsoft.com/office/drawing/2014/main" id="{77AE737D-72C9-2D20-2904-8CE127D47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圆角矩形 17">
            <a:extLst>
              <a:ext uri="{FF2B5EF4-FFF2-40B4-BE49-F238E27FC236}">
                <a16:creationId xmlns:a16="http://schemas.microsoft.com/office/drawing/2014/main" id="{8AA2CF9C-4B2C-2C61-652F-71F6BEF44265}"/>
              </a:ext>
            </a:extLst>
          </p:cNvPr>
          <p:cNvSpPr/>
          <p:nvPr/>
        </p:nvSpPr>
        <p:spPr>
          <a:xfrm>
            <a:off x="839597" y="3285067"/>
            <a:ext cx="8050403" cy="140436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7">
              <a:defRPr/>
            </a:pPr>
            <a:r>
              <a:rPr lang="vi-VN"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Hoạt động 1. Tìm hiểu về Triều Trần và công cuộc xây dựng đất nước.</a:t>
            </a:r>
          </a:p>
        </p:txBody>
      </p:sp>
    </p:spTree>
    <p:extLst>
      <p:ext uri="{BB962C8B-B14F-4D97-AF65-F5344CB8AC3E}">
        <p14:creationId xmlns:p14="http://schemas.microsoft.com/office/powerpoint/2010/main" val="209998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2000" dirty="0">
              <a:latin typeface="Cambria" panose="02040503050406030204" pitchFamily="18" charset="0"/>
              <a:ea typeface="Assistant"/>
              <a:cs typeface="Assistant"/>
              <a:sym typeface="Assistant"/>
            </a:endParaRPr>
          </a:p>
        </p:txBody>
      </p:sp>
      <p:sp>
        <p:nvSpPr>
          <p:cNvPr id="7" name="圆角矩形 17">
            <a:extLst>
              <a:ext uri="{FF2B5EF4-FFF2-40B4-BE49-F238E27FC236}">
                <a16:creationId xmlns:a16="http://schemas.microsoft.com/office/drawing/2014/main" id="{413905CE-3DCF-C38A-793D-FEF8146D8A81}"/>
              </a:ext>
            </a:extLst>
          </p:cNvPr>
          <p:cNvSpPr/>
          <p:nvPr/>
        </p:nvSpPr>
        <p:spPr>
          <a:xfrm>
            <a:off x="329287" y="174192"/>
            <a:ext cx="8746980" cy="133287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1412" name="Google Shape;1412;p53"/>
          <p:cNvSpPr txBox="1">
            <a:spLocks/>
          </p:cNvSpPr>
          <p:nvPr/>
        </p:nvSpPr>
        <p:spPr>
          <a:xfrm>
            <a:off x="501198" y="118533"/>
            <a:ext cx="8490402"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800" b="1" dirty="0">
                <a:solidFill>
                  <a:srgbClr val="1E421E"/>
                </a:solidFill>
                <a:latin typeface="Cambria" panose="02040503050406030204" pitchFamily="18" charset="0"/>
                <a:ea typeface="Assistant"/>
                <a:cs typeface="Assistant"/>
                <a:sym typeface="Assistant"/>
              </a:rPr>
              <a:t>- Đ</a:t>
            </a:r>
            <a:r>
              <a:rPr lang="vi-VN" sz="2800" b="1" dirty="0">
                <a:solidFill>
                  <a:srgbClr val="1E421E"/>
                </a:solidFill>
                <a:latin typeface="Cambria" panose="02040503050406030204" pitchFamily="18" charset="0"/>
                <a:ea typeface="Assistant"/>
                <a:cs typeface="Assistant"/>
                <a:sym typeface="Assistant"/>
              </a:rPr>
              <a:t>ọc thông tin trong SGK và trả lời câu hỏi: </a:t>
            </a:r>
          </a:p>
          <a:p>
            <a:pPr algn="just"/>
            <a:r>
              <a:rPr lang="vi-VN" sz="2400" b="1" dirty="0">
                <a:solidFill>
                  <a:srgbClr val="1E421E"/>
                </a:solidFill>
                <a:latin typeface="Cambria" panose="02040503050406030204" pitchFamily="18" charset="0"/>
                <a:ea typeface="Assistant"/>
                <a:cs typeface="Assistant"/>
                <a:sym typeface="Assistant"/>
              </a:rPr>
              <a:t>+ Nhà Trần được thành lập như thế nào?</a:t>
            </a:r>
          </a:p>
          <a:p>
            <a:pPr algn="just"/>
            <a:r>
              <a:rPr lang="vi-VN" sz="2400" b="1" dirty="0">
                <a:solidFill>
                  <a:srgbClr val="1E421E"/>
                </a:solidFill>
                <a:latin typeface="Cambria" panose="02040503050406030204" pitchFamily="18" charset="0"/>
                <a:ea typeface="Assistant"/>
                <a:cs typeface="Assistant"/>
                <a:sym typeface="Assistant"/>
              </a:rPr>
              <a:t>+ Vị vua đầu tiên là ai?</a:t>
            </a:r>
          </a:p>
        </p:txBody>
      </p:sp>
      <p:pic>
        <p:nvPicPr>
          <p:cNvPr id="4" name="Picture 3">
            <a:extLst>
              <a:ext uri="{FF2B5EF4-FFF2-40B4-BE49-F238E27FC236}">
                <a16:creationId xmlns:a16="http://schemas.microsoft.com/office/drawing/2014/main" id="{AE242EAC-5DD8-284D-13ED-FDD866929EF9}"/>
              </a:ext>
            </a:extLst>
          </p:cNvPr>
          <p:cNvPicPr>
            <a:picLocks noChangeAspect="1"/>
          </p:cNvPicPr>
          <p:nvPr/>
        </p:nvPicPr>
        <p:blipFill>
          <a:blip r:embed="rId3"/>
          <a:stretch>
            <a:fillRect/>
          </a:stretch>
        </p:blipFill>
        <p:spPr>
          <a:xfrm>
            <a:off x="76200" y="2181753"/>
            <a:ext cx="9067800" cy="1457325"/>
          </a:xfrm>
          <a:prstGeom prst="rect">
            <a:avLst/>
          </a:prstGeom>
        </p:spPr>
      </p:pic>
    </p:spTree>
    <p:extLst>
      <p:ext uri="{BB962C8B-B14F-4D97-AF65-F5344CB8AC3E}">
        <p14:creationId xmlns:p14="http://schemas.microsoft.com/office/powerpoint/2010/main" val="67674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barn(inVertical)">
                                      <p:cBhvr>
                                        <p:cTn id="7" dur="500"/>
                                        <p:tgtEl>
                                          <p:spTgt spid="14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a16="http://schemas.microsoft.com/office/drawing/2014/main" id="{79AB715A-99EC-33F7-2DFE-D41E85E374E0}"/>
              </a:ext>
            </a:extLst>
          </p:cNvPr>
          <p:cNvSpPr/>
          <p:nvPr/>
        </p:nvSpPr>
        <p:spPr>
          <a:xfrm>
            <a:off x="259883" y="240633"/>
            <a:ext cx="8884117" cy="476450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3" name="TextBox 2">
            <a:extLst>
              <a:ext uri="{FF2B5EF4-FFF2-40B4-BE49-F238E27FC236}">
                <a16:creationId xmlns:a16="http://schemas.microsoft.com/office/drawing/2014/main" id="{A7C22B46-6261-7457-BAC0-96888608FC38}"/>
              </a:ext>
            </a:extLst>
          </p:cNvPr>
          <p:cNvSpPr txBox="1"/>
          <p:nvPr/>
        </p:nvSpPr>
        <p:spPr>
          <a:xfrm>
            <a:off x="437949" y="409329"/>
            <a:ext cx="8527983" cy="2492990"/>
          </a:xfrm>
          <a:prstGeom prst="rect">
            <a:avLst/>
          </a:prstGeom>
          <a:noFill/>
        </p:spPr>
        <p:txBody>
          <a:bodyPr wrap="square">
            <a:spAutoFit/>
          </a:bodyPr>
          <a:lstStyle/>
          <a:p>
            <a:pPr algn="just"/>
            <a:r>
              <a:rPr lang="en-US" sz="2600" dirty="0">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Cuối thế kỉ XII, nhà Lý suy yếu, phải dựa vào họ Trần để dẹp các thế lực chống đối. Nhờ đó, họ Trần đã từng bước thâu tóm được quyền lực. Đầu năm 1226, Lý Chiêu Hoàng – vị vua cuối cùng của nhà Lý phải nhường ngôi cho chồng là Trần Cảnh, nhà Trần được thành lập. </a:t>
            </a:r>
          </a:p>
          <a:p>
            <a:pPr algn="just"/>
            <a:r>
              <a:rPr lang="en-US" sz="2600" dirty="0">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Trần Cảnh là vua đầu tiên của Triều Trần</a:t>
            </a:r>
          </a:p>
        </p:txBody>
      </p:sp>
      <p:pic>
        <p:nvPicPr>
          <p:cNvPr id="2050" name="Picture 2" descr="Ông vua thiền sư Việt Nam Trần Thái Tông - Trần Cảnh">
            <a:extLst>
              <a:ext uri="{FF2B5EF4-FFF2-40B4-BE49-F238E27FC236}">
                <a16:creationId xmlns:a16="http://schemas.microsoft.com/office/drawing/2014/main" id="{1EDD4BF4-5C86-C117-9869-89885DE11F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181" y="2931209"/>
            <a:ext cx="3006132" cy="1911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74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51" name="Google Shape;1451;p54"/>
          <p:cNvGrpSpPr/>
          <p:nvPr/>
        </p:nvGrpSpPr>
        <p:grpSpPr>
          <a:xfrm rot="316251">
            <a:off x="8084766" y="21138"/>
            <a:ext cx="1018489" cy="1254594"/>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Assistant"/>
              <a:cs typeface="Assistant"/>
              <a:sym typeface="Assistant"/>
            </a:endParaRPr>
          </a:p>
        </p:txBody>
      </p:sp>
      <p:sp>
        <p:nvSpPr>
          <p:cNvPr id="7" name="圆角矩形 17">
            <a:extLst>
              <a:ext uri="{FF2B5EF4-FFF2-40B4-BE49-F238E27FC236}">
                <a16:creationId xmlns:a16="http://schemas.microsoft.com/office/drawing/2014/main" id="{413905CE-3DCF-C38A-793D-FEF8146D8A81}"/>
              </a:ext>
            </a:extLst>
          </p:cNvPr>
          <p:cNvSpPr/>
          <p:nvPr/>
        </p:nvSpPr>
        <p:spPr>
          <a:xfrm>
            <a:off x="100687" y="545591"/>
            <a:ext cx="8136864" cy="319152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412" name="Google Shape;1412;p53"/>
          <p:cNvSpPr txBox="1">
            <a:spLocks/>
          </p:cNvSpPr>
          <p:nvPr/>
        </p:nvSpPr>
        <p:spPr>
          <a:xfrm>
            <a:off x="272598" y="489933"/>
            <a:ext cx="8004710"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Đ</a:t>
            </a:r>
            <a:r>
              <a:rPr kumimoji="0" lang="vi-VN" sz="2800" b="1"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ọc đoạn thông tin SGK, thảo luận nhóm thực hiện các nhiệm vụ:</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 Nêu nhận xét của em về tổ chức chính quyền thời Trần.</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 Việc các vua nhường ngôi sớm cho con và xưng làm Thái Thượng Hoàng, cùng vua quản lí đất nước nhằm mục đích gì?</a:t>
            </a:r>
          </a:p>
        </p:txBody>
      </p:sp>
      <p:pic>
        <p:nvPicPr>
          <p:cNvPr id="3" name="Graphic 2">
            <a:extLst>
              <a:ext uri="{FF2B5EF4-FFF2-40B4-BE49-F238E27FC236}">
                <a16:creationId xmlns:a16="http://schemas.microsoft.com/office/drawing/2014/main" id="{7DE7ACEB-9AAC-DF7F-138D-8A6FC373894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4014" r="47621"/>
          <a:stretch/>
        </p:blipFill>
        <p:spPr>
          <a:xfrm>
            <a:off x="7394713" y="3103329"/>
            <a:ext cx="1871247" cy="2214632"/>
          </a:xfrm>
          <a:prstGeom prst="rect">
            <a:avLst/>
          </a:prstGeom>
        </p:spPr>
      </p:pic>
    </p:spTree>
    <p:extLst>
      <p:ext uri="{BB962C8B-B14F-4D97-AF65-F5344CB8AC3E}">
        <p14:creationId xmlns:p14="http://schemas.microsoft.com/office/powerpoint/2010/main" val="28471910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fade">
                                      <p:cBhvr>
                                        <p:cTn id="7" dur="1000"/>
                                        <p:tgtEl>
                                          <p:spTgt spid="1412"/>
                                        </p:tgtEl>
                                      </p:cBhvr>
                                    </p:animEffect>
                                    <p:anim calcmode="lin" valueType="num">
                                      <p:cBhvr>
                                        <p:cTn id="8" dur="1000" fill="hold"/>
                                        <p:tgtEl>
                                          <p:spTgt spid="1412"/>
                                        </p:tgtEl>
                                        <p:attrNameLst>
                                          <p:attrName>ppt_x</p:attrName>
                                        </p:attrNameLst>
                                      </p:cBhvr>
                                      <p:tavLst>
                                        <p:tav tm="0">
                                          <p:val>
                                            <p:strVal val="#ppt_x"/>
                                          </p:val>
                                        </p:tav>
                                        <p:tav tm="100000">
                                          <p:val>
                                            <p:strVal val="#ppt_x"/>
                                          </p:val>
                                        </p:tav>
                                      </p:tavLst>
                                    </p:anim>
                                    <p:anim calcmode="lin" valueType="num">
                                      <p:cBhvr>
                                        <p:cTn id="9" dur="1000" fill="hold"/>
                                        <p:tgtEl>
                                          <p:spTgt spid="14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theme/theme1.xml><?xml version="1.0" encoding="utf-8"?>
<a:theme xmlns:a="http://schemas.openxmlformats.org/drawingml/2006/main" name="World War II D-Day Invasion XL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36222746B9DD4E9009FC74C2167E69" ma:contentTypeVersion="18" ma:contentTypeDescription="Create a new document." ma:contentTypeScope="" ma:versionID="d5ccb3920f029d15265d74a0778defc7">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f704b1491f81a652d21bdfc6bed40c6d"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4740686B-1DBD-4E66-9580-6950BD3E6EA9}"/>
</file>

<file path=customXml/itemProps2.xml><?xml version="1.0" encoding="utf-8"?>
<ds:datastoreItem xmlns:ds="http://schemas.openxmlformats.org/officeDocument/2006/customXml" ds:itemID="{5F6F0568-27CE-4FF0-9C68-0F18769BC6FA}"/>
</file>

<file path=customXml/itemProps3.xml><?xml version="1.0" encoding="utf-8"?>
<ds:datastoreItem xmlns:ds="http://schemas.openxmlformats.org/officeDocument/2006/customXml" ds:itemID="{7F57D762-03DB-484D-8DC0-67CFB788C503}"/>
</file>

<file path=docProps/app.xml><?xml version="1.0" encoding="utf-8"?>
<Properties xmlns="http://schemas.openxmlformats.org/officeDocument/2006/extended-properties" xmlns:vt="http://schemas.openxmlformats.org/officeDocument/2006/docPropsVTypes">
  <TotalTime>592</TotalTime>
  <Words>640</Words>
  <Application>Microsoft Office PowerPoint</Application>
  <PresentationFormat>On-screen Show (16:9)</PresentationFormat>
  <Paragraphs>53</Paragraphs>
  <Slides>20</Slides>
  <Notes>11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20</vt:i4>
      </vt:variant>
    </vt:vector>
  </HeadingPairs>
  <TitlesOfParts>
    <vt:vector size="35" baseType="lpstr">
      <vt:lpstr>Arimo</vt:lpstr>
      <vt:lpstr>Assistant Medium</vt:lpstr>
      <vt:lpstr>Cloud Soft Bold</vt:lpstr>
      <vt:lpstr>Rajdhani</vt:lpstr>
      <vt:lpstr>#9Slide07 IcielCrocante</vt:lpstr>
      <vt:lpstr>Arial</vt:lpstr>
      <vt:lpstr>Calibri</vt:lpstr>
      <vt:lpstr>Cambria</vt:lpstr>
      <vt:lpstr>Livvic</vt:lpstr>
      <vt:lpstr>Montserrat Bold</vt:lpstr>
      <vt:lpstr>Nunito</vt:lpstr>
      <vt:lpstr>Roboto Condensed Light</vt:lpstr>
      <vt:lpstr>SVN-Androgyne</vt:lpstr>
      <vt:lpstr>World War II D-Day Invasion XL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Thao Tran</cp:lastModifiedBy>
  <cp:revision>47</cp:revision>
  <dcterms:modified xsi:type="dcterms:W3CDTF">2024-10-02T06:16:33Z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ies>
</file>