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24" r:id="rId4"/>
    <p:sldMasterId id="2147483736" r:id="rId5"/>
    <p:sldMasterId id="2147483748" r:id="rId6"/>
  </p:sldMasterIdLst>
  <p:notesMasterIdLst>
    <p:notesMasterId r:id="rId32"/>
  </p:notesMasterIdLst>
  <p:handoutMasterIdLst>
    <p:handoutMasterId r:id="rId33"/>
  </p:handoutMasterIdLst>
  <p:sldIdLst>
    <p:sldId id="258" r:id="rId7"/>
    <p:sldId id="302" r:id="rId8"/>
    <p:sldId id="303" r:id="rId9"/>
    <p:sldId id="259" r:id="rId10"/>
    <p:sldId id="304" r:id="rId11"/>
    <p:sldId id="261" r:id="rId12"/>
    <p:sldId id="257" r:id="rId13"/>
    <p:sldId id="260" r:id="rId14"/>
    <p:sldId id="305" r:id="rId15"/>
    <p:sldId id="265" r:id="rId16"/>
    <p:sldId id="306" r:id="rId17"/>
    <p:sldId id="26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402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ustomXml" Target="../customXml/item2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D36AEE-BF6B-F8CB-A253-855875ED0B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29B8F-3FB6-19E5-F5AD-75C4B845B2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9428-8971-4138-ABE7-D72A911E97D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8CAF-A836-E730-B093-96AD3F328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D9F3A-198E-7044-24ED-8B61BED9D2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5D1A-3B6F-42F8-AD2D-4838E01D0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77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59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5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1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5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84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57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55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07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68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3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7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87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1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0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02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0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44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6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2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3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0EAE-11C8-18D6-95A3-D58A817E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53EA0-F830-B8B8-4728-7DE78AAD6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5A204-62EC-485F-DD7B-2F8F7D0E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5F402-7B90-5BE6-0DEA-CE6F5752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2DC48-EDC5-45A5-DFB9-A2EDB598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25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8914-D177-890C-AC0F-AB86684D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B6E4-6656-3533-B8A2-DEE75162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7E378-7176-34BB-2BD6-26E5903A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00E6-2C7B-6277-8A9B-175AAFF5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DE162-B305-4948-59D9-CE3F8D9A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996FA21-C23B-404E-8A54-96FD27EF3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9CCD-3DCE-5FD3-8392-D8EC06E8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ABB0E-8996-8432-9EC3-00B48F505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D2C61-3A6D-ED0B-024C-56895EBC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224A-5689-1E2D-F7F9-61435E77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A931-F979-9517-058B-9791AAA5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4376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1921-7BA4-C415-1B6A-699B2B85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0447-2D7A-689B-374C-DC7999266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0A072-1C2B-FC12-4C07-070BF5FC6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8977D-6603-8089-B501-1F534C45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80FEE-CFA5-D443-62A1-0F19979F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26785-2423-24FB-9C52-C5E4E444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928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B29B-3D79-AF29-FE35-3B666F83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C887D-C591-9F15-AE8E-FD6ADA4A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1A5CF-33AA-769E-363C-E6B3AEE03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4AC2E-3EA1-C5DA-3BEA-FD4A37F9A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B2CA9E-492F-6FAD-4DC6-1605B3BEA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49DE27-B7E0-0B2A-FA50-C7B1671C4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51E015-EAC4-3540-654F-B3BBA11A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E20E2-8CA3-B1E3-0069-568CEAA5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553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9435-D177-FBD6-4405-18308B76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9C0F5-CC8D-9823-0490-24A01DDA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E5C32-3F08-21BE-E022-B2940859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C6074-8D36-64D3-B0E1-D0FB5EA5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283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0C18ED-7D2D-692F-176E-9CE921DB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7F94B-C23F-5E45-8C77-977932F5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8E27A-8CA5-E636-12D6-CC9AEA93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8065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5AB2-2E21-0732-307F-D1EB791D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23D7E-AFEF-13ED-9787-79054A2E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DBBA6-F0ED-E944-78CE-5628A815E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3B9B-8DF0-F599-BAE3-24128E93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521E3-F175-C50A-0086-DCDBCEF1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E0A-75EE-2201-32EC-93E711DD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5748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900C-FE11-AB79-DC36-2D08D020B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A80AD-B7CC-C1CA-B0D0-A463DD9D6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2F7B4-47A2-3568-0619-26BF1E4C5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B01CE-53BF-CFB5-770D-FF3FBAD7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A1E6E-8297-FC24-D088-CFB9A8FC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9080D-E3E1-7B91-567A-45C7584E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1F1B360-78A4-4E6C-8898-87D55D6B8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2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923D-AB20-45A4-5565-A0DA7D01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010CA-5AAE-1C8C-6E23-75110CE7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E4C5E-EA1F-98D2-6C5F-4BFE9478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70DCA-5F1F-0A91-6545-8647A9EF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C4F2-AE9C-F592-E2CA-98AE0F38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9769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22610-7082-C405-9FD0-F80B8C3C8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C2B20-9DFA-1BC0-F7CA-11358236F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47788-571C-B8DE-A1AF-FEAED967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23C66-2435-1A65-7CC0-0041E4B7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458AF-8D05-B23F-0A70-B1066741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CA35A5C-51DD-4EA2-9D3E-7F31E2E981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3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4"/>
          <p:cNvSpPr/>
          <p:nvPr/>
        </p:nvSpPr>
        <p:spPr>
          <a:xfrm flipH="1">
            <a:off x="37284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4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4"/>
          <p:cNvSpPr/>
          <p:nvPr/>
        </p:nvSpPr>
        <p:spPr>
          <a:xfrm flipH="1">
            <a:off x="8757200" y="54894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407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B4FC69-8C70-D4EE-612F-E1308C6304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26D2AC-BE5E-2403-7623-96A68FE2E1E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90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1.png"/><Relationship Id="rId10" Type="http://schemas.openxmlformats.org/officeDocument/2006/relationships/image" Target="../media/image42.png"/><Relationship Id="rId4" Type="http://schemas.openxmlformats.org/officeDocument/2006/relationships/image" Target="../media/image40.jpe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2.png"/><Relationship Id="rId11" Type="http://schemas.openxmlformats.org/officeDocument/2006/relationships/image" Target="../media/image66.sv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1.png"/><Relationship Id="rId7" Type="http://schemas.openxmlformats.org/officeDocument/2006/relationships/image" Target="../media/image68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7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image" Target="../media/image15.png"/><Relationship Id="rId10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8495634-72FE-3934-DA9A-6FF18A94C8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2 về sự hình thành cây cà chua con từ cây cà chua mẹ và trả lời câu hỏi trong SGK.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6BA6C-5A1F-BD08-AA70-0CC99568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32" y="1655444"/>
            <a:ext cx="9751902" cy="36887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2977" y="832666"/>
            <a:ext cx="683735" cy="519069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98762" y="1143000"/>
            <a:ext cx="611677" cy="417469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16503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07342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539980" y="5601494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96152" y="5559058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729237" y="4829289"/>
            <a:ext cx="1794005" cy="2028711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035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645802" y="5166713"/>
            <a:ext cx="1453857" cy="1819777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9768" r="-155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23242" y="953770"/>
            <a:ext cx="773151" cy="711299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227943" y="2304952"/>
            <a:ext cx="5129949" cy="200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Tên cơ quan sinh sản của cây cà chua.</a:t>
            </a:r>
          </a:p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Bộ phận nào của quả hình thành nên cây cà chua con?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93666" y="1111844"/>
            <a:ext cx="4099851" cy="497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Y2meta.app - 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6828C2A6-4C4C-7164-4EB3-81F263BFF7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4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4200" y="3305242"/>
            <a:ext cx="4434281" cy="2494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C68447-7644-13CD-48B1-A5724B3DD8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215" y="753584"/>
            <a:ext cx="4584589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6" grpId="0" animBg="1"/>
      <p:bldP spid="22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pic>
        <p:nvPicPr>
          <p:cNvPr id="2050" name="Picture 2" descr="Hình ảnh Cây Cà Chua Có Lá PNG , Cây Cà Chua, Với Lá, Cà Chua PNG trong  suốt và Vector để tải xuống miễn phí">
            <a:extLst>
              <a:ext uri="{FF2B5EF4-FFF2-40B4-BE49-F238E27FC236}">
                <a16:creationId xmlns:a16="http://schemas.microsoft.com/office/drawing/2014/main" id="{806FEDC5-CEAA-55C8-742D-1A91C93B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31" b="90469" l="10000" r="90000">
                        <a14:foregroundMark x1="26094" y1="10938" x2="35156" y2="14531"/>
                        <a14:foregroundMark x1="35156" y1="7187" x2="37188" y2="15625"/>
                        <a14:foregroundMark x1="37188" y1="82344" x2="44219" y2="86719"/>
                        <a14:foregroundMark x1="44219" y1="86719" x2="61094" y2="9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39192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4724400" y="1960880"/>
            <a:ext cx="6543040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là cơ quan sinh sản của cây cà chua.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hạt (nằm trong quả) hình thành nên cây cà chua con.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D033CE45-5F9D-4778-551F-A63B4471D4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7B999CD-F122-3F86-CC2B-0452ED708A9E}"/>
              </a:ext>
            </a:extLst>
          </p:cNvPr>
          <p:cNvSpPr/>
          <p:nvPr/>
        </p:nvSpPr>
        <p:spPr>
          <a:xfrm>
            <a:off x="7818292" y="1669867"/>
            <a:ext cx="2974109" cy="4784090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">
            <a:extLst>
              <a:ext uri="{FF2B5EF4-FFF2-40B4-BE49-F238E27FC236}">
                <a16:creationId xmlns:a16="http://schemas.microsoft.com/office/drawing/2014/main" id="{EC8BCA37-3692-71C2-A9AD-0B982C62EAAA}"/>
              </a:ext>
            </a:extLst>
          </p:cNvPr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9" name="Group 5">
            <a:extLst>
              <a:ext uri="{FF2B5EF4-FFF2-40B4-BE49-F238E27FC236}">
                <a16:creationId xmlns:a16="http://schemas.microsoft.com/office/drawing/2014/main" id="{A1A1B40A-8E5B-948F-F564-B19E11B8A4B2}"/>
              </a:ext>
            </a:extLst>
          </p:cNvPr>
          <p:cNvGrpSpPr/>
          <p:nvPr/>
        </p:nvGrpSpPr>
        <p:grpSpPr>
          <a:xfrm>
            <a:off x="787401" y="787400"/>
            <a:ext cx="6551695" cy="5486400"/>
            <a:chOff x="0" y="0"/>
            <a:chExt cx="2588324" cy="2167467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FB24898D-DE81-CC2B-9E51-CBB907D89B42}"/>
                </a:ext>
              </a:extLst>
            </p:cNvPr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508803C5-9E69-42B4-3319-AF79C7AB3A30}"/>
                </a:ext>
              </a:extLst>
            </p:cNvPr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17937155-F2CC-B22B-D19C-AABA53D109D2}"/>
              </a:ext>
            </a:extLst>
          </p:cNvPr>
          <p:cNvGrpSpPr/>
          <p:nvPr/>
        </p:nvGrpSpPr>
        <p:grpSpPr>
          <a:xfrm>
            <a:off x="685800" y="685800"/>
            <a:ext cx="6555602" cy="5486400"/>
            <a:chOff x="0" y="0"/>
            <a:chExt cx="2589867" cy="2167467"/>
          </a:xfrm>
        </p:grpSpPr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D4AF2FCD-CA34-8D38-9FC9-7D07A0534B3B}"/>
                </a:ext>
              </a:extLst>
            </p:cNvPr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D2D4391E-1857-121A-97AC-D6D498498D57}"/>
                </a:ext>
              </a:extLst>
            </p:cNvPr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Freeform 11">
            <a:extLst>
              <a:ext uri="{FF2B5EF4-FFF2-40B4-BE49-F238E27FC236}">
                <a16:creationId xmlns:a16="http://schemas.microsoft.com/office/drawing/2014/main" id="{6398AEA6-FFB6-AF33-A0E0-3879A673A6FD}"/>
              </a:ext>
            </a:extLst>
          </p:cNvPr>
          <p:cNvSpPr/>
          <p:nvPr/>
        </p:nvSpPr>
        <p:spPr>
          <a:xfrm>
            <a:off x="8576518" y="5465924"/>
            <a:ext cx="1233533" cy="877350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65A24F20-0D76-B1EA-7943-C3F96D3B4320}"/>
              </a:ext>
            </a:extLst>
          </p:cNvPr>
          <p:cNvSpPr/>
          <p:nvPr/>
        </p:nvSpPr>
        <p:spPr>
          <a:xfrm>
            <a:off x="7818293" y="4406688"/>
            <a:ext cx="3122691" cy="2451313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6771276A-1191-9FCD-9EE1-F3C4140BF9A8}"/>
              </a:ext>
            </a:extLst>
          </p:cNvPr>
          <p:cNvSpPr/>
          <p:nvPr/>
        </p:nvSpPr>
        <p:spPr>
          <a:xfrm>
            <a:off x="6292587" y="5396450"/>
            <a:ext cx="1428887" cy="1016296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935A23B3-FC4F-FE1C-B6A9-4231F764CF08}"/>
              </a:ext>
            </a:extLst>
          </p:cNvPr>
          <p:cNvSpPr/>
          <p:nvPr/>
        </p:nvSpPr>
        <p:spPr>
          <a:xfrm>
            <a:off x="11449932" y="2780051"/>
            <a:ext cx="483905" cy="378051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15">
            <a:extLst>
              <a:ext uri="{FF2B5EF4-FFF2-40B4-BE49-F238E27FC236}">
                <a16:creationId xmlns:a16="http://schemas.microsoft.com/office/drawing/2014/main" id="{2B5C1C1C-7991-EB06-3769-34F098E0C77B}"/>
              </a:ext>
            </a:extLst>
          </p:cNvPr>
          <p:cNvSpPr/>
          <p:nvPr/>
        </p:nvSpPr>
        <p:spPr>
          <a:xfrm>
            <a:off x="7469077" y="685800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16">
            <a:extLst>
              <a:ext uri="{FF2B5EF4-FFF2-40B4-BE49-F238E27FC236}">
                <a16:creationId xmlns:a16="http://schemas.microsoft.com/office/drawing/2014/main" id="{3AFE75E1-73A1-8ACB-DCF8-2E5AD5AD9742}"/>
              </a:ext>
            </a:extLst>
          </p:cNvPr>
          <p:cNvSpPr/>
          <p:nvPr/>
        </p:nvSpPr>
        <p:spPr>
          <a:xfrm>
            <a:off x="10190084" y="420027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reeform 17">
            <a:extLst>
              <a:ext uri="{FF2B5EF4-FFF2-40B4-BE49-F238E27FC236}">
                <a16:creationId xmlns:a16="http://schemas.microsoft.com/office/drawing/2014/main" id="{97BC6BF7-1AEA-69A3-5C86-76F2502AEF8E}"/>
              </a:ext>
            </a:extLst>
          </p:cNvPr>
          <p:cNvSpPr/>
          <p:nvPr/>
        </p:nvSpPr>
        <p:spPr>
          <a:xfrm>
            <a:off x="2484401" y="471932"/>
            <a:ext cx="2438400" cy="630936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20">
            <a:extLst>
              <a:ext uri="{FF2B5EF4-FFF2-40B4-BE49-F238E27FC236}">
                <a16:creationId xmlns:a16="http://schemas.microsoft.com/office/drawing/2014/main" id="{70EC5DB0-12C2-CA3A-565E-87B52871733F}"/>
              </a:ext>
            </a:extLst>
          </p:cNvPr>
          <p:cNvSpPr/>
          <p:nvPr/>
        </p:nvSpPr>
        <p:spPr>
          <a:xfrm>
            <a:off x="2027037" y="1349816"/>
            <a:ext cx="656175" cy="719095"/>
          </a:xfrm>
          <a:custGeom>
            <a:avLst/>
            <a:gdLst/>
            <a:ahLst/>
            <a:cxnLst/>
            <a:rect l="l" t="t" r="r" b="b"/>
            <a:pathLst>
              <a:path w="984262" h="1078643">
                <a:moveTo>
                  <a:pt x="0" y="0"/>
                </a:moveTo>
                <a:lnTo>
                  <a:pt x="984262" y="0"/>
                </a:lnTo>
                <a:lnTo>
                  <a:pt x="984262" y="1078643"/>
                </a:lnTo>
                <a:lnTo>
                  <a:pt x="0" y="1078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21">
            <a:extLst>
              <a:ext uri="{FF2B5EF4-FFF2-40B4-BE49-F238E27FC236}">
                <a16:creationId xmlns:a16="http://schemas.microsoft.com/office/drawing/2014/main" id="{DC0AE3B7-5DD5-3D08-9479-0BC7541DEE1C}"/>
              </a:ext>
            </a:extLst>
          </p:cNvPr>
          <p:cNvSpPr txBox="1"/>
          <p:nvPr/>
        </p:nvSpPr>
        <p:spPr>
          <a:xfrm>
            <a:off x="812800" y="2514601"/>
            <a:ext cx="624441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Hoa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con,…</a:t>
            </a:r>
          </a:p>
        </p:txBody>
      </p:sp>
      <p:sp>
        <p:nvSpPr>
          <p:cNvPr id="64" name="TextBox 25">
            <a:extLst>
              <a:ext uri="{FF2B5EF4-FFF2-40B4-BE49-F238E27FC236}">
                <a16:creationId xmlns:a16="http://schemas.microsoft.com/office/drawing/2014/main" id="{8D7E0BD3-57B0-C5BD-A9B7-0A32CA3FE2E9}"/>
              </a:ext>
            </a:extLst>
          </p:cNvPr>
          <p:cNvSpPr txBox="1"/>
          <p:nvPr/>
        </p:nvSpPr>
        <p:spPr>
          <a:xfrm>
            <a:off x="2786880" y="1328696"/>
            <a:ext cx="2353443" cy="64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53"/>
              </a:lnSpc>
              <a:spcBef>
                <a:spcPct val="0"/>
              </a:spcBef>
            </a:pP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Kết</a:t>
            </a:r>
            <a:r>
              <a:rPr lang="en-US" sz="4038" dirty="0">
                <a:solidFill>
                  <a:srgbClr val="FE6383"/>
                </a:solidFill>
                <a:latin typeface="SVN-Adam Gorry"/>
              </a:rPr>
              <a:t> </a:t>
            </a: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luận</a:t>
            </a:r>
            <a:endParaRPr lang="en-US" sz="4038" dirty="0">
              <a:solidFill>
                <a:srgbClr val="FE6383"/>
              </a:solidFill>
              <a:latin typeface="SVN-Adam Gorr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75891" y="852170"/>
            <a:ext cx="6030310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A34FAD1B-E840-7DF2-F269-750E37A3CE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95839" y="1734957"/>
            <a:ext cx="3223720" cy="4261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0CC2FA-9433-121F-3493-C3157E55F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864" y="1368505"/>
            <a:ext cx="4633362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11A64D-8E7E-AEE5-EF62-AE21BBD3E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8784" y="2668203"/>
            <a:ext cx="6334293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9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 khung thông tin trang 49 và trả lời câu hỏi.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97EB5-D6A7-AFED-3847-E22AE8BBF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89" y="934811"/>
            <a:ext cx="10010986" cy="375693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56B3C5-A600-38F4-F62C-152691B1F0BE}"/>
              </a:ext>
            </a:extLst>
          </p:cNvPr>
          <p:cNvSpPr/>
          <p:nvPr/>
        </p:nvSpPr>
        <p:spPr>
          <a:xfrm>
            <a:off x="2329543" y="4800600"/>
            <a:ext cx="8196943" cy="1230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có những bộ phận nào?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gì? Hoa lưỡng tính là gì? </a:t>
            </a:r>
          </a:p>
        </p:txBody>
      </p:sp>
    </p:spTree>
    <p:extLst>
      <p:ext uri="{BB962C8B-B14F-4D97-AF65-F5344CB8AC3E}">
        <p14:creationId xmlns:p14="http://schemas.microsoft.com/office/powerpoint/2010/main" val="4289239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3722915" y="1612537"/>
            <a:ext cx="7326811" cy="4019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gồm đài, cánh, nhị và nhuỵ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hoa chỉ có nhị hoặc nhuỵ hoa trên một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lưỡng tính là hoa có cả nhị và nhuỵ hoa trên một bông hoa.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D97852-C303-A4C5-0D7E-C41180A73E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1746448"/>
            <a:ext cx="3526971" cy="51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78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5586A-9844-3B0B-264A-B0E370199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52" y="934130"/>
            <a:ext cx="8054748" cy="52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2068285" y="4061823"/>
            <a:ext cx="8501743" cy="136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 cho biết hoa bưởi là hoa lưỡng tính, hoa bí ngô là hoa đơn tính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6E363-FDE1-6D46-028D-2A511FA25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693" y="823232"/>
            <a:ext cx="53721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C94253D1-4C67-479A-08CC-B70F40BFB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1447799" y="458784"/>
            <a:ext cx="9622971" cy="5802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4AC1EEAE-23D6-1682-09CB-DA6110102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"/>
          <a:stretch/>
        </p:blipFill>
        <p:spPr>
          <a:xfrm>
            <a:off x="92470" y="1250200"/>
            <a:ext cx="3106056" cy="5607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E5B9B9-1B7E-269F-59CA-BC867550FF77}"/>
              </a:ext>
            </a:extLst>
          </p:cNvPr>
          <p:cNvSpPr txBox="1"/>
          <p:nvPr/>
        </p:nvSpPr>
        <p:spPr>
          <a:xfrm>
            <a:off x="3439886" y="2144486"/>
            <a:ext cx="6694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15A3D223-1328-5CB1-21BC-EAFFE16DC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13" y="582380"/>
            <a:ext cx="4372873" cy="1260439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0C96B3B-D850-03C7-735C-6F6EF32C8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4" y="5168527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6122F74-DFA2-7B5F-B886-C9F7EB6E5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53" y="1026720"/>
            <a:ext cx="7717462" cy="59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4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nhuỵ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2A320-A660-1908-D709-089614930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880" y="1500187"/>
            <a:ext cx="4538663" cy="48376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065E7-C2EC-DEF8-1F34-E19BE735850B}"/>
              </a:ext>
            </a:extLst>
          </p:cNvPr>
          <p:cNvSpPr/>
          <p:nvPr/>
        </p:nvSpPr>
        <p:spPr>
          <a:xfrm>
            <a:off x="5617028" y="2884714"/>
            <a:ext cx="5954486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 hoa gồm bao phấn, chỉ nhị.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 hoa gồm đầu nhuỵ, vòi nhuỵ, bầu nhuỵ, noãn.</a:t>
            </a:r>
          </a:p>
        </p:txBody>
      </p:sp>
    </p:spTree>
    <p:extLst>
      <p:ext uri="{BB962C8B-B14F-4D97-AF65-F5344CB8AC3E}">
        <p14:creationId xmlns:p14="http://schemas.microsoft.com/office/powerpoint/2010/main" val="1658232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64633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43DD6-6F41-719C-F8EE-CB7A152B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1510492"/>
            <a:ext cx="7576457" cy="450060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4C1C9E-77BE-ED3D-EA9A-D70E423E1607}"/>
              </a:ext>
            </a:extLst>
          </p:cNvPr>
          <p:cNvSpPr/>
          <p:nvPr/>
        </p:nvSpPr>
        <p:spPr>
          <a:xfrm>
            <a:off x="3298371" y="2057400"/>
            <a:ext cx="1589315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2BFD8F-4C4E-E938-1D2C-4F42A3491845}"/>
              </a:ext>
            </a:extLst>
          </p:cNvPr>
          <p:cNvSpPr/>
          <p:nvPr/>
        </p:nvSpPr>
        <p:spPr>
          <a:xfrm>
            <a:off x="3363686" y="3309258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023EB1-8F62-2F75-254B-1C1571520BC8}"/>
              </a:ext>
            </a:extLst>
          </p:cNvPr>
          <p:cNvSpPr/>
          <p:nvPr/>
        </p:nvSpPr>
        <p:spPr>
          <a:xfrm>
            <a:off x="1110343" y="2721429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90BA70-8791-8929-8D4D-E70C404B1556}"/>
              </a:ext>
            </a:extLst>
          </p:cNvPr>
          <p:cNvSpPr/>
          <p:nvPr/>
        </p:nvSpPr>
        <p:spPr>
          <a:xfrm>
            <a:off x="1066800" y="3853543"/>
            <a:ext cx="16546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E38682-3EBD-246B-DEE5-64BE5B299D4F}"/>
              </a:ext>
            </a:extLst>
          </p:cNvPr>
          <p:cNvSpPr/>
          <p:nvPr/>
        </p:nvSpPr>
        <p:spPr>
          <a:xfrm>
            <a:off x="1502229" y="4463143"/>
            <a:ext cx="1208314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B2ADAC-EF06-A9A6-AF04-8DBAACE51999}"/>
              </a:ext>
            </a:extLst>
          </p:cNvPr>
          <p:cNvSpPr/>
          <p:nvPr/>
        </p:nvSpPr>
        <p:spPr>
          <a:xfrm>
            <a:off x="9535885" y="1763486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BA8BF9-B772-B18B-EE6B-822A2242BA64}"/>
              </a:ext>
            </a:extLst>
          </p:cNvPr>
          <p:cNvSpPr/>
          <p:nvPr/>
        </p:nvSpPr>
        <p:spPr>
          <a:xfrm>
            <a:off x="9579428" y="25908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65C763-4994-B868-4011-E51B7AA9D84C}"/>
              </a:ext>
            </a:extLst>
          </p:cNvPr>
          <p:cNvSpPr/>
          <p:nvPr/>
        </p:nvSpPr>
        <p:spPr>
          <a:xfrm>
            <a:off x="9503228" y="38100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364C5C-02D0-5AF0-9C89-D88424A1417D}"/>
              </a:ext>
            </a:extLst>
          </p:cNvPr>
          <p:cNvSpPr/>
          <p:nvPr/>
        </p:nvSpPr>
        <p:spPr>
          <a:xfrm>
            <a:off x="8708570" y="4528457"/>
            <a:ext cx="11212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Noãn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21E9A1-06A8-37A1-3EEB-F8200F465932}"/>
              </a:ext>
            </a:extLst>
          </p:cNvPr>
          <p:cNvSpPr/>
          <p:nvPr/>
        </p:nvSpPr>
        <p:spPr>
          <a:xfrm>
            <a:off x="9993085" y="3189514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32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26" name="Picture 2" descr="Bó hoa hồng 2 bông">
            <a:extLst>
              <a:ext uri="{FF2B5EF4-FFF2-40B4-BE49-F238E27FC236}">
                <a16:creationId xmlns:a16="http://schemas.microsoft.com/office/drawing/2014/main" id="{4ECD0DA7-E816-2DA7-6057-56849A32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" y="1001486"/>
            <a:ext cx="5127171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B8EA6D-6FA6-2DAA-FF2D-FE9D6019537F}"/>
              </a:ext>
            </a:extLst>
          </p:cNvPr>
          <p:cNvSpPr/>
          <p:nvPr/>
        </p:nvSpPr>
        <p:spPr>
          <a:xfrm>
            <a:off x="6259286" y="2884714"/>
            <a:ext cx="5312228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hực hành quan sát các bộ phận của hoa mang đến lớp như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bí, hoa bưởi, hoa li, hoa mướp,… </a:t>
            </a:r>
          </a:p>
        </p:txBody>
      </p:sp>
    </p:spTree>
    <p:extLst>
      <p:ext uri="{BB962C8B-B14F-4D97-AF65-F5344CB8AC3E}">
        <p14:creationId xmlns:p14="http://schemas.microsoft.com/office/powerpoint/2010/main" val="2037877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D96F24C-9EEF-E2A0-C888-A3CC0D0D4B1C}"/>
              </a:ext>
            </a:extLst>
          </p:cNvPr>
          <p:cNvGrpSpPr/>
          <p:nvPr/>
        </p:nvGrpSpPr>
        <p:grpSpPr>
          <a:xfrm>
            <a:off x="4150759" y="883578"/>
            <a:ext cx="5614643" cy="2876722"/>
            <a:chOff x="2809277" y="1060360"/>
            <a:chExt cx="3037263" cy="1818104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5AFC7E1A-6840-8201-105C-4B3E4C620DE8}"/>
                </a:ext>
              </a:extLst>
            </p:cNvPr>
            <p:cNvSpPr/>
            <p:nvPr/>
          </p:nvSpPr>
          <p:spPr>
            <a:xfrm>
              <a:off x="2809277" y="1060360"/>
              <a:ext cx="3037263" cy="1818104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FBE7B65D-0798-4D19-44A5-79DDF464F480}"/>
                </a:ext>
              </a:extLst>
            </p:cNvPr>
            <p:cNvSpPr/>
            <p:nvPr/>
          </p:nvSpPr>
          <p:spPr>
            <a:xfrm>
              <a:off x="2980248" y="1204161"/>
              <a:ext cx="2695320" cy="1530501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D70865D-104E-FD43-836D-99427F8616D9}"/>
              </a:ext>
            </a:extLst>
          </p:cNvPr>
          <p:cNvSpPr txBox="1"/>
          <p:nvPr/>
        </p:nvSpPr>
        <p:spPr>
          <a:xfrm>
            <a:off x="4869951" y="1514053"/>
            <a:ext cx="4520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73D985-D4EF-D79E-0579-D6B1ED43C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354" y="3226085"/>
            <a:ext cx="3526371" cy="35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770432" y="1555904"/>
            <a:ext cx="8132120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hồng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Bông Hoa Hồng đẹp PNG Images | EPS Free Download - Pikbest">
            <a:extLst>
              <a:ext uri="{FF2B5EF4-FFF2-40B4-BE49-F238E27FC236}">
                <a16:creationId xmlns:a16="http://schemas.microsoft.com/office/drawing/2014/main" id="{F8774B16-B133-5465-7F4B-89F8173A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680" y="878840"/>
            <a:ext cx="5979160" cy="59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ông Hoa Hồng đẹp PNG Images | EPS Free Download - Pikbest">
            <a:extLst>
              <a:ext uri="{FF2B5EF4-FFF2-40B4-BE49-F238E27FC236}">
                <a16:creationId xmlns:a16="http://schemas.microsoft.com/office/drawing/2014/main" id="{B9867B3D-33A1-220C-EEBA-0629103F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66548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1">
            <a:extLst>
              <a:ext uri="{FF2B5EF4-FFF2-40B4-BE49-F238E27FC236}">
                <a16:creationId xmlns:a16="http://schemas.microsoft.com/office/drawing/2014/main" id="{5B1CCB15-B5F6-E58D-5AE0-6F9650AA60C9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6" name="Round Diagonal Corner Rectangle 3">
            <a:extLst>
              <a:ext uri="{FF2B5EF4-FFF2-40B4-BE49-F238E27FC236}">
                <a16:creationId xmlns:a16="http://schemas.microsoft.com/office/drawing/2014/main" id="{D287B479-1B5F-647D-D3FA-2F5D4AD014C7}"/>
              </a:ext>
            </a:extLst>
          </p:cNvPr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hướng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dương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CA85DBBD-F751-A856-B2D0-C8CB919302F0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 descr="A sunflower with green leaves&#10;&#10;Description automatically generated">
            <a:extLst>
              <a:ext uri="{FF2B5EF4-FFF2-40B4-BE49-F238E27FC236}">
                <a16:creationId xmlns:a16="http://schemas.microsoft.com/office/drawing/2014/main" id="{D2D0498C-5250-75B8-901D-76EDA5A637C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0"/>
            <a:ext cx="5080000" cy="6858000"/>
          </a:xfrm>
          <a:prstGeom prst="rect">
            <a:avLst/>
          </a:prstGeom>
        </p:spPr>
      </p:pic>
      <p:pic>
        <p:nvPicPr>
          <p:cNvPr id="19" name="Picture 18" descr="A sunflower with green leaves&#10;&#10;Description automatically generated">
            <a:extLst>
              <a:ext uri="{FF2B5EF4-FFF2-40B4-BE49-F238E27FC236}">
                <a16:creationId xmlns:a16="http://schemas.microsoft.com/office/drawing/2014/main" id="{BF2EE617-0F4A-73A6-44BF-5F0723830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"/>
            <a:ext cx="50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1">
            <a:extLst>
              <a:ext uri="{FF2B5EF4-FFF2-40B4-BE49-F238E27FC236}">
                <a16:creationId xmlns:a16="http://schemas.microsoft.com/office/drawing/2014/main" id="{9E592A4A-F3B4-4941-379C-C8F5C74E2D08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7" name="Round Diagonal Corner Rectangle 3">
            <a:extLst>
              <a:ext uri="{FF2B5EF4-FFF2-40B4-BE49-F238E27FC236}">
                <a16:creationId xmlns:a16="http://schemas.microsoft.com/office/drawing/2014/main" id="{CBDF931E-42B0-6CF4-F538-8EB9D93CF8C7}"/>
              </a:ext>
            </a:extLst>
          </p:cNvPr>
          <p:cNvSpPr/>
          <p:nvPr/>
        </p:nvSpPr>
        <p:spPr>
          <a:xfrm>
            <a:off x="6278880" y="3377291"/>
            <a:ext cx="4765040" cy="162142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lan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BFC1EE52-8B58-FF27-511A-19645A94A8F8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5F86CE49-A2DF-5BCD-6031-BF3A27A18AC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88"/>
            <a:ext cx="6040642" cy="5252732"/>
          </a:xfrm>
          <a:prstGeom prst="rect">
            <a:avLst/>
          </a:prstGeom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378FDF18-3456-6464-81C5-B9CF9DC4D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7" y="1249680"/>
            <a:ext cx="6759201" cy="587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-167507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EAFB1-95EA-67C4-CE33-DD8C0D445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96" y="-277458"/>
            <a:ext cx="4804064" cy="2078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AE99E-2946-BFB8-72CF-B486AC1E7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16" y="1778602"/>
            <a:ext cx="10290940" cy="286536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CAF5A0-ADC6-6AEE-84E7-CA2F987BE9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4650107" y="4369749"/>
            <a:ext cx="2287759" cy="2070421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525527" y="0"/>
            <a:ext cx="4476581" cy="7646129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E7D768-944B-BB89-29C4-47F7C36C2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7871" y="1567902"/>
            <a:ext cx="4895512" cy="3133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7ED9A38-0ECB-4D94-BF75-36827E056927}"/>
</file>

<file path=customXml/itemProps2.xml><?xml version="1.0" encoding="utf-8"?>
<ds:datastoreItem xmlns:ds="http://schemas.openxmlformats.org/officeDocument/2006/customXml" ds:itemID="{38ECD7D7-FFB1-48DA-BF5E-AC7D2DD77F45}"/>
</file>

<file path=customXml/itemProps3.xml><?xml version="1.0" encoding="utf-8"?>
<ds:datastoreItem xmlns:ds="http://schemas.openxmlformats.org/officeDocument/2006/customXml" ds:itemID="{500920EE-2BAE-49F7-B9CD-133F30D7C542}"/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419</Words>
  <Application>Microsoft Office PowerPoint</Application>
  <PresentationFormat>Widescreen</PresentationFormat>
  <Paragraphs>52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Architecture</vt:lpstr>
      <vt:lpstr>等线</vt:lpstr>
      <vt:lpstr>Just Another Hand</vt:lpstr>
      <vt:lpstr>Microsoft YaHei</vt:lpstr>
      <vt:lpstr>SimSun</vt:lpstr>
      <vt:lpstr>字魂59号-创粗黑</vt:lpstr>
      <vt:lpstr>Arial</vt:lpstr>
      <vt:lpstr>Calibri</vt:lpstr>
      <vt:lpstr>Cambria</vt:lpstr>
      <vt:lpstr>SVN-Adam Gorry</vt:lpstr>
      <vt:lpstr>SVN-Newton</vt:lpstr>
      <vt:lpstr>Times New Roman</vt:lpstr>
      <vt:lpstr>1_Office Theme</vt:lpstr>
      <vt:lpstr>Office 主题​​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60</cp:revision>
  <dcterms:created xsi:type="dcterms:W3CDTF">2023-10-31T07:14:54Z</dcterms:created>
  <dcterms:modified xsi:type="dcterms:W3CDTF">2024-10-08T15:31:44Z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