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39"/>
  </p:notesMasterIdLst>
  <p:sldIdLst>
    <p:sldId id="332" r:id="rId6"/>
    <p:sldId id="352" r:id="rId7"/>
    <p:sldId id="261" r:id="rId8"/>
    <p:sldId id="353" r:id="rId9"/>
    <p:sldId id="257" r:id="rId10"/>
    <p:sldId id="351" r:id="rId11"/>
    <p:sldId id="336" r:id="rId12"/>
    <p:sldId id="338" r:id="rId13"/>
    <p:sldId id="339" r:id="rId14"/>
    <p:sldId id="340" r:id="rId15"/>
    <p:sldId id="342" r:id="rId16"/>
    <p:sldId id="354" r:id="rId17"/>
    <p:sldId id="355" r:id="rId18"/>
    <p:sldId id="356" r:id="rId19"/>
    <p:sldId id="357" r:id="rId20"/>
    <p:sldId id="341" r:id="rId21"/>
    <p:sldId id="358" r:id="rId22"/>
    <p:sldId id="359" r:id="rId23"/>
    <p:sldId id="433" r:id="rId24"/>
    <p:sldId id="434" r:id="rId25"/>
    <p:sldId id="435" r:id="rId26"/>
    <p:sldId id="436" r:id="rId27"/>
    <p:sldId id="437" r:id="rId28"/>
    <p:sldId id="438" r:id="rId29"/>
    <p:sldId id="439" r:id="rId30"/>
    <p:sldId id="440" r:id="rId31"/>
    <p:sldId id="441" r:id="rId32"/>
    <p:sldId id="442" r:id="rId33"/>
    <p:sldId id="443" r:id="rId34"/>
    <p:sldId id="561" r:id="rId35"/>
    <p:sldId id="562" r:id="rId36"/>
    <p:sldId id="2641"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86993E1-DFED-CC3B-393E-11375227193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CAFDD622-81A8-B6CF-4E50-8F2C61B0AF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jp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8"/>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hãy kể về một việc làm đúng, tốt của các bạn trong lớp, trong trường mà em đã chứng kiến.</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Chăm chỉ học tập;</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thầy yêu bạn;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Phản đối, phê phán thói bắt nạt;</a:t>
            </a:r>
          </a:p>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Bảo vệ môi trường và cảnh quan trường học;...</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 em, chúng ta cần ứng xử như thế nào với những việc làm đó? </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Chúng ta cần tin tưởng, bảo vệ, ủng hộ những việc làm đó.</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40502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1219E25-7CAC-4B56-A4FD-64096A228C9D}"/>
</file>

<file path=customXml/itemProps2.xml><?xml version="1.0" encoding="utf-8"?>
<ds:datastoreItem xmlns:ds="http://schemas.openxmlformats.org/officeDocument/2006/customXml" ds:itemID="{7F9FD861-0EBD-4129-B5D9-BB55F7D9DA65}"/>
</file>

<file path=customXml/itemProps3.xml><?xml version="1.0" encoding="utf-8"?>
<ds:datastoreItem xmlns:ds="http://schemas.openxmlformats.org/officeDocument/2006/customXml" ds:itemID="{147EC3AF-9E7C-42EF-BDB5-CAA24F513633}"/>
</file>

<file path=docProps/app.xml><?xml version="1.0" encoding="utf-8"?>
<Properties xmlns="http://schemas.openxmlformats.org/officeDocument/2006/extended-properties" xmlns:vt="http://schemas.openxmlformats.org/officeDocument/2006/docPropsVTypes">
  <TotalTime>145</TotalTime>
  <Words>863</Words>
  <Application>Microsoft Office PowerPoint</Application>
  <PresentationFormat>Widescreen</PresentationFormat>
  <Paragraphs>58</Paragraphs>
  <Slides>33</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汉仪正圆-45W</vt:lpstr>
      <vt:lpstr>Arial</vt:lpstr>
      <vt:lpstr>Calibri</vt:lpstr>
      <vt:lpstr>Cambria</vt:lpstr>
      <vt:lpstr>Times New Roman</vt:lpstr>
      <vt:lpstr>UTM Avo</vt:lpstr>
      <vt:lpstr>Wingdings</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2024-07-17T03:40:02Z</dcterms:created>
  <dcterms:modified xsi:type="dcterms:W3CDTF">2024-07-17T13:53:22Z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