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7" r:id="rId3"/>
    <p:sldId id="261" r:id="rId4"/>
    <p:sldId id="262" r:id="rId5"/>
    <p:sldId id="263" r:id="rId6"/>
    <p:sldId id="256" r:id="rId7"/>
    <p:sldId id="259" r:id="rId8"/>
    <p:sldId id="264" r:id="rId9"/>
    <p:sldId id="267" r:id="rId10"/>
    <p:sldId id="271" r:id="rId11"/>
    <p:sldId id="269" r:id="rId12"/>
    <p:sldId id="270" r:id="rId13"/>
  </p:sldIdLst>
  <p:sldSz cx="12192000" cy="6858000"/>
  <p:notesSz cx="6858000" cy="9144000"/>
  <p:embeddedFontLst>
    <p:embeddedFont>
      <p:font typeface="#9Slide03 BoosterNextFYBlack" panose="02000A03000000020004" pitchFamily="2" charset="0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21/09/2024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E3048EA-793D-7147-6F17-08143D544A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6" y="105368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7B9E3-F7E8-920F-C5BE-144BD6AF7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7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D07AA9-1AE0-8099-7FDA-CE2A94486E95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4F1677-0375-019A-AE3A-913040718EC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>
                <a:extLst>
                  <a:ext uri="{FF2B5EF4-FFF2-40B4-BE49-F238E27FC236}">
                    <a16:creationId xmlns:a16="http://schemas.microsoft.com/office/drawing/2014/main" id="{E1C32DDE-8205-F588-9699-FC9AAED0E121}"/>
                  </a:ext>
                </a:extLst>
              </p:cNvPr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>
                <a:extLst>
                  <a:ext uri="{FF2B5EF4-FFF2-40B4-BE49-F238E27FC236}">
                    <a16:creationId xmlns:a16="http://schemas.microsoft.com/office/drawing/2014/main" id="{193434C0-C729-A256-00EA-019E968C3138}"/>
                  </a:ext>
                </a:extLst>
              </p:cNvPr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FD70D8-06BF-33D7-2467-0B7930755B04}"/>
                </a:ext>
              </a:extLst>
            </p:cNvPr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52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6222746B9DD4E9009FC74C2167E69" ma:contentTypeVersion="18" ma:contentTypeDescription="Create a new document." ma:contentTypeScope="" ma:versionID="d5ccb3920f029d15265d74a0778defc7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f704b1491f81a652d21bdfc6bed40c6d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AF4D04F-97E9-4D97-93C3-FFC6EC718367}"/>
</file>

<file path=customXml/itemProps2.xml><?xml version="1.0" encoding="utf-8"?>
<ds:datastoreItem xmlns:ds="http://schemas.openxmlformats.org/officeDocument/2006/customXml" ds:itemID="{268572E5-1F75-46C0-BB19-6E54A47936D9}"/>
</file>

<file path=customXml/itemProps3.xml><?xml version="1.0" encoding="utf-8"?>
<ds:datastoreItem xmlns:ds="http://schemas.openxmlformats.org/officeDocument/2006/customXml" ds:itemID="{3D359374-F427-4406-84EE-FF5DA8FEE11C}"/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240</Words>
  <Application>Microsoft Office PowerPoint</Application>
  <PresentationFormat>Widescreen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Cambria</vt:lpstr>
      <vt:lpstr>Aptos Display</vt:lpstr>
      <vt:lpstr>Aptos</vt:lpstr>
      <vt:lpstr>Times New Roman</vt:lpstr>
      <vt:lpstr>Calibri</vt:lpstr>
      <vt:lpstr>#9Slide03 BoosterNextFYBlack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Thao Tran</cp:lastModifiedBy>
  <cp:revision>7</cp:revision>
  <dcterms:created xsi:type="dcterms:W3CDTF">2024-08-14T06:45:03Z</dcterms:created>
  <dcterms:modified xsi:type="dcterms:W3CDTF">2024-09-21T02:29:50Z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