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9"/>
  </p:notesMasterIdLst>
  <p:handoutMasterIdLst>
    <p:handoutMasterId r:id="rId20"/>
  </p:handoutMasterIdLst>
  <p:sldIdLst>
    <p:sldId id="303" r:id="rId3"/>
    <p:sldId id="322" r:id="rId4"/>
    <p:sldId id="323" r:id="rId5"/>
    <p:sldId id="324" r:id="rId6"/>
    <p:sldId id="325" r:id="rId7"/>
    <p:sldId id="302" r:id="rId8"/>
    <p:sldId id="294" r:id="rId9"/>
    <p:sldId id="305" r:id="rId10"/>
    <p:sldId id="314" r:id="rId11"/>
    <p:sldId id="328" r:id="rId12"/>
    <p:sldId id="329" r:id="rId13"/>
    <p:sldId id="330" r:id="rId14"/>
    <p:sldId id="321" r:id="rId15"/>
    <p:sldId id="331" r:id="rId16"/>
    <p:sldId id="326" r:id="rId17"/>
    <p:sldId id="327"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59" d="100"/>
          <a:sy n="59" d="100"/>
        </p:scale>
        <p:origin x="760" y="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9/28/2024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16</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0.wdp"/><Relationship Id="rId4" Type="http://schemas.openxmlformats.org/officeDocument/2006/relationships/image" Target="../media/image21.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3.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microsoft.com/office/2007/relationships/hdphoto" Target="../media/hdphoto11.wdp"/><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microsoft.com/office/2007/relationships/hdphoto" Target="../media/hdphoto10.wdp"/><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7206CB-244C-4014-845F-21F3E177D6CD}"/>
              </a:ext>
            </a:extLst>
          </p:cNvPr>
          <p:cNvSpPr txBox="1"/>
          <p:nvPr/>
        </p:nvSpPr>
        <p:spPr>
          <a:xfrm>
            <a:off x="1863363" y="19780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863F3510-19DC-4E6F-AC92-25CDDCAF0D23}"/>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8" name="TextBox 17">
            <a:extLst>
              <a:ext uri="{FF2B5EF4-FFF2-40B4-BE49-F238E27FC236}">
                <a16:creationId xmlns:a16="http://schemas.microsoft.com/office/drawing/2014/main" id="{BDDB9E85-1791-42B8-A4C5-85B430EDA962}"/>
              </a:ext>
            </a:extLst>
          </p:cNvPr>
          <p:cNvSpPr txBox="1"/>
          <p:nvPr/>
        </p:nvSpPr>
        <p:spPr>
          <a:xfrm>
            <a:off x="1863363" y="29590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id="{19415311-7AF6-4601-AD92-8E4BD28415C8}"/>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0" name="TextBox 19">
            <a:extLst>
              <a:ext uri="{FF2B5EF4-FFF2-40B4-BE49-F238E27FC236}">
                <a16:creationId xmlns:a16="http://schemas.microsoft.com/office/drawing/2014/main" id="{D668D061-4095-4E5C-ABF3-167123824145}"/>
              </a:ext>
            </a:extLst>
          </p:cNvPr>
          <p:cNvSpPr txBox="1"/>
          <p:nvPr/>
        </p:nvSpPr>
        <p:spPr>
          <a:xfrm>
            <a:off x="1863363" y="39400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id="{CFB04AB0-CDC0-47D7-841B-FB979E4E95EE}"/>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2" name="TextBox 21">
            <a:extLst>
              <a:ext uri="{FF2B5EF4-FFF2-40B4-BE49-F238E27FC236}">
                <a16:creationId xmlns:a16="http://schemas.microsoft.com/office/drawing/2014/main" id="{736C9A26-4E86-435F-9D7A-4F6D17EBE1C1}"/>
              </a:ext>
            </a:extLst>
          </p:cNvPr>
          <p:cNvSpPr txBox="1"/>
          <p:nvPr/>
        </p:nvSpPr>
        <p:spPr>
          <a:xfrm>
            <a:off x="1863363" y="49210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id="{2BACBED9-671A-47CB-A68F-10611A62BBD1}"/>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2" name="Picture 1">
            <a:extLst>
              <a:ext uri="{FF2B5EF4-FFF2-40B4-BE49-F238E27FC236}">
                <a16:creationId xmlns:a16="http://schemas.microsoft.com/office/drawing/2014/main" id="{EB17B373-641A-C5F1-664B-369607703EA4}"/>
              </a:ext>
            </a:extLst>
          </p:cNvPr>
          <p:cNvPicPr>
            <a:picLocks noChangeAspect="1"/>
          </p:cNvPicPr>
          <p:nvPr/>
        </p:nvPicPr>
        <p:blipFill>
          <a:blip r:embed="rId6"/>
          <a:stretch>
            <a:fillRect/>
          </a:stretch>
        </p:blipFill>
        <p:spPr>
          <a:xfrm>
            <a:off x="785287" y="807671"/>
            <a:ext cx="5200339" cy="1127858"/>
          </a:xfrm>
          <a:prstGeom prst="rect">
            <a:avLst/>
          </a:prstGeom>
        </p:spPr>
      </p:pic>
    </p:spTree>
    <p:extLst>
      <p:ext uri="{BB962C8B-B14F-4D97-AF65-F5344CB8AC3E}">
        <p14:creationId xmlns:p14="http://schemas.microsoft.com/office/powerpoint/2010/main" val="201237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left)">
                                      <p:cBhvr>
                                        <p:cTn id="3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uiExpand="1" build="p"/>
      <p:bldP spid="20" grpId="0" uiExpand="1" build="p"/>
      <p:bldP spid="2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76B3BCC7-CC76-3AC9-A41D-FDDE72C940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4088" y="4404452"/>
            <a:ext cx="1280256" cy="1280256"/>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58C61044-2CB7-446C-8A72-64B9CDE47A62}"/>
</file>

<file path=customXml/itemProps2.xml><?xml version="1.0" encoding="utf-8"?>
<ds:datastoreItem xmlns:ds="http://schemas.openxmlformats.org/officeDocument/2006/customXml" ds:itemID="{2CD6E476-251C-4504-9530-941D5AD781C0}"/>
</file>

<file path=customXml/itemProps3.xml><?xml version="1.0" encoding="utf-8"?>
<ds:datastoreItem xmlns:ds="http://schemas.openxmlformats.org/officeDocument/2006/customXml" ds:itemID="{A1FB7282-5F34-4D19-B9F5-87BC654098D5}"/>
</file>

<file path=docProps/app.xml><?xml version="1.0" encoding="utf-8"?>
<Properties xmlns="http://schemas.openxmlformats.org/officeDocument/2006/extended-properties" xmlns:vt="http://schemas.openxmlformats.org/officeDocument/2006/docPropsVTypes">
  <TotalTime>429</TotalTime>
  <Words>415</Words>
  <Application>Microsoft Office PowerPoint</Application>
  <PresentationFormat>Widescreen</PresentationFormat>
  <Paragraphs>59</Paragraphs>
  <Slides>16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Calibri</vt:lpstr>
      <vt:lpstr>UTM Cookies</vt:lpstr>
      <vt:lpstr>UTM Duepuntozero</vt:lpstr>
      <vt:lpstr>#9Slide07 IcielLa Chic Pro Shad</vt:lpstr>
      <vt:lpstr>SVN-Poky's</vt:lpstr>
      <vt:lpstr>Arial</vt:lpstr>
      <vt:lpstr>Cambria</vt:lpstr>
      <vt:lpstr>UVN Banh Mi</vt:lpstr>
      <vt:lpstr>#9Slide05 Phobia</vt:lpstr>
      <vt:lpstr>Pattaya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Thao Tran</cp:lastModifiedBy>
  <cp:revision>62</cp:revision>
  <dcterms:created xsi:type="dcterms:W3CDTF">2022-06-25T03:27:47Z</dcterms:created>
  <dcterms:modified xsi:type="dcterms:W3CDTF">2024-09-28T02:33:00Z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