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2835841-BD6B-4E69-9D09-4F9D5441F389}"/>
</file>

<file path=customXml/itemProps2.xml><?xml version="1.0" encoding="utf-8"?>
<ds:datastoreItem xmlns:ds="http://schemas.openxmlformats.org/officeDocument/2006/customXml" ds:itemID="{A8C1E27D-E0DF-4712-A041-E6F918E90569}"/>
</file>

<file path=customXml/itemProps3.xml><?xml version="1.0" encoding="utf-8"?>
<ds:datastoreItem xmlns:ds="http://schemas.openxmlformats.org/officeDocument/2006/customXml" ds:itemID="{D22C75AD-13B8-4948-8786-C9137B494044}"/>
</file>

<file path=docProps/app.xml><?xml version="1.0" encoding="utf-8"?>
<Properties xmlns="http://schemas.openxmlformats.org/officeDocument/2006/extended-properties" xmlns:vt="http://schemas.openxmlformats.org/officeDocument/2006/docPropsVTypes">
  <TotalTime>278</TotalTime>
  <Words>268</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Thao Tran</cp:lastModifiedBy>
  <cp:revision>42</cp:revision>
  <dcterms:created xsi:type="dcterms:W3CDTF">2023-09-10T14:54:16Z</dcterms:created>
  <dcterms:modified xsi:type="dcterms:W3CDTF">2024-09-28T12:51:23Z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