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844355A-A321-9928-F5FD-A9C734C559E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362088" y="0"/>
            <a:ext cx="1529397" cy="1529397"/>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F85B91E-7C7D-4280-9267-7DE1CD9F906F}"/>
</file>

<file path=customXml/itemProps2.xml><?xml version="1.0" encoding="utf-8"?>
<ds:datastoreItem xmlns:ds="http://schemas.openxmlformats.org/officeDocument/2006/customXml" ds:itemID="{CE53D7F0-5592-4AA7-8847-02ED2B7A9908}"/>
</file>

<file path=customXml/itemProps3.xml><?xml version="1.0" encoding="utf-8"?>
<ds:datastoreItem xmlns:ds="http://schemas.openxmlformats.org/officeDocument/2006/customXml" ds:itemID="{62218353-649A-4103-911F-4E32D7DECDA1}"/>
</file>

<file path=docProps/app.xml><?xml version="1.0" encoding="utf-8"?>
<Properties xmlns="http://schemas.openxmlformats.org/officeDocument/2006/extended-properties" xmlns:vt="http://schemas.openxmlformats.org/officeDocument/2006/docPropsVTypes">
  <TotalTime>96</TotalTime>
  <Words>603</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Aptos</vt:lpstr>
      <vt:lpstr>Arial</vt:lpstr>
      <vt:lpstr>Calibri</vt:lpstr>
      <vt:lpstr>Cambria</vt:lpstr>
      <vt:lpstr>Cambria Math</vt:lpstr>
      <vt:lpstr>iCiel Gotham Medium</vt:lpstr>
      <vt:lpstr>SVN-Dumpling</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2024-09-17T13:08:29Z</dcterms:created>
  <dcterms:modified xsi:type="dcterms:W3CDTF">2024-09-28T01:29:56Z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