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84" r:id="rId3"/>
    <p:sldId id="318" r:id="rId4"/>
    <p:sldId id="320" r:id="rId5"/>
    <p:sldId id="321" r:id="rId6"/>
    <p:sldId id="322" r:id="rId7"/>
    <p:sldId id="323" r:id="rId8"/>
    <p:sldId id="324" r:id="rId9"/>
    <p:sldId id="370" r:id="rId10"/>
    <p:sldId id="371" r:id="rId11"/>
    <p:sldId id="372" r:id="rId12"/>
    <p:sldId id="319" r:id="rId13"/>
    <p:sldId id="325" r:id="rId14"/>
    <p:sldId id="317" r:id="rId15"/>
    <p:sldId id="327" r:id="rId16"/>
    <p:sldId id="364" r:id="rId17"/>
    <p:sldId id="326" r:id="rId18"/>
    <p:sldId id="330" r:id="rId19"/>
    <p:sldId id="373" r:id="rId20"/>
    <p:sldId id="331" r:id="rId21"/>
    <p:sldId id="350" r:id="rId22"/>
    <p:sldId id="353" r:id="rId23"/>
    <p:sldId id="263" r:id="rId24"/>
    <p:sldId id="352" r:id="rId25"/>
    <p:sldId id="374" r:id="rId26"/>
    <p:sldId id="363" r:id="rId27"/>
    <p:sldId id="375" r:id="rId28"/>
    <p:sldId id="361" r:id="rId29"/>
    <p:sldId id="362" r:id="rId30"/>
    <p:sldId id="3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7</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12</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18</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6" name="Footer Placeholder 5">
            <a:extLst>
              <a:ext uri="{FF2B5EF4-FFF2-40B4-BE49-F238E27FC236}">
                <a16:creationId xmlns:a16="http://schemas.microsoft.com/office/drawing/2014/main"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5" name="Footer Placeholder 4">
            <a:extLst>
              <a:ext uri="{FF2B5EF4-FFF2-40B4-BE49-F238E27FC236}">
                <a16:creationId xmlns:a16="http://schemas.microsoft.com/office/drawing/2014/main"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5" name="Footer Placeholder 4">
            <a:extLst>
              <a:ext uri="{FF2B5EF4-FFF2-40B4-BE49-F238E27FC236}">
                <a16:creationId xmlns:a16="http://schemas.microsoft.com/office/drawing/2014/main"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9/26/2024</a:t>
            </a:fld>
            <a:endParaRPr lang="en-US"/>
          </a:p>
        </p:txBody>
      </p:sp>
      <p:sp>
        <p:nvSpPr>
          <p:cNvPr id="5" name="Footer Placeholder 4">
            <a:extLst>
              <a:ext uri="{FF2B5EF4-FFF2-40B4-BE49-F238E27FC236}">
                <a16:creationId xmlns:a16="http://schemas.microsoft.com/office/drawing/2014/main"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id="{FAADEEA5-188D-F861-A816-0B45880D52D5}"/>
              </a:ext>
            </a:extLst>
          </p:cNvPr>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5" name="Footer Placeholder 4">
            <a:extLst>
              <a:ext uri="{FF2B5EF4-FFF2-40B4-BE49-F238E27FC236}">
                <a16:creationId xmlns:a16="http://schemas.microsoft.com/office/drawing/2014/main"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6" name="Footer Placeholder 5">
            <a:extLst>
              <a:ext uri="{FF2B5EF4-FFF2-40B4-BE49-F238E27FC236}">
                <a16:creationId xmlns:a16="http://schemas.microsoft.com/office/drawing/2014/main"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8" name="Footer Placeholder 7">
            <a:extLst>
              <a:ext uri="{FF2B5EF4-FFF2-40B4-BE49-F238E27FC236}">
                <a16:creationId xmlns:a16="http://schemas.microsoft.com/office/drawing/2014/main"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4" name="Footer Placeholder 3">
            <a:extLst>
              <a:ext uri="{FF2B5EF4-FFF2-40B4-BE49-F238E27FC236}">
                <a16:creationId xmlns:a16="http://schemas.microsoft.com/office/drawing/2014/main"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3" name="Footer Placeholder 2">
            <a:extLst>
              <a:ext uri="{FF2B5EF4-FFF2-40B4-BE49-F238E27FC236}">
                <a16:creationId xmlns:a16="http://schemas.microsoft.com/office/drawing/2014/main"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6" name="Footer Placeholder 5">
            <a:extLst>
              <a:ext uri="{FF2B5EF4-FFF2-40B4-BE49-F238E27FC236}">
                <a16:creationId xmlns:a16="http://schemas.microsoft.com/office/drawing/2014/main"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C97D7848-1EE9-6822-B7A1-3BE84CFB84A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68545" y="218489"/>
            <a:ext cx="1472837" cy="1472837"/>
          </a:xfrm>
          <a:prstGeom prst="rect">
            <a:avLst/>
          </a:prstGeom>
        </p:spPr>
      </p:pic>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12.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9.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9.png"/><Relationship Id="rId12"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microsoft.com/office/2007/relationships/hdphoto" Target="../media/hdphoto6.wdp"/><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notesSlide" Target="../notesSlides/notesSlide1.xm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4.png"/><Relationship Id="rId7"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7.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1.png"/><Relationship Id="rId3" Type="http://schemas.openxmlformats.org/officeDocument/2006/relationships/slideLayout" Target="../slideLayouts/slideLayout1.xml"/><Relationship Id="rId7" Type="http://schemas.openxmlformats.org/officeDocument/2006/relationships/image" Target="../media/image34.pn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image" Target="../media/image54.png"/><Relationship Id="rId5" Type="http://schemas.openxmlformats.org/officeDocument/2006/relationships/image" Target="../media/image35.png"/><Relationship Id="rId10" Type="http://schemas.openxmlformats.org/officeDocument/2006/relationships/image" Target="../media/image6.svg"/><Relationship Id="rId4" Type="http://schemas.openxmlformats.org/officeDocument/2006/relationships/image" Target="../media/image33.png"/><Relationship Id="rId9" Type="http://schemas.openxmlformats.org/officeDocument/2006/relationships/image" Target="../media/image5.png"/><Relationship Id="rId1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5.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11.png"/><Relationship Id="rId4" Type="http://schemas.openxmlformats.org/officeDocument/2006/relationships/image" Target="../media/image33.png"/><Relationship Id="rId9" Type="http://schemas.microsoft.com/office/2007/relationships/hdphoto" Target="../media/hdphoto10.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5.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png"/><Relationship Id="rId7" Type="http://schemas.microsoft.com/office/2007/relationships/hdphoto" Target="../media/hdphoto7.wdp"/><Relationship Id="rId12" Type="http://schemas.openxmlformats.org/officeDocument/2006/relationships/image" Target="../media/image62.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7.png"/><Relationship Id="rId5" Type="http://schemas.openxmlformats.org/officeDocument/2006/relationships/image" Target="../media/image34.png"/><Relationship Id="rId10" Type="http://schemas.openxmlformats.org/officeDocument/2006/relationships/image" Target="../media/image51.png"/><Relationship Id="rId4" Type="http://schemas.openxmlformats.org/officeDocument/2006/relationships/image" Target="../media/image60.svg"/><Relationship Id="rId9" Type="http://schemas.microsoft.com/office/2007/relationships/hdphoto" Target="../media/hdphoto11.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slide" Target="slide5.xml"/><Relationship Id="rId4" Type="http://schemas.openxmlformats.org/officeDocument/2006/relationships/image" Target="../media/image16.png"/><Relationship Id="rId9" Type="http://schemas.openxmlformats.org/officeDocument/2006/relationships/slide" Target="slide5.xml"/><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63.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5.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9.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6.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slide" Target="slide11.xml"/><Relationship Id="rId12" Type="http://schemas.openxmlformats.org/officeDocument/2006/relationships/image" Target="../media/image30.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slide" Target="slide10.xml"/><Relationship Id="rId4" Type="http://schemas.openxmlformats.org/officeDocument/2006/relationships/image" Target="../media/image16.png"/><Relationship Id="rId9" Type="http://schemas.openxmlformats.org/officeDocument/2006/relationships/slide" Target="slide10.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id="{3DE61AF8-4104-C6A7-F4E9-D605ED754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62518B-469B-BAD4-70BD-47FD31E28046}"/>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id="{387D83A6-99F0-9A2D-0AB8-AFEB3163EB56}"/>
              </a:ext>
            </a:extLst>
          </p:cNvPr>
          <p:cNvSpPr/>
          <p:nvPr/>
        </p:nvSpPr>
        <p:spPr>
          <a:xfrm>
            <a:off x="10628391" y="5259811"/>
            <a:ext cx="661481" cy="62257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id="{6A9C057B-BD37-8489-AF18-3ACD53E8E1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id="{DFC5B1E1-532D-DCCC-8EBA-6CDDCF5DB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id="{F16987A9-00C9-2795-F20F-11E9126F7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id="{64E92C21-48F6-4B52-3901-4893ABCC17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id="{EEE4A9E4-0EE5-7696-CF80-CBAF2DFF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id="{BC17E7A8-6C6C-7482-8090-9667696F0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id="{D2BA8848-B924-F7B0-B09E-025DAB427A81}"/>
              </a:ext>
            </a:extLst>
          </p:cNvPr>
          <p:cNvPicPr>
            <a:picLocks noChangeAspect="1"/>
          </p:cNvPicPr>
          <p:nvPr/>
        </p:nvPicPr>
        <p:blipFill>
          <a:blip r:embed="rId7"/>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id="{8E6FF1B4-BDEF-1095-EF3E-47E7AF8C6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id="{93ABFBC7-1C88-7F5A-C4C1-D28AB33A8BC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4"/>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id="{D9DBF3FF-82B1-641E-9E10-E840312F1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id="{579BC6B1-0DB4-E891-4F4B-3C8D659B11C1}"/>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9"/>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id="{3691653E-2A3B-6303-D51D-3AF76657A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id="{103CC77A-6211-14B3-CF08-8780DC521EC6}"/>
              </a:ext>
            </a:extLst>
          </p:cNvPr>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13"/>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6"/>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3365208659"/>
                    </a:ext>
                  </a:extLst>
                </a:gridCol>
                <a:gridCol w="3935307">
                  <a:extLst>
                    <a:ext uri="{9D8B030D-6E8A-4147-A177-3AD203B41FA5}">
                      <a16:colId xmlns:a16="http://schemas.microsoft.com/office/drawing/2014/main" val="2303289769"/>
                    </a:ext>
                  </a:extLst>
                </a:gridCol>
                <a:gridCol w="3935307">
                  <a:extLst>
                    <a:ext uri="{9D8B030D-6E8A-4147-A177-3AD203B41FA5}">
                      <a16:colId xmlns:a16="http://schemas.microsoft.com/office/drawing/2014/main"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183986186"/>
                  </a:ext>
                </a:extLst>
              </a:tr>
            </a:tbl>
          </a:graphicData>
        </a:graphic>
      </p:graphicFrame>
      <p:sp>
        <p:nvSpPr>
          <p:cNvPr id="7" name="TextBox 6">
            <a:extLst>
              <a:ext uri="{FF2B5EF4-FFF2-40B4-BE49-F238E27FC236}">
                <a16:creationId xmlns:a16="http://schemas.microsoft.com/office/drawing/2014/main"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id="{AEABFDB1-04E3-DD3C-A820-617C52FB40AD}"/>
              </a:ext>
            </a:extLst>
          </p:cNvPr>
          <p:cNvPicPr>
            <a:picLocks noChangeAspect="1"/>
          </p:cNvPicPr>
          <p:nvPr/>
        </p:nvPicPr>
        <p:blipFill>
          <a:blip r:embed="rId7"/>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6"/>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grpSp>
        <p:nvGrpSpPr>
          <p:cNvPr id="4103" name="Group 4102">
            <a:extLst>
              <a:ext uri="{FF2B5EF4-FFF2-40B4-BE49-F238E27FC236}">
                <a16:creationId xmlns:a16="http://schemas.microsoft.com/office/drawing/2014/main" id="{CCD90850-6602-FC0B-393B-4F7D291BB65F}"/>
              </a:ext>
            </a:extLst>
          </p:cNvPr>
          <p:cNvGrpSpPr/>
          <p:nvPr/>
        </p:nvGrpSpPr>
        <p:grpSpPr>
          <a:xfrm>
            <a:off x="10394578" y="5615110"/>
            <a:ext cx="913017" cy="913017"/>
            <a:chOff x="8883758" y="4617442"/>
            <a:chExt cx="913017" cy="913017"/>
          </a:xfrm>
        </p:grpSpPr>
        <p:sp>
          <p:nvSpPr>
            <p:cNvPr id="4100" name="Oval 4099">
              <a:extLst>
                <a:ext uri="{FF2B5EF4-FFF2-40B4-BE49-F238E27FC236}">
                  <a16:creationId xmlns:a16="http://schemas.microsoft.com/office/drawing/2014/main" id="{BBAEEF2E-8E6B-67CC-7559-CDBCDBF1FB89}"/>
                </a:ext>
              </a:extLst>
            </p:cNvPr>
            <p:cNvSpPr/>
            <p:nvPr/>
          </p:nvSpPr>
          <p:spPr>
            <a:xfrm>
              <a:off x="8883758" y="4617442"/>
              <a:ext cx="913017" cy="91301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3">
              <a:extLst>
                <a:ext uri="{FF2B5EF4-FFF2-40B4-BE49-F238E27FC236}">
                  <a16:creationId xmlns:a16="http://schemas.microsoft.com/office/drawing/2014/main" id="{A9B284F5-0A57-D214-E940-7052308D71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36211" y="4748757"/>
              <a:ext cx="608110" cy="650385"/>
            </a:xfrm>
            <a:prstGeom prst="rect">
              <a:avLst/>
            </a:prstGeom>
          </p:spPr>
        </p:pic>
      </p:grpSp>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grpSp>
        <p:nvGrpSpPr>
          <p:cNvPr id="4114" name="Group 4113">
            <a:extLst>
              <a:ext uri="{FF2B5EF4-FFF2-40B4-BE49-F238E27FC236}">
                <a16:creationId xmlns:a16="http://schemas.microsoft.com/office/drawing/2014/main" id="{12A4E1C2-A8DD-BED0-5989-4FBA56EA8DA5}"/>
              </a:ext>
            </a:extLst>
          </p:cNvPr>
          <p:cNvGrpSpPr/>
          <p:nvPr/>
        </p:nvGrpSpPr>
        <p:grpSpPr>
          <a:xfrm>
            <a:off x="3665904" y="3764494"/>
            <a:ext cx="7489237" cy="2747163"/>
            <a:chOff x="1293991" y="6475016"/>
            <a:chExt cx="10999613" cy="3859631"/>
          </a:xfrm>
        </p:grpSpPr>
        <p:pic>
          <p:nvPicPr>
            <p:cNvPr id="4115" name="Picture 4114">
              <a:extLst>
                <a:ext uri="{FF2B5EF4-FFF2-40B4-BE49-F238E27FC236}">
                  <a16:creationId xmlns:a16="http://schemas.microsoft.com/office/drawing/2014/main" id="{85ED9B7E-351A-366F-8072-A0E84CA57E35}"/>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293991" y="6475016"/>
              <a:ext cx="10999613" cy="3859631"/>
            </a:xfrm>
            <a:prstGeom prst="rect">
              <a:avLst/>
            </a:prstGeom>
          </p:spPr>
        </p:pic>
        <p:sp>
          <p:nvSpPr>
            <p:cNvPr id="4116" name="TextBox 4115">
              <a:extLst>
                <a:ext uri="{FF2B5EF4-FFF2-40B4-BE49-F238E27FC236}">
                  <a16:creationId xmlns:a16="http://schemas.microsoft.com/office/drawing/2014/main" id="{71B6883C-C80B-93E8-3CB4-BAA40054FE69}"/>
                </a:ext>
              </a:extLst>
            </p:cNvPr>
            <p:cNvSpPr txBox="1"/>
            <p:nvPr/>
          </p:nvSpPr>
          <p:spPr>
            <a:xfrm flipH="1">
              <a:off x="2087847" y="7259465"/>
              <a:ext cx="9287702" cy="883380"/>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endParaRPr lang="vi-VN" sz="3200" dirty="0">
                <a:solidFill>
                  <a:srgbClr val="0070C0"/>
                </a:solidFill>
                <a:latin typeface="iCiel Nabila" pitchFamily="2" charset="0"/>
                <a:cs typeface="Pattaya" panose="00000500000000000000" pitchFamily="2" charset="-34"/>
              </a:endParaRPr>
            </a:p>
          </p:txBody>
        </p:sp>
      </p:grpSp>
      <p:pic>
        <p:nvPicPr>
          <p:cNvPr id="4117" name="Picture 4116">
            <a:extLst>
              <a:ext uri="{FF2B5EF4-FFF2-40B4-BE49-F238E27FC236}">
                <a16:creationId xmlns:a16="http://schemas.microsoft.com/office/drawing/2014/main" id="{E91CBC3B-840A-8C13-68B0-C83B8495493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62443" y="1338972"/>
            <a:ext cx="7675157" cy="2175360"/>
          </a:xfrm>
          <a:prstGeom prst="rect">
            <a:avLst/>
          </a:prstGeom>
        </p:spPr>
      </p:pic>
      <p:sp>
        <p:nvSpPr>
          <p:cNvPr id="4118" name="TextBox 4117">
            <a:extLst>
              <a:ext uri="{FF2B5EF4-FFF2-40B4-BE49-F238E27FC236}">
                <a16:creationId xmlns:a16="http://schemas.microsoft.com/office/drawing/2014/main" id="{0BF5BE5A-F0C2-CE44-6E97-1858CB293F78}"/>
              </a:ext>
            </a:extLst>
          </p:cNvPr>
          <p:cNvSpPr txBox="1"/>
          <p:nvPr/>
        </p:nvSpPr>
        <p:spPr>
          <a:xfrm flipH="1">
            <a:off x="2347940" y="1712589"/>
            <a:ext cx="5373659" cy="628762"/>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p>
        </p:txBody>
      </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10"/>
          <a:srcRect/>
          <a:stretch>
            <a:fillRect/>
          </a:stretch>
        </p:blipFill>
        <p:spPr>
          <a:xfrm>
            <a:off x="10206637" y="3386083"/>
            <a:ext cx="1573937" cy="3375736"/>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11"/>
          <a:srcRect/>
          <a:stretch>
            <a:fillRect/>
          </a:stretch>
        </p:blipFill>
        <p:spPr>
          <a:xfrm flipH="1">
            <a:off x="278499" y="1798923"/>
            <a:ext cx="2069442" cy="3720344"/>
          </a:xfrm>
          <a:prstGeom prst="rect">
            <a:avLst/>
          </a:prstGeom>
        </p:spPr>
      </p:pic>
      <p:pic>
        <p:nvPicPr>
          <p:cNvPr id="2" name="Picture 1">
            <a:extLst>
              <a:ext uri="{FF2B5EF4-FFF2-40B4-BE49-F238E27FC236}">
                <a16:creationId xmlns:a16="http://schemas.microsoft.com/office/drawing/2014/main" id="{290B62F1-F3D0-55C6-33AC-E76780CA8769}"/>
              </a:ext>
            </a:extLst>
          </p:cNvPr>
          <p:cNvPicPr>
            <a:picLocks noChangeAspect="1"/>
          </p:cNvPicPr>
          <p:nvPr/>
        </p:nvPicPr>
        <p:blipFill>
          <a:blip r:embed="rId12"/>
          <a:stretch>
            <a:fillRect/>
          </a:stretch>
        </p:blipFill>
        <p:spPr>
          <a:xfrm>
            <a:off x="473996" y="89345"/>
            <a:ext cx="10979848" cy="1457070"/>
          </a:xfrm>
          <a:prstGeom prst="rect">
            <a:avLst/>
          </a:prstGeom>
        </p:spPr>
      </p:pic>
    </p:spTree>
    <p:extLst>
      <p:ext uri="{BB962C8B-B14F-4D97-AF65-F5344CB8AC3E}">
        <p14:creationId xmlns:p14="http://schemas.microsoft.com/office/powerpoint/2010/main" val="2387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fade">
                                      <p:cBhvr>
                                        <p:cTn id="7" dur="500"/>
                                        <p:tgtEl>
                                          <p:spTgt spid="4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fade">
                                      <p:cBhvr>
                                        <p:cTn id="10" dur="500"/>
                                        <p:tgtEl>
                                          <p:spTgt spid="4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fade">
                                      <p:cBhvr>
                                        <p:cTn id="15"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10"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10" action="ppaction://hlinksldjump"/>
                <a:extLst>
                  <a:ext uri="{FF2B5EF4-FFF2-40B4-BE49-F238E27FC236}">
                    <a16:creationId xmlns:a16="http://schemas.microsoft.com/office/drawing/2014/main"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7" action="ppaction://hlinksldjump"/>
                <a:extLst>
                  <a:ext uri="{FF2B5EF4-FFF2-40B4-BE49-F238E27FC236}">
                    <a16:creationId xmlns:a16="http://schemas.microsoft.com/office/drawing/2014/main"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6" action="ppaction://hlinksldjump"/>
                <a:extLst>
                  <a:ext uri="{FF2B5EF4-FFF2-40B4-BE49-F238E27FC236}">
                    <a16:creationId xmlns:a16="http://schemas.microsoft.com/office/drawing/2014/main"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a:extLst>
                  <a:ext uri="{FF2B5EF4-FFF2-40B4-BE49-F238E27FC236}">
                    <a16:creationId xmlns:a16="http://schemas.microsoft.com/office/drawing/2014/main"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6" action="ppaction://hlinksldjump"/>
                <a:extLst>
                  <a:ext uri="{FF2B5EF4-FFF2-40B4-BE49-F238E27FC236}">
                    <a16:creationId xmlns:a16="http://schemas.microsoft.com/office/drawing/2014/main"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D82C565F-D16E-4E9D-988C-444353BE2A4B}"/>
</file>

<file path=customXml/itemProps2.xml><?xml version="1.0" encoding="utf-8"?>
<ds:datastoreItem xmlns:ds="http://schemas.openxmlformats.org/officeDocument/2006/customXml" ds:itemID="{94C5B28C-87AE-4556-B504-C304E4D14E62}"/>
</file>

<file path=customXml/itemProps3.xml><?xml version="1.0" encoding="utf-8"?>
<ds:datastoreItem xmlns:ds="http://schemas.openxmlformats.org/officeDocument/2006/customXml" ds:itemID="{079A71B4-1FF3-4040-A57E-23F7C85D70BA}"/>
</file>

<file path=docProps/app.xml><?xml version="1.0" encoding="utf-8"?>
<Properties xmlns="http://schemas.openxmlformats.org/officeDocument/2006/extended-properties" xmlns:vt="http://schemas.openxmlformats.org/officeDocument/2006/docPropsVTypes">
  <TotalTime>688</TotalTime>
  <Words>632</Words>
  <Application>Microsoft Office PowerPoint</Application>
  <PresentationFormat>Widescreen</PresentationFormat>
  <Paragraphs>108</Paragraphs>
  <Slides>30</Slides>
  <Notes>6</Notes>
  <HiddenSlides>0</HiddenSlides>
  <MMClips>16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LNTH-Pleasantly Plump</vt:lpstr>
      <vt:lpstr>Arial</vt:lpstr>
      <vt:lpstr>Calibri</vt:lpstr>
      <vt:lpstr>Calibri Light</vt:lpstr>
      <vt:lpstr>Cambria</vt:lpstr>
      <vt:lpstr>Cambria Math</vt:lpstr>
      <vt:lpstr>iCiel Cadena</vt:lpstr>
      <vt:lpstr>iCiel Nabila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Thao Tran</cp:lastModifiedBy>
  <cp:revision>62</cp:revision>
  <dcterms:created xsi:type="dcterms:W3CDTF">2024-06-30T13:54:23Z</dcterms:created>
  <dcterms:modified xsi:type="dcterms:W3CDTF">2024-09-26T03:28:23Z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