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5" r:id="rId2"/>
    <p:sldId id="267" r:id="rId3"/>
    <p:sldId id="265" r:id="rId4"/>
    <p:sldId id="300" r:id="rId5"/>
    <p:sldId id="301" r:id="rId6"/>
    <p:sldId id="258" r:id="rId7"/>
    <p:sldId id="282" r:id="rId8"/>
    <p:sldId id="280" r:id="rId9"/>
    <p:sldId id="276" r:id="rId10"/>
    <p:sldId id="283" r:id="rId11"/>
    <p:sldId id="284" r:id="rId12"/>
    <p:sldId id="277" r:id="rId13"/>
    <p:sldId id="285" r:id="rId14"/>
    <p:sldId id="268" r:id="rId15"/>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29"/>
    <a:srgbClr val="F6882E"/>
    <a:srgbClr val="FFDB69"/>
    <a:srgbClr val="FF3399"/>
    <a:srgbClr val="88DFE8"/>
    <a:srgbClr val="FEF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BC03A-C4A2-4279-8C2D-07311D028E5A}" v="11" dt="2022-08-13T05:07:52.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6" autoAdjust="0"/>
    <p:restoredTop sz="94660"/>
  </p:normalViewPr>
  <p:slideViewPr>
    <p:cSldViewPr>
      <p:cViewPr varScale="1">
        <p:scale>
          <a:sx n="52" d="100"/>
          <a:sy n="52" d="100"/>
        </p:scale>
        <p:origin x="708" y="60"/>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B8D04585-5AD1-4860-B211-352B2722D054}"/>
    <pc:docChg chg="modSld">
      <pc:chgData name="T H" userId="270efafb50020bd6" providerId="LiveId" clId="{B8D04585-5AD1-4860-B211-352B2722D054}" dt="2022-08-12T00:58:47.287" v="15" actId="20577"/>
      <pc:docMkLst>
        <pc:docMk/>
      </pc:docMkLst>
      <pc:sldChg chg="modSp mod">
        <pc:chgData name="T H" userId="270efafb50020bd6" providerId="LiveId" clId="{B8D04585-5AD1-4860-B211-352B2722D054}" dt="2022-08-12T00:58:47.287" v="15" actId="20577"/>
        <pc:sldMkLst>
          <pc:docMk/>
          <pc:sldMk cId="2181279512" sldId="275"/>
        </pc:sldMkLst>
        <pc:spChg chg="mod">
          <ac:chgData name="T H" userId="270efafb50020bd6" providerId="LiveId" clId="{B8D04585-5AD1-4860-B211-352B2722D054}" dt="2022-08-12T00:58:47.287" v="15" actId="20577"/>
          <ac:spMkLst>
            <pc:docMk/>
            <pc:sldMk cId="2181279512" sldId="275"/>
            <ac:spMk id="14" creationId="{00000000-0000-0000-0000-000000000000}"/>
          </ac:spMkLst>
        </pc:spChg>
      </pc:sldChg>
    </pc:docChg>
  </pc:docChgLst>
  <pc:docChgLst>
    <pc:chgData name="T H" userId="270efafb50020bd6" providerId="LiveId" clId="{3AC2328E-097B-45CF-A799-A887DBE47057}"/>
    <pc:docChg chg="undo redo custSel addSld modSld">
      <pc:chgData name="T H" userId="270efafb50020bd6" providerId="LiveId" clId="{3AC2328E-097B-45CF-A799-A887DBE47057}" dt="2022-08-11T22:35:03.761" v="2773" actId="1076"/>
      <pc:docMkLst>
        <pc:docMk/>
      </pc:docMkLst>
      <pc:sldChg chg="addSp delSp modSp mod delAnim modAnim">
        <pc:chgData name="T H" userId="270efafb50020bd6" providerId="LiveId" clId="{3AC2328E-097B-45CF-A799-A887DBE47057}" dt="2022-08-11T19:55:57.106" v="555" actId="20577"/>
        <pc:sldMkLst>
          <pc:docMk/>
          <pc:sldMk cId="2365650238" sldId="258"/>
        </pc:sldMkLst>
        <pc:spChg chg="del mod">
          <ac:chgData name="T H" userId="270efafb50020bd6" providerId="LiveId" clId="{3AC2328E-097B-45CF-A799-A887DBE47057}" dt="2022-08-11T19:40:40.022" v="218" actId="478"/>
          <ac:spMkLst>
            <pc:docMk/>
            <pc:sldMk cId="2365650238" sldId="258"/>
            <ac:spMk id="8" creationId="{00000000-0000-0000-0000-000000000000}"/>
          </ac:spMkLst>
        </pc:spChg>
        <pc:spChg chg="add mod">
          <ac:chgData name="T H" userId="270efafb50020bd6" providerId="LiveId" clId="{3AC2328E-097B-45CF-A799-A887DBE47057}" dt="2022-08-11T19:48:07.183" v="262" actId="948"/>
          <ac:spMkLst>
            <pc:docMk/>
            <pc:sldMk cId="2365650238" sldId="258"/>
            <ac:spMk id="11" creationId="{882865E2-EDCD-B891-8A25-0B8C9B6B57D0}"/>
          </ac:spMkLst>
        </pc:spChg>
        <pc:spChg chg="del">
          <ac:chgData name="T H" userId="270efafb50020bd6" providerId="LiveId" clId="{3AC2328E-097B-45CF-A799-A887DBE47057}" dt="2022-08-11T19:40:33.120" v="211" actId="478"/>
          <ac:spMkLst>
            <pc:docMk/>
            <pc:sldMk cId="2365650238" sldId="258"/>
            <ac:spMk id="18" creationId="{00000000-0000-0000-0000-000000000000}"/>
          </ac:spMkLst>
        </pc:spChg>
        <pc:spChg chg="del">
          <ac:chgData name="T H" userId="270efafb50020bd6" providerId="LiveId" clId="{3AC2328E-097B-45CF-A799-A887DBE47057}" dt="2022-08-11T19:40:33.120" v="211" actId="478"/>
          <ac:spMkLst>
            <pc:docMk/>
            <pc:sldMk cId="2365650238" sldId="258"/>
            <ac:spMk id="19" creationId="{00000000-0000-0000-0000-000000000000}"/>
          </ac:spMkLst>
        </pc:spChg>
        <pc:spChg chg="del mod">
          <ac:chgData name="T H" userId="270efafb50020bd6" providerId="LiveId" clId="{3AC2328E-097B-45CF-A799-A887DBE47057}" dt="2022-08-11T19:40:37.714" v="216" actId="478"/>
          <ac:spMkLst>
            <pc:docMk/>
            <pc:sldMk cId="2365650238" sldId="258"/>
            <ac:spMk id="20" creationId="{00000000-0000-0000-0000-000000000000}"/>
          </ac:spMkLst>
        </pc:spChg>
        <pc:spChg chg="del">
          <ac:chgData name="T H" userId="270efafb50020bd6" providerId="LiveId" clId="{3AC2328E-097B-45CF-A799-A887DBE47057}" dt="2022-08-11T19:40:33.120" v="211" actId="478"/>
          <ac:spMkLst>
            <pc:docMk/>
            <pc:sldMk cId="2365650238" sldId="258"/>
            <ac:spMk id="21" creationId="{00000000-0000-0000-0000-000000000000}"/>
          </ac:spMkLst>
        </pc:spChg>
        <pc:spChg chg="del">
          <ac:chgData name="T H" userId="270efafb50020bd6" providerId="LiveId" clId="{3AC2328E-097B-45CF-A799-A887DBE47057}" dt="2022-08-11T19:40:33.120" v="211" actId="478"/>
          <ac:spMkLst>
            <pc:docMk/>
            <pc:sldMk cId="2365650238" sldId="258"/>
            <ac:spMk id="22" creationId="{00000000-0000-0000-0000-000000000000}"/>
          </ac:spMkLst>
        </pc:spChg>
        <pc:spChg chg="mod">
          <ac:chgData name="T H" userId="270efafb50020bd6" providerId="LiveId" clId="{3AC2328E-097B-45CF-A799-A887DBE47057}" dt="2022-08-11T19:48:34.770" v="298" actId="20577"/>
          <ac:spMkLst>
            <pc:docMk/>
            <pc:sldMk cId="2365650238" sldId="258"/>
            <ac:spMk id="45" creationId="{00000000-0000-0000-0000-000000000000}"/>
          </ac:spMkLst>
        </pc:spChg>
        <pc:spChg chg="mod">
          <ac:chgData name="T H" userId="270efafb50020bd6" providerId="LiveId" clId="{3AC2328E-097B-45CF-A799-A887DBE47057}" dt="2022-08-11T19:38:56.293" v="85" actId="20577"/>
          <ac:spMkLst>
            <pc:docMk/>
            <pc:sldMk cId="2365650238" sldId="258"/>
            <ac:spMk id="46" creationId="{00000000-0000-0000-0000-000000000000}"/>
          </ac:spMkLst>
        </pc:spChg>
        <pc:spChg chg="mod">
          <ac:chgData name="T H" userId="270efafb50020bd6" providerId="LiveId" clId="{3AC2328E-097B-45CF-A799-A887DBE47057}" dt="2022-08-11T19:55:57.106" v="555" actId="20577"/>
          <ac:spMkLst>
            <pc:docMk/>
            <pc:sldMk cId="2365650238" sldId="258"/>
            <ac:spMk id="47" creationId="{00000000-0000-0000-0000-000000000000}"/>
          </ac:spMkLst>
        </pc:spChg>
        <pc:picChg chg="add mod modCrop">
          <ac:chgData name="T H" userId="270efafb50020bd6" providerId="LiveId" clId="{3AC2328E-097B-45CF-A799-A887DBE47057}" dt="2022-08-11T19:47:48.103" v="261" actId="1076"/>
          <ac:picMkLst>
            <pc:docMk/>
            <pc:sldMk cId="2365650238" sldId="258"/>
            <ac:picMk id="9" creationId="{18A919B0-131C-EE46-E00B-5B22D3489BED}"/>
          </ac:picMkLst>
        </pc:picChg>
        <pc:picChg chg="del">
          <ac:chgData name="T H" userId="270efafb50020bd6" providerId="LiveId" clId="{3AC2328E-097B-45CF-A799-A887DBE47057}" dt="2022-08-11T19:40:34.478" v="212" actId="478"/>
          <ac:picMkLst>
            <pc:docMk/>
            <pc:sldMk cId="2365650238" sldId="258"/>
            <ac:picMk id="12" creationId="{00000000-0000-0000-0000-000000000000}"/>
          </ac:picMkLst>
        </pc:picChg>
        <pc:picChg chg="del">
          <ac:chgData name="T H" userId="270efafb50020bd6" providerId="LiveId" clId="{3AC2328E-097B-45CF-A799-A887DBE47057}" dt="2022-08-11T19:40:34.987" v="213" actId="478"/>
          <ac:picMkLst>
            <pc:docMk/>
            <pc:sldMk cId="2365650238" sldId="258"/>
            <ac:picMk id="13" creationId="{00000000-0000-0000-0000-000000000000}"/>
          </ac:picMkLst>
        </pc:picChg>
        <pc:picChg chg="del">
          <ac:chgData name="T H" userId="270efafb50020bd6" providerId="LiveId" clId="{3AC2328E-097B-45CF-A799-A887DBE47057}" dt="2022-08-11T19:40:35.465" v="214" actId="478"/>
          <ac:picMkLst>
            <pc:docMk/>
            <pc:sldMk cId="2365650238" sldId="258"/>
            <ac:picMk id="14" creationId="{00000000-0000-0000-0000-000000000000}"/>
          </ac:picMkLst>
        </pc:picChg>
        <pc:picChg chg="del">
          <ac:chgData name="T H" userId="270efafb50020bd6" providerId="LiveId" clId="{3AC2328E-097B-45CF-A799-A887DBE47057}" dt="2022-08-11T19:40:33.120" v="211" actId="478"/>
          <ac:picMkLst>
            <pc:docMk/>
            <pc:sldMk cId="2365650238" sldId="258"/>
            <ac:picMk id="15" creationId="{00000000-0000-0000-0000-000000000000}"/>
          </ac:picMkLst>
        </pc:picChg>
        <pc:picChg chg="del">
          <ac:chgData name="T H" userId="270efafb50020bd6" providerId="LiveId" clId="{3AC2328E-097B-45CF-A799-A887DBE47057}" dt="2022-08-11T19:40:33.120" v="211" actId="478"/>
          <ac:picMkLst>
            <pc:docMk/>
            <pc:sldMk cId="2365650238" sldId="258"/>
            <ac:picMk id="16" creationId="{00000000-0000-0000-0000-000000000000}"/>
          </ac:picMkLst>
        </pc:picChg>
        <pc:picChg chg="del">
          <ac:chgData name="T H" userId="270efafb50020bd6" providerId="LiveId" clId="{3AC2328E-097B-45CF-A799-A887DBE47057}" dt="2022-08-11T19:40:29.417" v="210" actId="478"/>
          <ac:picMkLst>
            <pc:docMk/>
            <pc:sldMk cId="2365650238" sldId="258"/>
            <ac:picMk id="2050" creationId="{00000000-0000-0000-0000-000000000000}"/>
          </ac:picMkLst>
        </pc:picChg>
      </pc:sldChg>
      <pc:sldChg chg="modSp mod">
        <pc:chgData name="T H" userId="270efafb50020bd6" providerId="LiveId" clId="{3AC2328E-097B-45CF-A799-A887DBE47057}" dt="2022-08-11T19:38:23.569" v="39" actId="20577"/>
        <pc:sldMkLst>
          <pc:docMk/>
          <pc:sldMk cId="2181279512" sldId="275"/>
        </pc:sldMkLst>
        <pc:spChg chg="mod">
          <ac:chgData name="T H" userId="270efafb50020bd6" providerId="LiveId" clId="{3AC2328E-097B-45CF-A799-A887DBE47057}" dt="2022-08-11T19:38:23.569" v="39" actId="20577"/>
          <ac:spMkLst>
            <pc:docMk/>
            <pc:sldMk cId="2181279512" sldId="275"/>
            <ac:spMk id="14" creationId="{00000000-0000-0000-0000-000000000000}"/>
          </ac:spMkLst>
        </pc:spChg>
        <pc:spChg chg="mod">
          <ac:chgData name="T H" userId="270efafb50020bd6" providerId="LiveId" clId="{3AC2328E-097B-45CF-A799-A887DBE47057}" dt="2022-08-11T19:38:11.242" v="0" actId="1076"/>
          <ac:spMkLst>
            <pc:docMk/>
            <pc:sldMk cId="2181279512" sldId="275"/>
            <ac:spMk id="15" creationId="{00000000-0000-0000-0000-000000000000}"/>
          </ac:spMkLst>
        </pc:spChg>
      </pc:sldChg>
      <pc:sldChg chg="addSp delSp modSp mod modAnim">
        <pc:chgData name="T H" userId="270efafb50020bd6" providerId="LiveId" clId="{3AC2328E-097B-45CF-A799-A887DBE47057}" dt="2022-08-11T20:34:16.605" v="1459" actId="14100"/>
        <pc:sldMkLst>
          <pc:docMk/>
          <pc:sldMk cId="1464382639" sldId="276"/>
        </pc:sldMkLst>
        <pc:spChg chg="add mod">
          <ac:chgData name="T H" userId="270efafb50020bd6" providerId="LiveId" clId="{3AC2328E-097B-45CF-A799-A887DBE47057}" dt="2022-08-11T19:49:25.478" v="302"/>
          <ac:spMkLst>
            <pc:docMk/>
            <pc:sldMk cId="1464382639" sldId="276"/>
            <ac:spMk id="25" creationId="{BE534BE0-9C95-F0B2-DDF9-DB03467C0DA3}"/>
          </ac:spMkLst>
        </pc:spChg>
        <pc:spChg chg="add del mod">
          <ac:chgData name="T H" userId="270efafb50020bd6" providerId="LiveId" clId="{3AC2328E-097B-45CF-A799-A887DBE47057}" dt="2022-08-11T20:07:46.073" v="1204" actId="478"/>
          <ac:spMkLst>
            <pc:docMk/>
            <pc:sldMk cId="1464382639" sldId="276"/>
            <ac:spMk id="28" creationId="{BAE73051-6F7B-F483-C968-2D13046BA572}"/>
          </ac:spMkLst>
        </pc:spChg>
        <pc:spChg chg="add mod">
          <ac:chgData name="T H" userId="270efafb50020bd6" providerId="LiveId" clId="{3AC2328E-097B-45CF-A799-A887DBE47057}" dt="2022-08-11T20:10:13.793" v="1319" actId="1037"/>
          <ac:spMkLst>
            <pc:docMk/>
            <pc:sldMk cId="1464382639" sldId="276"/>
            <ac:spMk id="29" creationId="{86C69135-9527-2A0F-D3AE-27FA8C2FD2CE}"/>
          </ac:spMkLst>
        </pc:spChg>
        <pc:spChg chg="add mod">
          <ac:chgData name="T H" userId="270efafb50020bd6" providerId="LiveId" clId="{3AC2328E-097B-45CF-A799-A887DBE47057}" dt="2022-08-11T20:10:38.299" v="1324" actId="1037"/>
          <ac:spMkLst>
            <pc:docMk/>
            <pc:sldMk cId="1464382639" sldId="276"/>
            <ac:spMk id="30" creationId="{27B9244A-4A39-7AA3-D3A4-7D5939D16D3F}"/>
          </ac:spMkLst>
        </pc:spChg>
        <pc:spChg chg="add mod">
          <ac:chgData name="T H" userId="270efafb50020bd6" providerId="LiveId" clId="{3AC2328E-097B-45CF-A799-A887DBE47057}" dt="2022-08-11T20:10:42.076" v="1326" actId="1037"/>
          <ac:spMkLst>
            <pc:docMk/>
            <pc:sldMk cId="1464382639" sldId="276"/>
            <ac:spMk id="31" creationId="{2197C24E-BC92-7E85-0719-4D9D472E1C5D}"/>
          </ac:spMkLst>
        </pc:spChg>
        <pc:spChg chg="add mod">
          <ac:chgData name="T H" userId="270efafb50020bd6" providerId="LiveId" clId="{3AC2328E-097B-45CF-A799-A887DBE47057}" dt="2022-08-11T20:10:44.588" v="1328" actId="1037"/>
          <ac:spMkLst>
            <pc:docMk/>
            <pc:sldMk cId="1464382639" sldId="276"/>
            <ac:spMk id="32" creationId="{EE44620E-BF75-F13A-806E-6E92C4EA2A8D}"/>
          </ac:spMkLst>
        </pc:spChg>
        <pc:spChg chg="add mod">
          <ac:chgData name="T H" userId="270efafb50020bd6" providerId="LiveId" clId="{3AC2328E-097B-45CF-A799-A887DBE47057}" dt="2022-08-11T20:10:47.029" v="1330" actId="1037"/>
          <ac:spMkLst>
            <pc:docMk/>
            <pc:sldMk cId="1464382639" sldId="276"/>
            <ac:spMk id="33" creationId="{3AFBA12D-FB72-EF3A-0C0B-26598D04F4BB}"/>
          </ac:spMkLst>
        </pc:spChg>
        <pc:spChg chg="add mod">
          <ac:chgData name="T H" userId="270efafb50020bd6" providerId="LiveId" clId="{3AC2328E-097B-45CF-A799-A887DBE47057}" dt="2022-08-11T20:11:07.098" v="1340" actId="14100"/>
          <ac:spMkLst>
            <pc:docMk/>
            <pc:sldMk cId="1464382639" sldId="276"/>
            <ac:spMk id="34" creationId="{609A5937-2319-FEF7-70FB-07304E65C06C}"/>
          </ac:spMkLst>
        </pc:spChg>
        <pc:spChg chg="del">
          <ac:chgData name="T H" userId="270efafb50020bd6" providerId="LiveId" clId="{3AC2328E-097B-45CF-A799-A887DBE47057}" dt="2022-08-11T19:49:25.002" v="301" actId="478"/>
          <ac:spMkLst>
            <pc:docMk/>
            <pc:sldMk cId="1464382639" sldId="276"/>
            <ac:spMk id="45" creationId="{00000000-0000-0000-0000-000000000000}"/>
          </ac:spMkLst>
        </pc:spChg>
        <pc:spChg chg="mod">
          <ac:chgData name="T H" userId="270efafb50020bd6" providerId="LiveId" clId="{3AC2328E-097B-45CF-A799-A887DBE47057}" dt="2022-08-11T20:03:45.614" v="962" actId="20577"/>
          <ac:spMkLst>
            <pc:docMk/>
            <pc:sldMk cId="1464382639" sldId="276"/>
            <ac:spMk id="46" creationId="{00000000-0000-0000-0000-000000000000}"/>
          </ac:spMkLst>
        </pc:spChg>
        <pc:spChg chg="mod">
          <ac:chgData name="T H" userId="270efafb50020bd6" providerId="LiveId" clId="{3AC2328E-097B-45CF-A799-A887DBE47057}" dt="2022-08-11T20:17:36.291" v="1372" actId="1036"/>
          <ac:spMkLst>
            <pc:docMk/>
            <pc:sldMk cId="1464382639" sldId="276"/>
            <ac:spMk id="47" creationId="{00000000-0000-0000-0000-000000000000}"/>
          </ac:spMkLst>
        </pc:spChg>
        <pc:grpChg chg="del">
          <ac:chgData name="T H" userId="270efafb50020bd6" providerId="LiveId" clId="{3AC2328E-097B-45CF-A799-A887DBE47057}" dt="2022-08-11T20:02:38.169" v="859" actId="478"/>
          <ac:grpSpMkLst>
            <pc:docMk/>
            <pc:sldMk cId="1464382639" sldId="276"/>
            <ac:grpSpMk id="7" creationId="{00000000-0000-0000-0000-000000000000}"/>
          </ac:grpSpMkLst>
        </pc:grpChg>
        <pc:grpChg chg="del">
          <ac:chgData name="T H" userId="270efafb50020bd6" providerId="LiveId" clId="{3AC2328E-097B-45CF-A799-A887DBE47057}" dt="2022-08-11T20:02:38.169" v="859" actId="478"/>
          <ac:grpSpMkLst>
            <pc:docMk/>
            <pc:sldMk cId="1464382639" sldId="276"/>
            <ac:grpSpMk id="9" creationId="{00000000-0000-0000-0000-000000000000}"/>
          </ac:grpSpMkLst>
        </pc:grpChg>
        <pc:grpChg chg="del">
          <ac:chgData name="T H" userId="270efafb50020bd6" providerId="LiveId" clId="{3AC2328E-097B-45CF-A799-A887DBE47057}" dt="2022-08-11T20:02:38.169" v="859" actId="478"/>
          <ac:grpSpMkLst>
            <pc:docMk/>
            <pc:sldMk cId="1464382639" sldId="276"/>
            <ac:grpSpMk id="10" creationId="{00000000-0000-0000-0000-000000000000}"/>
          </ac:grpSpMkLst>
        </pc:grpChg>
        <pc:grpChg chg="del">
          <ac:chgData name="T H" userId="270efafb50020bd6" providerId="LiveId" clId="{3AC2328E-097B-45CF-A799-A887DBE47057}" dt="2022-08-11T20:02:38.169" v="859" actId="478"/>
          <ac:grpSpMkLst>
            <pc:docMk/>
            <pc:sldMk cId="1464382639" sldId="276"/>
            <ac:grpSpMk id="11" creationId="{00000000-0000-0000-0000-000000000000}"/>
          </ac:grpSpMkLst>
        </pc:grpChg>
        <pc:grpChg chg="del">
          <ac:chgData name="T H" userId="270efafb50020bd6" providerId="LiveId" clId="{3AC2328E-097B-45CF-A799-A887DBE47057}" dt="2022-08-11T20:02:38.169" v="859" actId="478"/>
          <ac:grpSpMkLst>
            <pc:docMk/>
            <pc:sldMk cId="1464382639" sldId="276"/>
            <ac:grpSpMk id="17" creationId="{00000000-0000-0000-0000-000000000000}"/>
          </ac:grpSpMkLst>
        </pc:grpChg>
        <pc:grpChg chg="del">
          <ac:chgData name="T H" userId="270efafb50020bd6" providerId="LiveId" clId="{3AC2328E-097B-45CF-A799-A887DBE47057}" dt="2022-08-11T20:02:38.169" v="859" actId="478"/>
          <ac:grpSpMkLst>
            <pc:docMk/>
            <pc:sldMk cId="1464382639" sldId="276"/>
            <ac:grpSpMk id="23" creationId="{00000000-0000-0000-0000-000000000000}"/>
          </ac:grpSpMkLst>
        </pc:grpChg>
        <pc:graphicFrameChg chg="del">
          <ac:chgData name="T H" userId="270efafb50020bd6" providerId="LiveId" clId="{3AC2328E-097B-45CF-A799-A887DBE47057}" dt="2022-08-11T20:02:38.169" v="859" actId="478"/>
          <ac:graphicFrameMkLst>
            <pc:docMk/>
            <pc:sldMk cId="1464382639" sldId="276"/>
            <ac:graphicFrameMk id="24" creationId="{00000000-0000-0000-0000-000000000000}"/>
          </ac:graphicFrameMkLst>
        </pc:graphicFrameChg>
        <pc:picChg chg="add del mod">
          <ac:chgData name="T H" userId="270efafb50020bd6" providerId="LiveId" clId="{3AC2328E-097B-45CF-A799-A887DBE47057}" dt="2022-08-11T20:16:08.806" v="1370" actId="478"/>
          <ac:picMkLst>
            <pc:docMk/>
            <pc:sldMk cId="1464382639" sldId="276"/>
            <ac:picMk id="27" creationId="{70D32ECE-68B8-9B03-CA72-5BF8F35D9C4A}"/>
          </ac:picMkLst>
        </pc:picChg>
        <pc:picChg chg="add mod">
          <ac:chgData name="T H" userId="270efafb50020bd6" providerId="LiveId" clId="{3AC2328E-097B-45CF-A799-A887DBE47057}" dt="2022-08-11T20:34:16.605" v="1459" actId="14100"/>
          <ac:picMkLst>
            <pc:docMk/>
            <pc:sldMk cId="1464382639" sldId="276"/>
            <ac:picMk id="36" creationId="{22538764-A341-4E88-FE1F-C29BA1862962}"/>
          </ac:picMkLst>
        </pc:picChg>
        <pc:picChg chg="add del mod">
          <ac:chgData name="T H" userId="270efafb50020bd6" providerId="LiveId" clId="{3AC2328E-097B-45CF-A799-A887DBE47057}" dt="2022-08-11T20:15:39.765" v="1364" actId="478"/>
          <ac:picMkLst>
            <pc:docMk/>
            <pc:sldMk cId="1464382639" sldId="276"/>
            <ac:picMk id="38" creationId="{5D4701A4-99FB-C572-BAE5-EF6744192191}"/>
          </ac:picMkLst>
        </pc:picChg>
      </pc:sldChg>
      <pc:sldChg chg="addSp delSp modSp mod">
        <pc:chgData name="T H" userId="270efafb50020bd6" providerId="LiveId" clId="{3AC2328E-097B-45CF-A799-A887DBE47057}" dt="2022-08-11T22:35:03.761" v="2773" actId="1076"/>
        <pc:sldMkLst>
          <pc:docMk/>
          <pc:sldMk cId="330576698" sldId="277"/>
        </pc:sldMkLst>
        <pc:spChg chg="add mod">
          <ac:chgData name="T H" userId="270efafb50020bd6" providerId="LiveId" clId="{3AC2328E-097B-45CF-A799-A887DBE47057}" dt="2022-08-11T22:21:47.866" v="2686" actId="20577"/>
          <ac:spMkLst>
            <pc:docMk/>
            <pc:sldMk cId="330576698" sldId="277"/>
            <ac:spMk id="9" creationId="{9B5BC12F-5784-A506-1E36-6D39B1855387}"/>
          </ac:spMkLst>
        </pc:spChg>
        <pc:spChg chg="add mod">
          <ac:chgData name="T H" userId="270efafb50020bd6" providerId="LiveId" clId="{3AC2328E-097B-45CF-A799-A887DBE47057}" dt="2022-08-11T22:21:35.302" v="2681" actId="113"/>
          <ac:spMkLst>
            <pc:docMk/>
            <pc:sldMk cId="330576698" sldId="277"/>
            <ac:spMk id="10" creationId="{AE39F12C-2DEE-FE9B-ABAB-F0D6E5D2DFB1}"/>
          </ac:spMkLst>
        </pc:spChg>
        <pc:spChg chg="add mod">
          <ac:chgData name="T H" userId="270efafb50020bd6" providerId="LiveId" clId="{3AC2328E-097B-45CF-A799-A887DBE47057}" dt="2022-08-11T22:29:39.372" v="2744" actId="14100"/>
          <ac:spMkLst>
            <pc:docMk/>
            <pc:sldMk cId="330576698" sldId="277"/>
            <ac:spMk id="19" creationId="{BB0FA582-2508-9FF1-0CD3-1B243D3C683A}"/>
          </ac:spMkLst>
        </pc:spChg>
        <pc:spChg chg="add del mod">
          <ac:chgData name="T H" userId="270efafb50020bd6" providerId="LiveId" clId="{3AC2328E-097B-45CF-A799-A887DBE47057}" dt="2022-08-11T22:31:07.602" v="2758" actId="21"/>
          <ac:spMkLst>
            <pc:docMk/>
            <pc:sldMk cId="330576698" sldId="277"/>
            <ac:spMk id="21" creationId="{44A4B7CD-E0D9-222A-E9E3-B50F53AE330B}"/>
          </ac:spMkLst>
        </pc:spChg>
        <pc:spChg chg="add mod">
          <ac:chgData name="T H" userId="270efafb50020bd6" providerId="LiveId" clId="{3AC2328E-097B-45CF-A799-A887DBE47057}" dt="2022-08-11T22:29:49.201" v="2746" actId="571"/>
          <ac:spMkLst>
            <pc:docMk/>
            <pc:sldMk cId="330576698" sldId="277"/>
            <ac:spMk id="23" creationId="{7885437B-A9BD-5B2C-09F7-98A557087635}"/>
          </ac:spMkLst>
        </pc:spChg>
        <pc:spChg chg="add del mod">
          <ac:chgData name="T H" userId="270efafb50020bd6" providerId="LiveId" clId="{3AC2328E-097B-45CF-A799-A887DBE47057}" dt="2022-08-11T22:33:44.432" v="2765"/>
          <ac:spMkLst>
            <pc:docMk/>
            <pc:sldMk cId="330576698" sldId="277"/>
            <ac:spMk id="24" creationId="{E1BE1566-E3CD-794A-956D-8442E4EFE790}"/>
          </ac:spMkLst>
        </pc:spChg>
        <pc:spChg chg="add del mod">
          <ac:chgData name="T H" userId="270efafb50020bd6" providerId="LiveId" clId="{3AC2328E-097B-45CF-A799-A887DBE47057}" dt="2022-08-11T22:33:44.432" v="2765"/>
          <ac:spMkLst>
            <pc:docMk/>
            <pc:sldMk cId="330576698" sldId="277"/>
            <ac:spMk id="25" creationId="{32FAFB6B-565D-6CCE-700A-B08951E90A9F}"/>
          </ac:spMkLst>
        </pc:spChg>
        <pc:spChg chg="add del mod">
          <ac:chgData name="T H" userId="270efafb50020bd6" providerId="LiveId" clId="{3AC2328E-097B-45CF-A799-A887DBE47057}" dt="2022-08-11T22:33:44.432" v="2765"/>
          <ac:spMkLst>
            <pc:docMk/>
            <pc:sldMk cId="330576698" sldId="277"/>
            <ac:spMk id="26" creationId="{C2C67CEA-F5A6-317B-C9AC-125ABC9D3EF9}"/>
          </ac:spMkLst>
        </pc:spChg>
        <pc:spChg chg="add del mod">
          <ac:chgData name="T H" userId="270efafb50020bd6" providerId="LiveId" clId="{3AC2328E-097B-45CF-A799-A887DBE47057}" dt="2022-08-11T22:34:58.537" v="2772"/>
          <ac:spMkLst>
            <pc:docMk/>
            <pc:sldMk cId="330576698" sldId="277"/>
            <ac:spMk id="27" creationId="{E8F53EFE-3192-1AF6-0AB0-4123AC0E79CD}"/>
          </ac:spMkLst>
        </pc:spChg>
        <pc:spChg chg="add del mod">
          <ac:chgData name="T H" userId="270efafb50020bd6" providerId="LiveId" clId="{3AC2328E-097B-45CF-A799-A887DBE47057}" dt="2022-08-11T22:34:58.537" v="2772"/>
          <ac:spMkLst>
            <pc:docMk/>
            <pc:sldMk cId="330576698" sldId="277"/>
            <ac:spMk id="28" creationId="{7E3D23FE-C12D-7C32-161F-89F3451B9FE5}"/>
          </ac:spMkLst>
        </pc:spChg>
        <pc:spChg chg="del mod">
          <ac:chgData name="T H" userId="270efafb50020bd6" providerId="LiveId" clId="{3AC2328E-097B-45CF-A799-A887DBE47057}" dt="2022-08-11T22:02:33.322" v="2641" actId="478"/>
          <ac:spMkLst>
            <pc:docMk/>
            <pc:sldMk cId="330576698" sldId="277"/>
            <ac:spMk id="46" creationId="{00000000-0000-0000-0000-000000000000}"/>
          </ac:spMkLst>
        </pc:spChg>
        <pc:spChg chg="add del mod">
          <ac:chgData name="T H" userId="270efafb50020bd6" providerId="LiveId" clId="{3AC2328E-097B-45CF-A799-A887DBE47057}" dt="2022-08-11T22:34:58.537" v="2772"/>
          <ac:spMkLst>
            <pc:docMk/>
            <pc:sldMk cId="330576698" sldId="277"/>
            <ac:spMk id="47" creationId="{B04C9F5C-682C-4A9C-81E2-91D1EE4D4CEB}"/>
          </ac:spMkLst>
        </pc:spChg>
        <pc:spChg chg="mod">
          <ac:chgData name="T H" userId="270efafb50020bd6" providerId="LiveId" clId="{3AC2328E-097B-45CF-A799-A887DBE47057}" dt="2022-08-11T22:35:03.761" v="2773" actId="1076"/>
          <ac:spMkLst>
            <pc:docMk/>
            <pc:sldMk cId="330576698" sldId="277"/>
            <ac:spMk id="53" creationId="{16E222C6-3F69-E178-367D-141503EDD1B5}"/>
          </ac:spMkLst>
        </pc:spChg>
        <pc:grpChg chg="del">
          <ac:chgData name="T H" userId="270efafb50020bd6" providerId="LiveId" clId="{3AC2328E-097B-45CF-A799-A887DBE47057}" dt="2022-08-11T21:59:51.392" v="2506" actId="478"/>
          <ac:grpSpMkLst>
            <pc:docMk/>
            <pc:sldMk cId="330576698" sldId="277"/>
            <ac:grpSpMk id="30" creationId="{00000000-0000-0000-0000-000000000000}"/>
          </ac:grpSpMkLst>
        </pc:grpChg>
        <pc:grpChg chg="del">
          <ac:chgData name="T H" userId="270efafb50020bd6" providerId="LiveId" clId="{3AC2328E-097B-45CF-A799-A887DBE47057}" dt="2022-08-11T21:59:51.392" v="2506" actId="478"/>
          <ac:grpSpMkLst>
            <pc:docMk/>
            <pc:sldMk cId="330576698" sldId="277"/>
            <ac:grpSpMk id="33" creationId="{00000000-0000-0000-0000-000000000000}"/>
          </ac:grpSpMkLst>
        </pc:grpChg>
        <pc:grpChg chg="del">
          <ac:chgData name="T H" userId="270efafb50020bd6" providerId="LiveId" clId="{3AC2328E-097B-45CF-A799-A887DBE47057}" dt="2022-08-11T21:59:51.392" v="2506" actId="478"/>
          <ac:grpSpMkLst>
            <pc:docMk/>
            <pc:sldMk cId="330576698" sldId="277"/>
            <ac:grpSpMk id="36" creationId="{00000000-0000-0000-0000-000000000000}"/>
          </ac:grpSpMkLst>
        </pc:grpChg>
        <pc:grpChg chg="del">
          <ac:chgData name="T H" userId="270efafb50020bd6" providerId="LiveId" clId="{3AC2328E-097B-45CF-A799-A887DBE47057}" dt="2022-08-11T21:59:51.392" v="2506" actId="478"/>
          <ac:grpSpMkLst>
            <pc:docMk/>
            <pc:sldMk cId="330576698" sldId="277"/>
            <ac:grpSpMk id="39" creationId="{00000000-0000-0000-0000-000000000000}"/>
          </ac:grpSpMkLst>
        </pc:grpChg>
        <pc:grpChg chg="del">
          <ac:chgData name="T H" userId="270efafb50020bd6" providerId="LiveId" clId="{3AC2328E-097B-45CF-A799-A887DBE47057}" dt="2022-08-11T21:59:51.392" v="2506" actId="478"/>
          <ac:grpSpMkLst>
            <pc:docMk/>
            <pc:sldMk cId="330576698" sldId="277"/>
            <ac:grpSpMk id="42" creationId="{00000000-0000-0000-0000-000000000000}"/>
          </ac:grpSpMkLst>
        </pc:grpChg>
        <pc:grpChg chg="del">
          <ac:chgData name="T H" userId="270efafb50020bd6" providerId="LiveId" clId="{3AC2328E-097B-45CF-A799-A887DBE47057}" dt="2022-08-11T21:59:51.392" v="2506" actId="478"/>
          <ac:grpSpMkLst>
            <pc:docMk/>
            <pc:sldMk cId="330576698" sldId="277"/>
            <ac:grpSpMk id="48" creationId="{00000000-0000-0000-0000-000000000000}"/>
          </ac:grpSpMkLst>
        </pc:grpChg>
        <pc:graphicFrameChg chg="del">
          <ac:chgData name="T H" userId="270efafb50020bd6" providerId="LiveId" clId="{3AC2328E-097B-45CF-A799-A887DBE47057}" dt="2022-08-11T21:59:51.392" v="2506" actId="478"/>
          <ac:graphicFrameMkLst>
            <pc:docMk/>
            <pc:sldMk cId="330576698" sldId="277"/>
            <ac:graphicFrameMk id="29" creationId="{00000000-0000-0000-0000-000000000000}"/>
          </ac:graphicFrameMkLst>
        </pc:graphicFrameChg>
        <pc:picChg chg="add mod modCrop">
          <ac:chgData name="T H" userId="270efafb50020bd6" providerId="LiveId" clId="{3AC2328E-097B-45CF-A799-A887DBE47057}" dt="2022-08-11T22:27:45.870" v="2735" actId="1076"/>
          <ac:picMkLst>
            <pc:docMk/>
            <pc:sldMk cId="330576698" sldId="277"/>
            <ac:picMk id="8" creationId="{1907B49A-BB68-4077-2586-9BB8F3C37928}"/>
          </ac:picMkLst>
        </pc:picChg>
        <pc:picChg chg="add del mod">
          <ac:chgData name="T H" userId="270efafb50020bd6" providerId="LiveId" clId="{3AC2328E-097B-45CF-A799-A887DBE47057}" dt="2022-08-11T22:25:40.246" v="2709" actId="478"/>
          <ac:picMkLst>
            <pc:docMk/>
            <pc:sldMk cId="330576698" sldId="277"/>
            <ac:picMk id="12" creationId="{539D159B-EF47-915D-C678-C594DE8CAAD6}"/>
          </ac:picMkLst>
        </pc:picChg>
        <pc:picChg chg="add del mod">
          <ac:chgData name="T H" userId="270efafb50020bd6" providerId="LiveId" clId="{3AC2328E-097B-45CF-A799-A887DBE47057}" dt="2022-08-11T22:26:16.754" v="2713" actId="478"/>
          <ac:picMkLst>
            <pc:docMk/>
            <pc:sldMk cId="330576698" sldId="277"/>
            <ac:picMk id="14" creationId="{B24F3480-036F-81C4-78C7-49126D25217F}"/>
          </ac:picMkLst>
        </pc:picChg>
        <pc:picChg chg="add mod modCrop">
          <ac:chgData name="T H" userId="270efafb50020bd6" providerId="LiveId" clId="{3AC2328E-097B-45CF-A799-A887DBE47057}" dt="2022-08-11T22:27:59.310" v="2736" actId="732"/>
          <ac:picMkLst>
            <pc:docMk/>
            <pc:sldMk cId="330576698" sldId="277"/>
            <ac:picMk id="15" creationId="{EC059CE5-C60E-E96E-9E80-8D247B9843D5}"/>
          </ac:picMkLst>
        </pc:picChg>
        <pc:picChg chg="add mod">
          <ac:chgData name="T H" userId="270efafb50020bd6" providerId="LiveId" clId="{3AC2328E-097B-45CF-A799-A887DBE47057}" dt="2022-08-11T22:27:42.057" v="2734" actId="14100"/>
          <ac:picMkLst>
            <pc:docMk/>
            <pc:sldMk cId="330576698" sldId="277"/>
            <ac:picMk id="16" creationId="{E68EAA73-06CF-B48B-2B2F-6F0B0D65771A}"/>
          </ac:picMkLst>
        </pc:picChg>
        <pc:picChg chg="add del mod">
          <ac:chgData name="T H" userId="270efafb50020bd6" providerId="LiveId" clId="{3AC2328E-097B-45CF-A799-A887DBE47057}" dt="2022-08-11T22:30:23.928" v="2753" actId="478"/>
          <ac:picMkLst>
            <pc:docMk/>
            <pc:sldMk cId="330576698" sldId="277"/>
            <ac:picMk id="18" creationId="{22C19B3F-ACD1-0A04-A26B-48929E108B78}"/>
          </ac:picMkLst>
        </pc:picChg>
        <pc:picChg chg="add del mod">
          <ac:chgData name="T H" userId="270efafb50020bd6" providerId="LiveId" clId="{3AC2328E-097B-45CF-A799-A887DBE47057}" dt="2022-08-11T22:30:21.675" v="2752" actId="478"/>
          <ac:picMkLst>
            <pc:docMk/>
            <pc:sldMk cId="330576698" sldId="277"/>
            <ac:picMk id="20" creationId="{CEC1F2B5-69A2-312A-4C8D-7A59341BBD6C}"/>
          </ac:picMkLst>
        </pc:picChg>
        <pc:picChg chg="add del mod">
          <ac:chgData name="T H" userId="270efafb50020bd6" providerId="LiveId" clId="{3AC2328E-097B-45CF-A799-A887DBE47057}" dt="2022-08-11T22:34:58.537" v="2772"/>
          <ac:picMkLst>
            <pc:docMk/>
            <pc:sldMk cId="330576698" sldId="277"/>
            <ac:picMk id="22" creationId="{5C30A8F4-2948-3727-0A35-DCE0A85B6EB6}"/>
          </ac:picMkLst>
        </pc:picChg>
        <pc:picChg chg="mod">
          <ac:chgData name="T H" userId="270efafb50020bd6" providerId="LiveId" clId="{3AC2328E-097B-45CF-A799-A887DBE47057}" dt="2022-08-11T22:34:50.379" v="2771"/>
          <ac:picMkLst>
            <pc:docMk/>
            <pc:sldMk cId="330576698" sldId="277"/>
            <ac:picMk id="52" creationId="{C0029C52-E8BE-7A88-724E-BC746097E3EC}"/>
          </ac:picMkLst>
        </pc:picChg>
      </pc:sldChg>
      <pc:sldChg chg="addSp delSp modSp add mod delAnim modAnim">
        <pc:chgData name="T H" userId="270efafb50020bd6" providerId="LiveId" clId="{3AC2328E-097B-45CF-A799-A887DBE47057}" dt="2022-08-11T20:01:45.441" v="858" actId="255"/>
        <pc:sldMkLst>
          <pc:docMk/>
          <pc:sldMk cId="4215768826" sldId="282"/>
        </pc:sldMkLst>
        <pc:spChg chg="add mod">
          <ac:chgData name="T H" userId="270efafb50020bd6" providerId="LiveId" clId="{3AC2328E-097B-45CF-A799-A887DBE47057}" dt="2022-08-11T19:59:28.088" v="572" actId="571"/>
          <ac:spMkLst>
            <pc:docMk/>
            <pc:sldMk cId="4215768826" sldId="282"/>
            <ac:spMk id="10" creationId="{B1714BEB-8ABE-ACC5-AD7E-A2D75D13A9C7}"/>
          </ac:spMkLst>
        </pc:spChg>
        <pc:spChg chg="del">
          <ac:chgData name="T H" userId="270efafb50020bd6" providerId="LiveId" clId="{3AC2328E-097B-45CF-A799-A887DBE47057}" dt="2022-08-11T19:56:02.850" v="557" actId="478"/>
          <ac:spMkLst>
            <pc:docMk/>
            <pc:sldMk cId="4215768826" sldId="282"/>
            <ac:spMk id="11" creationId="{882865E2-EDCD-B891-8A25-0B8C9B6B57D0}"/>
          </ac:spMkLst>
        </pc:spChg>
        <pc:spChg chg="add mod">
          <ac:chgData name="T H" userId="270efafb50020bd6" providerId="LiveId" clId="{3AC2328E-097B-45CF-A799-A887DBE47057}" dt="2022-08-11T19:59:28.088" v="572" actId="571"/>
          <ac:spMkLst>
            <pc:docMk/>
            <pc:sldMk cId="4215768826" sldId="282"/>
            <ac:spMk id="12" creationId="{80A11ADF-A6A7-25DC-28BE-76C5C2744B12}"/>
          </ac:spMkLst>
        </pc:spChg>
        <pc:spChg chg="add mod">
          <ac:chgData name="T H" userId="270efafb50020bd6" providerId="LiveId" clId="{3AC2328E-097B-45CF-A799-A887DBE47057}" dt="2022-08-11T20:01:45.441" v="858" actId="255"/>
          <ac:spMkLst>
            <pc:docMk/>
            <pc:sldMk cId="4215768826" sldId="282"/>
            <ac:spMk id="13" creationId="{B7CEBECE-7119-C234-63C1-9B59A1A79F86}"/>
          </ac:spMkLst>
        </pc:spChg>
        <pc:spChg chg="mod">
          <ac:chgData name="T H" userId="270efafb50020bd6" providerId="LiveId" clId="{3AC2328E-097B-45CF-A799-A887DBE47057}" dt="2022-08-11T19:55:48.930" v="553" actId="20577"/>
          <ac:spMkLst>
            <pc:docMk/>
            <pc:sldMk cId="4215768826" sldId="282"/>
            <ac:spMk id="47" creationId="{00000000-0000-0000-0000-000000000000}"/>
          </ac:spMkLst>
        </pc:spChg>
        <pc:picChg chg="add mod">
          <ac:chgData name="T H" userId="270efafb50020bd6" providerId="LiveId" clId="{3AC2328E-097B-45CF-A799-A887DBE47057}" dt="2022-08-11T20:01:34.980" v="856" actId="1076"/>
          <ac:picMkLst>
            <pc:docMk/>
            <pc:sldMk cId="4215768826" sldId="282"/>
            <ac:picMk id="8" creationId="{93E84258-810B-C93E-17FD-33EF61445994}"/>
          </ac:picMkLst>
        </pc:picChg>
        <pc:picChg chg="del">
          <ac:chgData name="T H" userId="270efafb50020bd6" providerId="LiveId" clId="{3AC2328E-097B-45CF-A799-A887DBE47057}" dt="2022-08-11T19:56:00.444" v="556" actId="478"/>
          <ac:picMkLst>
            <pc:docMk/>
            <pc:sldMk cId="4215768826" sldId="282"/>
            <ac:picMk id="9" creationId="{18A919B0-131C-EE46-E00B-5B22D3489BED}"/>
          </ac:picMkLst>
        </pc:picChg>
        <pc:picChg chg="add del mod">
          <ac:chgData name="T H" userId="270efafb50020bd6" providerId="LiveId" clId="{3AC2328E-097B-45CF-A799-A887DBE47057}" dt="2022-08-11T20:01:26.495" v="853" actId="478"/>
          <ac:picMkLst>
            <pc:docMk/>
            <pc:sldMk cId="4215768826" sldId="282"/>
            <ac:picMk id="15" creationId="{21F015E2-0A45-192E-2A07-6F2DE7A774CD}"/>
          </ac:picMkLst>
        </pc:picChg>
      </pc:sldChg>
      <pc:sldChg chg="addSp delSp modSp add mod delAnim modAnim">
        <pc:chgData name="T H" userId="270efafb50020bd6" providerId="LiveId" clId="{3AC2328E-097B-45CF-A799-A887DBE47057}" dt="2022-08-11T22:16:35.014" v="2654"/>
        <pc:sldMkLst>
          <pc:docMk/>
          <pc:sldMk cId="2046654144" sldId="283"/>
        </pc:sldMkLst>
        <pc:spChg chg="add del mod">
          <ac:chgData name="T H" userId="270efafb50020bd6" providerId="LiveId" clId="{3AC2328E-097B-45CF-A799-A887DBE47057}" dt="2022-08-11T21:05:47.894" v="2340" actId="21"/>
          <ac:spMkLst>
            <pc:docMk/>
            <pc:sldMk cId="2046654144" sldId="283"/>
            <ac:spMk id="9" creationId="{475727E2-B545-79A5-E5E8-6167CA832909}"/>
          </ac:spMkLst>
        </pc:spChg>
        <pc:spChg chg="add del mod">
          <ac:chgData name="T H" userId="270efafb50020bd6" providerId="LiveId" clId="{3AC2328E-097B-45CF-A799-A887DBE47057}" dt="2022-08-11T20:40:12.158" v="1726" actId="478"/>
          <ac:spMkLst>
            <pc:docMk/>
            <pc:sldMk cId="2046654144" sldId="283"/>
            <ac:spMk id="10" creationId="{6BF3144D-52EF-594F-3091-0DFF97D6E1AB}"/>
          </ac:spMkLst>
        </pc:spChg>
        <pc:spChg chg="add del mod ord">
          <ac:chgData name="T H" userId="270efafb50020bd6" providerId="LiveId" clId="{3AC2328E-097B-45CF-A799-A887DBE47057}" dt="2022-08-11T21:05:47.894" v="2340" actId="21"/>
          <ac:spMkLst>
            <pc:docMk/>
            <pc:sldMk cId="2046654144" sldId="283"/>
            <ac:spMk id="11" creationId="{E9FDE484-1996-2D07-68C5-1C04BBDFBC61}"/>
          </ac:spMkLst>
        </pc:spChg>
        <pc:spChg chg="add del mod">
          <ac:chgData name="T H" userId="270efafb50020bd6" providerId="LiveId" clId="{3AC2328E-097B-45CF-A799-A887DBE47057}" dt="2022-08-11T21:06:00.894" v="2343" actId="21"/>
          <ac:spMkLst>
            <pc:docMk/>
            <pc:sldMk cId="2046654144" sldId="283"/>
            <ac:spMk id="12" creationId="{E3DF60AA-459A-3EE9-D252-F1AE9B79FEFB}"/>
          </ac:spMkLst>
        </pc:spChg>
        <pc:spChg chg="add del mod">
          <ac:chgData name="T H" userId="270efafb50020bd6" providerId="LiveId" clId="{3AC2328E-097B-45CF-A799-A887DBE47057}" dt="2022-08-11T21:06:00.894" v="2343" actId="21"/>
          <ac:spMkLst>
            <pc:docMk/>
            <pc:sldMk cId="2046654144" sldId="283"/>
            <ac:spMk id="13" creationId="{B1762FA0-8E76-A18E-6C39-3B754D060B88}"/>
          </ac:spMkLst>
        </pc:spChg>
        <pc:spChg chg="add del mod">
          <ac:chgData name="T H" userId="270efafb50020bd6" providerId="LiveId" clId="{3AC2328E-097B-45CF-A799-A887DBE47057}" dt="2022-08-11T21:06:44.037" v="2348" actId="21"/>
          <ac:spMkLst>
            <pc:docMk/>
            <pc:sldMk cId="2046654144" sldId="283"/>
            <ac:spMk id="14" creationId="{52F4E571-280F-DD17-DBD0-6AAE2CC6D6A3}"/>
          </ac:spMkLst>
        </pc:spChg>
        <pc:spChg chg="add del mod">
          <ac:chgData name="T H" userId="270efafb50020bd6" providerId="LiveId" clId="{3AC2328E-097B-45CF-A799-A887DBE47057}" dt="2022-08-11T21:06:44.037" v="2348" actId="21"/>
          <ac:spMkLst>
            <pc:docMk/>
            <pc:sldMk cId="2046654144" sldId="283"/>
            <ac:spMk id="15" creationId="{13078F7A-ABF0-357C-CBEA-D8B2F9C5C878}"/>
          </ac:spMkLst>
        </pc:spChg>
        <pc:spChg chg="add del mod">
          <ac:chgData name="T H" userId="270efafb50020bd6" providerId="LiveId" clId="{3AC2328E-097B-45CF-A799-A887DBE47057}" dt="2022-08-11T21:06:54.030" v="2351" actId="21"/>
          <ac:spMkLst>
            <pc:docMk/>
            <pc:sldMk cId="2046654144" sldId="283"/>
            <ac:spMk id="16" creationId="{59C57127-DC7C-2431-3C55-611B06D54CDE}"/>
          </ac:spMkLst>
        </pc:spChg>
        <pc:spChg chg="add del mod">
          <ac:chgData name="T H" userId="270efafb50020bd6" providerId="LiveId" clId="{3AC2328E-097B-45CF-A799-A887DBE47057}" dt="2022-08-11T21:06:54.030" v="2351" actId="21"/>
          <ac:spMkLst>
            <pc:docMk/>
            <pc:sldMk cId="2046654144" sldId="283"/>
            <ac:spMk id="17" creationId="{E0857721-8ACC-F525-1022-1A459D64C0FB}"/>
          </ac:spMkLst>
        </pc:spChg>
        <pc:spChg chg="add del mod">
          <ac:chgData name="T H" userId="270efafb50020bd6" providerId="LiveId" clId="{3AC2328E-097B-45CF-A799-A887DBE47057}" dt="2022-08-11T21:07:38.675" v="2354" actId="21"/>
          <ac:spMkLst>
            <pc:docMk/>
            <pc:sldMk cId="2046654144" sldId="283"/>
            <ac:spMk id="18" creationId="{0E9D0BED-CC4B-A70A-F960-1537A871DE70}"/>
          </ac:spMkLst>
        </pc:spChg>
        <pc:spChg chg="add del mod">
          <ac:chgData name="T H" userId="270efafb50020bd6" providerId="LiveId" clId="{3AC2328E-097B-45CF-A799-A887DBE47057}" dt="2022-08-11T21:07:38.675" v="2354" actId="21"/>
          <ac:spMkLst>
            <pc:docMk/>
            <pc:sldMk cId="2046654144" sldId="283"/>
            <ac:spMk id="19" creationId="{A182F758-EB32-6720-598C-F52B994283E9}"/>
          </ac:spMkLst>
        </pc:spChg>
        <pc:spChg chg="add del mod">
          <ac:chgData name="T H" userId="270efafb50020bd6" providerId="LiveId" clId="{3AC2328E-097B-45CF-A799-A887DBE47057}" dt="2022-08-11T21:09:29.578" v="2359" actId="21"/>
          <ac:spMkLst>
            <pc:docMk/>
            <pc:sldMk cId="2046654144" sldId="283"/>
            <ac:spMk id="20" creationId="{9F6DAF72-4ED2-D802-0A85-327AF91CE7CC}"/>
          </ac:spMkLst>
        </pc:spChg>
        <pc:spChg chg="add del mod">
          <ac:chgData name="T H" userId="270efafb50020bd6" providerId="LiveId" clId="{3AC2328E-097B-45CF-A799-A887DBE47057}" dt="2022-08-11T21:09:29.578" v="2359" actId="21"/>
          <ac:spMkLst>
            <pc:docMk/>
            <pc:sldMk cId="2046654144" sldId="283"/>
            <ac:spMk id="21" creationId="{C7A3D95D-0B60-39B1-BAF0-42585BBDBAE0}"/>
          </ac:spMkLst>
        </pc:spChg>
        <pc:spChg chg="del">
          <ac:chgData name="T H" userId="270efafb50020bd6" providerId="LiveId" clId="{3AC2328E-097B-45CF-A799-A887DBE47057}" dt="2022-08-11T20:35:47.641" v="1461" actId="478"/>
          <ac:spMkLst>
            <pc:docMk/>
            <pc:sldMk cId="2046654144" sldId="283"/>
            <ac:spMk id="29" creationId="{86C69135-9527-2A0F-D3AE-27FA8C2FD2CE}"/>
          </ac:spMkLst>
        </pc:spChg>
        <pc:spChg chg="del">
          <ac:chgData name="T H" userId="270efafb50020bd6" providerId="LiveId" clId="{3AC2328E-097B-45CF-A799-A887DBE47057}" dt="2022-08-11T20:35:47.641" v="1461" actId="478"/>
          <ac:spMkLst>
            <pc:docMk/>
            <pc:sldMk cId="2046654144" sldId="283"/>
            <ac:spMk id="30" creationId="{27B9244A-4A39-7AA3-D3A4-7D5939D16D3F}"/>
          </ac:spMkLst>
        </pc:spChg>
        <pc:spChg chg="del">
          <ac:chgData name="T H" userId="270efafb50020bd6" providerId="LiveId" clId="{3AC2328E-097B-45CF-A799-A887DBE47057}" dt="2022-08-11T20:35:47.641" v="1461" actId="478"/>
          <ac:spMkLst>
            <pc:docMk/>
            <pc:sldMk cId="2046654144" sldId="283"/>
            <ac:spMk id="31" creationId="{2197C24E-BC92-7E85-0719-4D9D472E1C5D}"/>
          </ac:spMkLst>
        </pc:spChg>
        <pc:spChg chg="del">
          <ac:chgData name="T H" userId="270efafb50020bd6" providerId="LiveId" clId="{3AC2328E-097B-45CF-A799-A887DBE47057}" dt="2022-08-11T20:35:47.641" v="1461" actId="478"/>
          <ac:spMkLst>
            <pc:docMk/>
            <pc:sldMk cId="2046654144" sldId="283"/>
            <ac:spMk id="32" creationId="{EE44620E-BF75-F13A-806E-6E92C4EA2A8D}"/>
          </ac:spMkLst>
        </pc:spChg>
        <pc:spChg chg="del">
          <ac:chgData name="T H" userId="270efafb50020bd6" providerId="LiveId" clId="{3AC2328E-097B-45CF-A799-A887DBE47057}" dt="2022-08-11T20:35:47.641" v="1461" actId="478"/>
          <ac:spMkLst>
            <pc:docMk/>
            <pc:sldMk cId="2046654144" sldId="283"/>
            <ac:spMk id="33" creationId="{3AFBA12D-FB72-EF3A-0C0B-26598D04F4BB}"/>
          </ac:spMkLst>
        </pc:spChg>
        <pc:spChg chg="del">
          <ac:chgData name="T H" userId="270efafb50020bd6" providerId="LiveId" clId="{3AC2328E-097B-45CF-A799-A887DBE47057}" dt="2022-08-11T20:35:47.641" v="1461" actId="478"/>
          <ac:spMkLst>
            <pc:docMk/>
            <pc:sldMk cId="2046654144" sldId="283"/>
            <ac:spMk id="34" creationId="{609A5937-2319-FEF7-70FB-07304E65C06C}"/>
          </ac:spMkLst>
        </pc:spChg>
        <pc:spChg chg="mod">
          <ac:chgData name="T H" userId="270efafb50020bd6" providerId="LiveId" clId="{3AC2328E-097B-45CF-A799-A887DBE47057}" dt="2022-08-11T21:14:45.271" v="2406" actId="1076"/>
          <ac:spMkLst>
            <pc:docMk/>
            <pc:sldMk cId="2046654144" sldId="283"/>
            <ac:spMk id="47" creationId="{00000000-0000-0000-0000-000000000000}"/>
          </ac:spMkLst>
        </pc:spChg>
        <pc:picChg chg="add del mod">
          <ac:chgData name="T H" userId="270efafb50020bd6" providerId="LiveId" clId="{3AC2328E-097B-45CF-A799-A887DBE47057}" dt="2022-08-11T21:05:27.178" v="2339" actId="478"/>
          <ac:picMkLst>
            <pc:docMk/>
            <pc:sldMk cId="2046654144" sldId="283"/>
            <ac:picMk id="8" creationId="{7552B209-FE91-A7E5-3E0D-EB29E1624967}"/>
          </ac:picMkLst>
        </pc:picChg>
        <pc:picChg chg="add mod">
          <ac:chgData name="T H" userId="270efafb50020bd6" providerId="LiveId" clId="{3AC2328E-097B-45CF-A799-A887DBE47057}" dt="2022-08-11T21:46:00.367" v="2479" actId="1076"/>
          <ac:picMkLst>
            <pc:docMk/>
            <pc:sldMk cId="2046654144" sldId="283"/>
            <ac:picMk id="22" creationId="{2906F0AA-4EC2-17C9-8531-BCF6E6D6CB63}"/>
          </ac:picMkLst>
        </pc:picChg>
        <pc:picChg chg="add del">
          <ac:chgData name="T H" userId="270efafb50020bd6" providerId="LiveId" clId="{3AC2328E-097B-45CF-A799-A887DBE47057}" dt="2022-08-11T21:06:38.989" v="2347" actId="478"/>
          <ac:picMkLst>
            <pc:docMk/>
            <pc:sldMk cId="2046654144" sldId="283"/>
            <ac:picMk id="23" creationId="{0FA11024-6116-2CF5-A65A-CD66374DF8B3}"/>
          </ac:picMkLst>
        </pc:picChg>
        <pc:picChg chg="add mod">
          <ac:chgData name="T H" userId="270efafb50020bd6" providerId="LiveId" clId="{3AC2328E-097B-45CF-A799-A887DBE47057}" dt="2022-08-11T21:35:55.533" v="2454" actId="1076"/>
          <ac:picMkLst>
            <pc:docMk/>
            <pc:sldMk cId="2046654144" sldId="283"/>
            <ac:picMk id="24" creationId="{707CB8A6-35C0-2401-623D-E1FA63715B56}"/>
          </ac:picMkLst>
        </pc:picChg>
        <pc:picChg chg="add mod">
          <ac:chgData name="T H" userId="270efafb50020bd6" providerId="LiveId" clId="{3AC2328E-097B-45CF-A799-A887DBE47057}" dt="2022-08-11T21:45:33.814" v="2476" actId="1076"/>
          <ac:picMkLst>
            <pc:docMk/>
            <pc:sldMk cId="2046654144" sldId="283"/>
            <ac:picMk id="26" creationId="{37F42CB6-EBA9-2469-403B-55C3C7C41159}"/>
          </ac:picMkLst>
        </pc:picChg>
        <pc:picChg chg="add mod">
          <ac:chgData name="T H" userId="270efafb50020bd6" providerId="LiveId" clId="{3AC2328E-097B-45CF-A799-A887DBE47057}" dt="2022-08-11T21:44:28.492" v="2473" actId="1076"/>
          <ac:picMkLst>
            <pc:docMk/>
            <pc:sldMk cId="2046654144" sldId="283"/>
            <ac:picMk id="27" creationId="{B1CAFF16-5F0D-7E35-B8CE-1BB2FD0DFCFE}"/>
          </ac:picMkLst>
        </pc:picChg>
        <pc:picChg chg="add mod">
          <ac:chgData name="T H" userId="270efafb50020bd6" providerId="LiveId" clId="{3AC2328E-097B-45CF-A799-A887DBE47057}" dt="2022-08-11T21:40:07.605" v="2463" actId="1076"/>
          <ac:picMkLst>
            <pc:docMk/>
            <pc:sldMk cId="2046654144" sldId="283"/>
            <ac:picMk id="28" creationId="{CFBF3094-8B31-D7C7-F8A3-9D09E5D86793}"/>
          </ac:picMkLst>
        </pc:picChg>
        <pc:picChg chg="add mod modCrop">
          <ac:chgData name="T H" userId="270efafb50020bd6" providerId="LiveId" clId="{3AC2328E-097B-45CF-A799-A887DBE47057}" dt="2022-08-11T21:50:24.820" v="2488" actId="1076"/>
          <ac:picMkLst>
            <pc:docMk/>
            <pc:sldMk cId="2046654144" sldId="283"/>
            <ac:picMk id="35" creationId="{C85D4F8B-322C-05FD-66D7-6C71F0688720}"/>
          </ac:picMkLst>
        </pc:picChg>
        <pc:picChg chg="del mod">
          <ac:chgData name="T H" userId="270efafb50020bd6" providerId="LiveId" clId="{3AC2328E-097B-45CF-A799-A887DBE47057}" dt="2022-08-11T21:40:00.909" v="2461" actId="478"/>
          <ac:picMkLst>
            <pc:docMk/>
            <pc:sldMk cId="2046654144" sldId="283"/>
            <ac:picMk id="36" creationId="{22538764-A341-4E88-FE1F-C29BA1862962}"/>
          </ac:picMkLst>
        </pc:picChg>
        <pc:picChg chg="add mod ord">
          <ac:chgData name="T H" userId="270efafb50020bd6" providerId="LiveId" clId="{3AC2328E-097B-45CF-A799-A887DBE47057}" dt="2022-08-11T21:40:22.073" v="2466" actId="1076"/>
          <ac:picMkLst>
            <pc:docMk/>
            <pc:sldMk cId="2046654144" sldId="283"/>
            <ac:picMk id="37" creationId="{A7E34753-ADAC-D022-8142-5BF7963CE271}"/>
          </ac:picMkLst>
        </pc:picChg>
      </pc:sldChg>
      <pc:sldChg chg="modSp add mod">
        <pc:chgData name="T H" userId="270efafb50020bd6" providerId="LiveId" clId="{3AC2328E-097B-45CF-A799-A887DBE47057}" dt="2022-08-11T22:17:10.068" v="2661" actId="1076"/>
        <pc:sldMkLst>
          <pc:docMk/>
          <pc:sldMk cId="3600044106" sldId="284"/>
        </pc:sldMkLst>
        <pc:spChg chg="mod">
          <ac:chgData name="T H" userId="270efafb50020bd6" providerId="LiveId" clId="{3AC2328E-097B-45CF-A799-A887DBE47057}" dt="2022-08-11T21:53:43.767" v="2494" actId="1076"/>
          <ac:spMkLst>
            <pc:docMk/>
            <pc:sldMk cId="3600044106" sldId="284"/>
            <ac:spMk id="47" creationId="{00000000-0000-0000-0000-000000000000}"/>
          </ac:spMkLst>
        </pc:spChg>
        <pc:picChg chg="mod">
          <ac:chgData name="T H" userId="270efafb50020bd6" providerId="LiveId" clId="{3AC2328E-097B-45CF-A799-A887DBE47057}" dt="2022-08-11T22:17:04.476" v="2660" actId="1076"/>
          <ac:picMkLst>
            <pc:docMk/>
            <pc:sldMk cId="3600044106" sldId="284"/>
            <ac:picMk id="22" creationId="{2906F0AA-4EC2-17C9-8531-BCF6E6D6CB63}"/>
          </ac:picMkLst>
        </pc:picChg>
        <pc:picChg chg="mod">
          <ac:chgData name="T H" userId="270efafb50020bd6" providerId="LiveId" clId="{3AC2328E-097B-45CF-A799-A887DBE47057}" dt="2022-08-11T22:16:56.706" v="2657" actId="1076"/>
          <ac:picMkLst>
            <pc:docMk/>
            <pc:sldMk cId="3600044106" sldId="284"/>
            <ac:picMk id="24" creationId="{707CB8A6-35C0-2401-623D-E1FA63715B56}"/>
          </ac:picMkLst>
        </pc:picChg>
        <pc:picChg chg="mod">
          <ac:chgData name="T H" userId="270efafb50020bd6" providerId="LiveId" clId="{3AC2328E-097B-45CF-A799-A887DBE47057}" dt="2022-08-11T22:17:01.946" v="2659" actId="1076"/>
          <ac:picMkLst>
            <pc:docMk/>
            <pc:sldMk cId="3600044106" sldId="284"/>
            <ac:picMk id="26" creationId="{37F42CB6-EBA9-2469-403B-55C3C7C41159}"/>
          </ac:picMkLst>
        </pc:picChg>
        <pc:picChg chg="mod">
          <ac:chgData name="T H" userId="270efafb50020bd6" providerId="LiveId" clId="{3AC2328E-097B-45CF-A799-A887DBE47057}" dt="2022-08-11T22:16:58.726" v="2658" actId="1076"/>
          <ac:picMkLst>
            <pc:docMk/>
            <pc:sldMk cId="3600044106" sldId="284"/>
            <ac:picMk id="27" creationId="{B1CAFF16-5F0D-7E35-B8CE-1BB2FD0DFCFE}"/>
          </ac:picMkLst>
        </pc:picChg>
        <pc:picChg chg="mod">
          <ac:chgData name="T H" userId="270efafb50020bd6" providerId="LiveId" clId="{3AC2328E-097B-45CF-A799-A887DBE47057}" dt="2022-08-11T21:56:18.729" v="2504" actId="1076"/>
          <ac:picMkLst>
            <pc:docMk/>
            <pc:sldMk cId="3600044106" sldId="284"/>
            <ac:picMk id="28" creationId="{CFBF3094-8B31-D7C7-F8A3-9D09E5D86793}"/>
          </ac:picMkLst>
        </pc:picChg>
        <pc:picChg chg="mod">
          <ac:chgData name="T H" userId="270efafb50020bd6" providerId="LiveId" clId="{3AC2328E-097B-45CF-A799-A887DBE47057}" dt="2022-08-11T22:17:10.068" v="2661" actId="1076"/>
          <ac:picMkLst>
            <pc:docMk/>
            <pc:sldMk cId="3600044106" sldId="284"/>
            <ac:picMk id="35" creationId="{C85D4F8B-322C-05FD-66D7-6C71F0688720}"/>
          </ac:picMkLst>
        </pc:picChg>
        <pc:picChg chg="mod">
          <ac:chgData name="T H" userId="270efafb50020bd6" providerId="LiveId" clId="{3AC2328E-097B-45CF-A799-A887DBE47057}" dt="2022-08-11T22:16:54.400" v="2656" actId="1076"/>
          <ac:picMkLst>
            <pc:docMk/>
            <pc:sldMk cId="3600044106" sldId="284"/>
            <ac:picMk id="37" creationId="{A7E34753-ADAC-D022-8142-5BF7963CE271}"/>
          </ac:picMkLst>
        </pc:picChg>
      </pc:sldChg>
    </pc:docChg>
  </pc:docChgLst>
  <pc:docChgLst>
    <pc:chgData name="T H" userId="270efafb50020bd6" providerId="LiveId" clId="{001BC03A-C4A2-4279-8C2D-07311D028E5A}"/>
    <pc:docChg chg="custSel addSld delSld modSld">
      <pc:chgData name="T H" userId="270efafb50020bd6" providerId="LiveId" clId="{001BC03A-C4A2-4279-8C2D-07311D028E5A}" dt="2022-08-13T05:09:00.888" v="121" actId="2696"/>
      <pc:docMkLst>
        <pc:docMk/>
      </pc:docMkLst>
      <pc:sldChg chg="addSp delSp modSp mod">
        <pc:chgData name="T H" userId="270efafb50020bd6" providerId="LiveId" clId="{001BC03A-C4A2-4279-8C2D-07311D028E5A}" dt="2022-08-13T04:10:25.387" v="54"/>
        <pc:sldMkLst>
          <pc:docMk/>
          <pc:sldMk cId="330576698" sldId="277"/>
        </pc:sldMkLst>
        <pc:spChg chg="add mod ord">
          <ac:chgData name="T H" userId="270efafb50020bd6" providerId="LiveId" clId="{001BC03A-C4A2-4279-8C2D-07311D028E5A}" dt="2022-08-13T04:09:45.066" v="46" actId="14100"/>
          <ac:spMkLst>
            <pc:docMk/>
            <pc:sldMk cId="330576698" sldId="277"/>
            <ac:spMk id="11" creationId="{9E686DD5-BC34-ED85-5FBD-3A409E940BEA}"/>
          </ac:spMkLst>
        </pc:spChg>
        <pc:spChg chg="add mod">
          <ac:chgData name="T H" userId="270efafb50020bd6" providerId="LiveId" clId="{001BC03A-C4A2-4279-8C2D-07311D028E5A}" dt="2022-08-13T04:10:25.387" v="54"/>
          <ac:spMkLst>
            <pc:docMk/>
            <pc:sldMk cId="330576698" sldId="277"/>
            <ac:spMk id="12" creationId="{109F14E3-50EA-92D8-711E-DAEA05D8DDAA}"/>
          </ac:spMkLst>
        </pc:spChg>
        <pc:spChg chg="del">
          <ac:chgData name="T H" userId="270efafb50020bd6" providerId="LiveId" clId="{001BC03A-C4A2-4279-8C2D-07311D028E5A}" dt="2022-08-13T04:06:05.578" v="0" actId="478"/>
          <ac:spMkLst>
            <pc:docMk/>
            <pc:sldMk cId="330576698" sldId="277"/>
            <ac:spMk id="19" creationId="{BB0FA582-2508-9FF1-0CD3-1B243D3C683A}"/>
          </ac:spMkLst>
        </pc:spChg>
        <pc:spChg chg="del">
          <ac:chgData name="T H" userId="270efafb50020bd6" providerId="LiveId" clId="{001BC03A-C4A2-4279-8C2D-07311D028E5A}" dt="2022-08-13T04:06:07.428" v="1" actId="478"/>
          <ac:spMkLst>
            <pc:docMk/>
            <pc:sldMk cId="330576698" sldId="277"/>
            <ac:spMk id="23" creationId="{7885437B-A9BD-5B2C-09F7-98A557087635}"/>
          </ac:spMkLst>
        </pc:spChg>
        <pc:spChg chg="del mod">
          <ac:chgData name="T H" userId="270efafb50020bd6" providerId="LiveId" clId="{001BC03A-C4A2-4279-8C2D-07311D028E5A}" dt="2022-08-13T04:10:24.930" v="53" actId="478"/>
          <ac:spMkLst>
            <pc:docMk/>
            <pc:sldMk cId="330576698" sldId="277"/>
            <ac:spMk id="45" creationId="{00000000-0000-0000-0000-000000000000}"/>
          </ac:spMkLst>
        </pc:spChg>
        <pc:spChg chg="mod">
          <ac:chgData name="T H" userId="270efafb50020bd6" providerId="LiveId" clId="{001BC03A-C4A2-4279-8C2D-07311D028E5A}" dt="2022-08-13T04:09:53.478" v="48" actId="1076"/>
          <ac:spMkLst>
            <pc:docMk/>
            <pc:sldMk cId="330576698" sldId="277"/>
            <ac:spMk id="51" creationId="{00000000-0000-0000-0000-000000000000}"/>
          </ac:spMkLst>
        </pc:spChg>
        <pc:spChg chg="del">
          <ac:chgData name="T H" userId="270efafb50020bd6" providerId="LiveId" clId="{001BC03A-C4A2-4279-8C2D-07311D028E5A}" dt="2022-08-13T04:06:08.776" v="2" actId="478"/>
          <ac:spMkLst>
            <pc:docMk/>
            <pc:sldMk cId="330576698" sldId="277"/>
            <ac:spMk id="53" creationId="{16E222C6-3F69-E178-367D-141503EDD1B5}"/>
          </ac:spMkLst>
        </pc:spChg>
        <pc:picChg chg="add mod">
          <ac:chgData name="T H" userId="270efafb50020bd6" providerId="LiveId" clId="{001BC03A-C4A2-4279-8C2D-07311D028E5A}" dt="2022-08-13T04:08:50.202" v="37" actId="1076"/>
          <ac:picMkLst>
            <pc:docMk/>
            <pc:sldMk cId="330576698" sldId="277"/>
            <ac:picMk id="7" creationId="{81ABC1E1-7D59-20FC-F3B4-E08C4B689B51}"/>
          </ac:picMkLst>
        </pc:picChg>
        <pc:picChg chg="del mod">
          <ac:chgData name="T H" userId="270efafb50020bd6" providerId="LiveId" clId="{001BC03A-C4A2-4279-8C2D-07311D028E5A}" dt="2022-08-13T04:08:38.789" v="34" actId="21"/>
          <ac:picMkLst>
            <pc:docMk/>
            <pc:sldMk cId="330576698" sldId="277"/>
            <ac:picMk id="8" creationId="{1907B49A-BB68-4077-2586-9BB8F3C37928}"/>
          </ac:picMkLst>
        </pc:picChg>
        <pc:picChg chg="del mod">
          <ac:chgData name="T H" userId="270efafb50020bd6" providerId="LiveId" clId="{001BC03A-C4A2-4279-8C2D-07311D028E5A}" dt="2022-08-13T04:08:38.789" v="34" actId="21"/>
          <ac:picMkLst>
            <pc:docMk/>
            <pc:sldMk cId="330576698" sldId="277"/>
            <ac:picMk id="15" creationId="{EC059CE5-C60E-E96E-9E80-8D247B9843D5}"/>
          </ac:picMkLst>
        </pc:picChg>
        <pc:picChg chg="del mod">
          <ac:chgData name="T H" userId="270efafb50020bd6" providerId="LiveId" clId="{001BC03A-C4A2-4279-8C2D-07311D028E5A}" dt="2022-08-13T04:08:38.789" v="34" actId="21"/>
          <ac:picMkLst>
            <pc:docMk/>
            <pc:sldMk cId="330576698" sldId="277"/>
            <ac:picMk id="16" creationId="{E68EAA73-06CF-B48B-2B2F-6F0B0D65771A}"/>
          </ac:picMkLst>
        </pc:picChg>
      </pc:sldChg>
      <pc:sldChg chg="del">
        <pc:chgData name="T H" userId="270efafb50020bd6" providerId="LiveId" clId="{001BC03A-C4A2-4279-8C2D-07311D028E5A}" dt="2022-08-13T04:12:00.774" v="55" actId="2696"/>
        <pc:sldMkLst>
          <pc:docMk/>
          <pc:sldMk cId="3202019709" sldId="278"/>
        </pc:sldMkLst>
      </pc:sldChg>
      <pc:sldChg chg="del">
        <pc:chgData name="T H" userId="270efafb50020bd6" providerId="LiveId" clId="{001BC03A-C4A2-4279-8C2D-07311D028E5A}" dt="2022-08-13T04:12:05.068" v="56" actId="2696"/>
        <pc:sldMkLst>
          <pc:docMk/>
          <pc:sldMk cId="121445452" sldId="279"/>
        </pc:sldMkLst>
      </pc:sldChg>
      <pc:sldChg chg="del">
        <pc:chgData name="T H" userId="270efafb50020bd6" providerId="LiveId" clId="{001BC03A-C4A2-4279-8C2D-07311D028E5A}" dt="2022-08-13T04:12:14.655" v="57" actId="2696"/>
        <pc:sldMkLst>
          <pc:docMk/>
          <pc:sldMk cId="4139881929" sldId="280"/>
        </pc:sldMkLst>
      </pc:sldChg>
      <pc:sldChg chg="del">
        <pc:chgData name="T H" userId="270efafb50020bd6" providerId="LiveId" clId="{001BC03A-C4A2-4279-8C2D-07311D028E5A}" dt="2022-08-13T05:09:00.888" v="121" actId="2696"/>
        <pc:sldMkLst>
          <pc:docMk/>
          <pc:sldMk cId="1841951466" sldId="281"/>
        </pc:sldMkLst>
      </pc:sldChg>
      <pc:sldChg chg="addSp delSp modSp add mod">
        <pc:chgData name="T H" userId="270efafb50020bd6" providerId="LiveId" clId="{001BC03A-C4A2-4279-8C2D-07311D028E5A}" dt="2022-08-13T05:08:42.833" v="120" actId="14100"/>
        <pc:sldMkLst>
          <pc:docMk/>
          <pc:sldMk cId="494304492" sldId="285"/>
        </pc:sldMkLst>
        <pc:spChg chg="del mod">
          <ac:chgData name="T H" userId="270efafb50020bd6" providerId="LiveId" clId="{001BC03A-C4A2-4279-8C2D-07311D028E5A}" dt="2022-08-13T05:05:07.585" v="89" actId="478"/>
          <ac:spMkLst>
            <pc:docMk/>
            <pc:sldMk cId="494304492" sldId="285"/>
            <ac:spMk id="9" creationId="{9B5BC12F-5784-A506-1E36-6D39B1855387}"/>
          </ac:spMkLst>
        </pc:spChg>
        <pc:spChg chg="mod">
          <ac:chgData name="T H" userId="270efafb50020bd6" providerId="LiveId" clId="{001BC03A-C4A2-4279-8C2D-07311D028E5A}" dt="2022-08-13T05:04:55.835" v="84" actId="20577"/>
          <ac:spMkLst>
            <pc:docMk/>
            <pc:sldMk cId="494304492" sldId="285"/>
            <ac:spMk id="10" creationId="{AE39F12C-2DEE-FE9B-ABAB-F0D6E5D2DFB1}"/>
          </ac:spMkLst>
        </pc:spChg>
        <pc:spChg chg="del">
          <ac:chgData name="T H" userId="270efafb50020bd6" providerId="LiveId" clId="{001BC03A-C4A2-4279-8C2D-07311D028E5A}" dt="2022-08-13T05:04:58.303" v="85" actId="478"/>
          <ac:spMkLst>
            <pc:docMk/>
            <pc:sldMk cId="494304492" sldId="285"/>
            <ac:spMk id="11" creationId="{9E686DD5-BC34-ED85-5FBD-3A409E940BEA}"/>
          </ac:spMkLst>
        </pc:spChg>
        <pc:spChg chg="del">
          <ac:chgData name="T H" userId="270efafb50020bd6" providerId="LiveId" clId="{001BC03A-C4A2-4279-8C2D-07311D028E5A}" dt="2022-08-13T05:05:03.506" v="86" actId="478"/>
          <ac:spMkLst>
            <pc:docMk/>
            <pc:sldMk cId="494304492" sldId="285"/>
            <ac:spMk id="51" creationId="{00000000-0000-0000-0000-000000000000}"/>
          </ac:spMkLst>
        </pc:spChg>
        <pc:picChg chg="del">
          <ac:chgData name="T H" userId="270efafb50020bd6" providerId="LiveId" clId="{001BC03A-C4A2-4279-8C2D-07311D028E5A}" dt="2022-08-13T05:05:04.397" v="87" actId="478"/>
          <ac:picMkLst>
            <pc:docMk/>
            <pc:sldMk cId="494304492" sldId="285"/>
            <ac:picMk id="7" creationId="{81ABC1E1-7D59-20FC-F3B4-E08C4B689B51}"/>
          </ac:picMkLst>
        </pc:picChg>
        <pc:picChg chg="add mod">
          <ac:chgData name="T H" userId="270efafb50020bd6" providerId="LiveId" clId="{001BC03A-C4A2-4279-8C2D-07311D028E5A}" dt="2022-08-13T05:08:32.897" v="117" actId="14100"/>
          <ac:picMkLst>
            <pc:docMk/>
            <pc:sldMk cId="494304492" sldId="285"/>
            <ac:picMk id="8" creationId="{111AE9F7-51AC-A162-D43A-6C623482EC75}"/>
          </ac:picMkLst>
        </pc:picChg>
        <pc:picChg chg="add mod">
          <ac:chgData name="T H" userId="270efafb50020bd6" providerId="LiveId" clId="{001BC03A-C4A2-4279-8C2D-07311D028E5A}" dt="2022-08-13T05:08:35.833" v="118" actId="1076"/>
          <ac:picMkLst>
            <pc:docMk/>
            <pc:sldMk cId="494304492" sldId="285"/>
            <ac:picMk id="13" creationId="{0C2C11C1-C9FB-56F6-655D-F4174D87F4DB}"/>
          </ac:picMkLst>
        </pc:picChg>
        <pc:picChg chg="add mod">
          <ac:chgData name="T H" userId="270efafb50020bd6" providerId="LiveId" clId="{001BC03A-C4A2-4279-8C2D-07311D028E5A}" dt="2022-08-13T05:08:42.833" v="120" actId="14100"/>
          <ac:picMkLst>
            <pc:docMk/>
            <pc:sldMk cId="494304492" sldId="285"/>
            <ac:picMk id="14" creationId="{E3B2E22B-BA8A-4E49-DB00-E069853149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9/21/2022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14</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9/21/2022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6.wdp"/><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6.wdp"/><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hdphoto" Target="../media/hdphoto2.wdp"/><Relationship Id="rId3" Type="http://schemas.openxmlformats.org/officeDocument/2006/relationships/image" Target="../media/image5.svg"/><Relationship Id="rId7" Type="http://schemas.openxmlformats.org/officeDocument/2006/relationships/image" Target="../media/image13.jpeg"/><Relationship Id="rId12"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jpeg"/><Relationship Id="rId11"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dirty="0">
                <a:solidFill>
                  <a:srgbClr val="002060"/>
                </a:solidFill>
                <a:latin typeface="Times New Roman" pitchFamily="18" charset="0"/>
              </a:rPr>
              <a:t>TRƯỜNG TIỂU HỌC TRUNG YÊN</a:t>
            </a:r>
          </a:p>
        </p:txBody>
      </p:sp>
      <p:sp>
        <p:nvSpPr>
          <p:cNvPr id="14" name="Text Box 14"/>
          <p:cNvSpPr txBox="1">
            <a:spLocks noChangeArrowheads="1"/>
          </p:cNvSpPr>
          <p:nvPr/>
        </p:nvSpPr>
        <p:spPr bwMode="auto">
          <a:xfrm>
            <a:off x="1388269" y="3686489"/>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nghệ</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 SỬ DỤNG ĐÈN HỌC (T1)</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dirty="0" err="1">
                <a:solidFill>
                  <a:srgbClr val="0000FF"/>
                </a:solidFill>
                <a:latin typeface="Times New Roman" pitchFamily="18" charset="0"/>
                <a:cs typeface="Times New Roman" pitchFamily="18" charset="0"/>
              </a:rPr>
              <a:t>Giáo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viên</a:t>
            </a:r>
            <a:r>
              <a:rPr lang="en-US" sz="3600" i="1" dirty="0" err="1">
                <a:solidFill>
                  <a:srgbClr val="0000FF"/>
                </a:solidFill>
                <a:latin typeface="Times New Roman" pitchFamily="18" charset="0"/>
                <a:cs typeface="Times New Roman" pitchFamily="18" charset="0"/>
              </a:rPr>
              <a:t>:</a:t>
            </a:r>
            <a:r>
              <a:rPr lang="en-US" sz="3600" b="1" i="1" dirty="0" err="1">
                <a:solidFill>
                  <a:srgbClr val="0000FF"/>
                </a:solidFill>
                <a:latin typeface="Times New Roman" pitchFamily="18" charset="0"/>
                <a:cs typeface="Times New Roman" pitchFamily="18" charset="0"/>
              </a:rPr>
              <a:t>Vũ</a:t>
            </a:r>
            <a:r>
              <a:rPr lang="en-US" sz="3600" b="1" i="1" dirty="0">
                <a:solidFill>
                  <a:srgbClr val="0000FF"/>
                </a:solidFill>
                <a:latin typeface="Times New Roman" pitchFamily="18" charset="0"/>
                <a:cs typeface="Times New Roman" pitchFamily="18" charset="0"/>
              </a:rPr>
              <a:t> Ngọc Anh</a:t>
            </a: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7E34753-ADAC-D022-8142-5BF7963C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4844175" y="3303645"/>
            <a:ext cx="6906453" cy="4910830"/>
          </a:xfrm>
          <a:prstGeom prst="rect">
            <a:avLst/>
          </a:prstGeom>
        </p:spPr>
      </p:pic>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939859" y="2103316"/>
            <a:ext cx="146477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Những mô tả về tác dụng sau đây tương ứng với bộ phận nào của đèn học?</a:t>
            </a:r>
            <a:endParaRPr lang="vi-VN" sz="3600" i="1" dirty="0">
              <a:solidFill>
                <a:srgbClr val="0000FF"/>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BE534BE0-9C95-F0B2-DDF9-DB03467C0DA3}"/>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pic>
        <p:nvPicPr>
          <p:cNvPr id="22" name="Picture 21">
            <a:extLst>
              <a:ext uri="{FF2B5EF4-FFF2-40B4-BE49-F238E27FC236}">
                <a16:creationId xmlns:a16="http://schemas.microsoft.com/office/drawing/2014/main" id="{2906F0AA-4EC2-17C9-8531-BCF6E6D6CB63}"/>
              </a:ext>
            </a:extLst>
          </p:cNvPr>
          <p:cNvPicPr>
            <a:picLocks noChangeAspect="1"/>
          </p:cNvPicPr>
          <p:nvPr/>
        </p:nvPicPr>
        <p:blipFill>
          <a:blip r:embed="rId4"/>
          <a:stretch>
            <a:fillRect/>
          </a:stretch>
        </p:blipFill>
        <p:spPr>
          <a:xfrm>
            <a:off x="792858" y="3345629"/>
            <a:ext cx="3567284" cy="1132387"/>
          </a:xfrm>
          <a:prstGeom prst="rect">
            <a:avLst/>
          </a:prstGeom>
        </p:spPr>
      </p:pic>
      <p:pic>
        <p:nvPicPr>
          <p:cNvPr id="24" name="Picture 23">
            <a:extLst>
              <a:ext uri="{FF2B5EF4-FFF2-40B4-BE49-F238E27FC236}">
                <a16:creationId xmlns:a16="http://schemas.microsoft.com/office/drawing/2014/main" id="{707CB8A6-35C0-2401-623D-E1FA63715B56}"/>
              </a:ext>
            </a:extLst>
          </p:cNvPr>
          <p:cNvPicPr>
            <a:picLocks noChangeAspect="1"/>
          </p:cNvPicPr>
          <p:nvPr/>
        </p:nvPicPr>
        <p:blipFill>
          <a:blip r:embed="rId5"/>
          <a:stretch>
            <a:fillRect/>
          </a:stretch>
        </p:blipFill>
        <p:spPr>
          <a:xfrm>
            <a:off x="623810" y="4372428"/>
            <a:ext cx="4255161" cy="2262860"/>
          </a:xfrm>
          <a:prstGeom prst="rect">
            <a:avLst/>
          </a:prstGeom>
        </p:spPr>
      </p:pic>
      <p:pic>
        <p:nvPicPr>
          <p:cNvPr id="26" name="Picture 25">
            <a:extLst>
              <a:ext uri="{FF2B5EF4-FFF2-40B4-BE49-F238E27FC236}">
                <a16:creationId xmlns:a16="http://schemas.microsoft.com/office/drawing/2014/main" id="{37F42CB6-EBA9-2469-403B-55C3C7C41159}"/>
              </a:ext>
            </a:extLst>
          </p:cNvPr>
          <p:cNvPicPr>
            <a:picLocks noChangeAspect="1"/>
          </p:cNvPicPr>
          <p:nvPr/>
        </p:nvPicPr>
        <p:blipFill>
          <a:blip r:embed="rId6"/>
          <a:stretch>
            <a:fillRect/>
          </a:stretch>
        </p:blipFill>
        <p:spPr>
          <a:xfrm>
            <a:off x="623810" y="6685238"/>
            <a:ext cx="4454307" cy="1196492"/>
          </a:xfrm>
          <a:prstGeom prst="rect">
            <a:avLst/>
          </a:prstGeom>
        </p:spPr>
      </p:pic>
      <p:pic>
        <p:nvPicPr>
          <p:cNvPr id="27" name="Picture 26">
            <a:extLst>
              <a:ext uri="{FF2B5EF4-FFF2-40B4-BE49-F238E27FC236}">
                <a16:creationId xmlns:a16="http://schemas.microsoft.com/office/drawing/2014/main" id="{B1CAFF16-5F0D-7E35-B8CE-1BB2FD0DFCFE}"/>
              </a:ext>
            </a:extLst>
          </p:cNvPr>
          <p:cNvPicPr>
            <a:picLocks noChangeAspect="1"/>
          </p:cNvPicPr>
          <p:nvPr/>
        </p:nvPicPr>
        <p:blipFill>
          <a:blip r:embed="rId7"/>
          <a:stretch>
            <a:fillRect/>
          </a:stretch>
        </p:blipFill>
        <p:spPr>
          <a:xfrm>
            <a:off x="10065853" y="3281257"/>
            <a:ext cx="3917331" cy="1044295"/>
          </a:xfrm>
          <a:prstGeom prst="rect">
            <a:avLst/>
          </a:prstGeom>
        </p:spPr>
      </p:pic>
      <p:pic>
        <p:nvPicPr>
          <p:cNvPr id="28" name="Picture 27">
            <a:extLst>
              <a:ext uri="{FF2B5EF4-FFF2-40B4-BE49-F238E27FC236}">
                <a16:creationId xmlns:a16="http://schemas.microsoft.com/office/drawing/2014/main" id="{CFBF3094-8B31-D7C7-F8A3-9D09E5D86793}"/>
              </a:ext>
            </a:extLst>
          </p:cNvPr>
          <p:cNvPicPr>
            <a:picLocks noChangeAspect="1"/>
          </p:cNvPicPr>
          <p:nvPr/>
        </p:nvPicPr>
        <p:blipFill>
          <a:blip r:embed="rId8"/>
          <a:stretch>
            <a:fillRect/>
          </a:stretch>
        </p:blipFill>
        <p:spPr>
          <a:xfrm>
            <a:off x="11033919" y="4250965"/>
            <a:ext cx="4169948" cy="1703227"/>
          </a:xfrm>
          <a:prstGeom prst="rect">
            <a:avLst/>
          </a:prstGeom>
        </p:spPr>
      </p:pic>
      <p:pic>
        <p:nvPicPr>
          <p:cNvPr id="35" name="Picture 34">
            <a:extLst>
              <a:ext uri="{FF2B5EF4-FFF2-40B4-BE49-F238E27FC236}">
                <a16:creationId xmlns:a16="http://schemas.microsoft.com/office/drawing/2014/main" id="{C85D4F8B-322C-05FD-66D7-6C71F0688720}"/>
              </a:ext>
            </a:extLst>
          </p:cNvPr>
          <p:cNvPicPr>
            <a:picLocks noChangeAspect="1"/>
          </p:cNvPicPr>
          <p:nvPr/>
        </p:nvPicPr>
        <p:blipFill rotWithShape="1">
          <a:blip r:embed="rId9"/>
          <a:srcRect b="20660"/>
          <a:stretch/>
        </p:blipFill>
        <p:spPr>
          <a:xfrm>
            <a:off x="10396324" y="6179743"/>
            <a:ext cx="5445138" cy="911089"/>
          </a:xfrm>
          <a:prstGeom prst="rect">
            <a:avLst/>
          </a:prstGeom>
        </p:spPr>
      </p:pic>
    </p:spTree>
    <p:extLst>
      <p:ext uri="{BB962C8B-B14F-4D97-AF65-F5344CB8AC3E}">
        <p14:creationId xmlns:p14="http://schemas.microsoft.com/office/powerpoint/2010/main" val="204665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7E34753-ADAC-D022-8142-5BF7963C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5236910" y="3608813"/>
            <a:ext cx="6906453" cy="4910830"/>
          </a:xfrm>
          <a:prstGeom prst="rect">
            <a:avLst/>
          </a:prstGeom>
        </p:spPr>
      </p:pic>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958183" y="2160766"/>
            <a:ext cx="146477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Những mô tả về tác dụng sau đây tương ứng với bộ phận nào của đèn học?</a:t>
            </a:r>
            <a:endParaRPr lang="vi-VN" sz="3600" i="1" dirty="0">
              <a:solidFill>
                <a:srgbClr val="0000FF"/>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BE534BE0-9C95-F0B2-DDF9-DB03467C0DA3}"/>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pic>
        <p:nvPicPr>
          <p:cNvPr id="22" name="Picture 21">
            <a:extLst>
              <a:ext uri="{FF2B5EF4-FFF2-40B4-BE49-F238E27FC236}">
                <a16:creationId xmlns:a16="http://schemas.microsoft.com/office/drawing/2014/main" id="{2906F0AA-4EC2-17C9-8531-BCF6E6D6CB63}"/>
              </a:ext>
            </a:extLst>
          </p:cNvPr>
          <p:cNvPicPr>
            <a:picLocks noChangeAspect="1"/>
          </p:cNvPicPr>
          <p:nvPr/>
        </p:nvPicPr>
        <p:blipFill>
          <a:blip r:embed="rId4"/>
          <a:stretch>
            <a:fillRect/>
          </a:stretch>
        </p:blipFill>
        <p:spPr>
          <a:xfrm>
            <a:off x="10359721" y="6884204"/>
            <a:ext cx="3567284" cy="1132387"/>
          </a:xfrm>
          <a:prstGeom prst="rect">
            <a:avLst/>
          </a:prstGeom>
        </p:spPr>
      </p:pic>
      <p:pic>
        <p:nvPicPr>
          <p:cNvPr id="24" name="Picture 23">
            <a:extLst>
              <a:ext uri="{FF2B5EF4-FFF2-40B4-BE49-F238E27FC236}">
                <a16:creationId xmlns:a16="http://schemas.microsoft.com/office/drawing/2014/main" id="{707CB8A6-35C0-2401-623D-E1FA63715B56}"/>
              </a:ext>
            </a:extLst>
          </p:cNvPr>
          <p:cNvPicPr>
            <a:picLocks noChangeAspect="1"/>
          </p:cNvPicPr>
          <p:nvPr/>
        </p:nvPicPr>
        <p:blipFill>
          <a:blip r:embed="rId5"/>
          <a:stretch>
            <a:fillRect/>
          </a:stretch>
        </p:blipFill>
        <p:spPr>
          <a:xfrm>
            <a:off x="1893290" y="2882651"/>
            <a:ext cx="4255161" cy="2262860"/>
          </a:xfrm>
          <a:prstGeom prst="rect">
            <a:avLst/>
          </a:prstGeom>
        </p:spPr>
      </p:pic>
      <p:pic>
        <p:nvPicPr>
          <p:cNvPr id="26" name="Picture 25">
            <a:extLst>
              <a:ext uri="{FF2B5EF4-FFF2-40B4-BE49-F238E27FC236}">
                <a16:creationId xmlns:a16="http://schemas.microsoft.com/office/drawing/2014/main" id="{37F42CB6-EBA9-2469-403B-55C3C7C41159}"/>
              </a:ext>
            </a:extLst>
          </p:cNvPr>
          <p:cNvPicPr>
            <a:picLocks noChangeAspect="1"/>
          </p:cNvPicPr>
          <p:nvPr/>
        </p:nvPicPr>
        <p:blipFill>
          <a:blip r:embed="rId6"/>
          <a:stretch>
            <a:fillRect/>
          </a:stretch>
        </p:blipFill>
        <p:spPr>
          <a:xfrm>
            <a:off x="11338719" y="5184660"/>
            <a:ext cx="4454307" cy="1196492"/>
          </a:xfrm>
          <a:prstGeom prst="rect">
            <a:avLst/>
          </a:prstGeom>
        </p:spPr>
      </p:pic>
      <p:pic>
        <p:nvPicPr>
          <p:cNvPr id="27" name="Picture 26">
            <a:extLst>
              <a:ext uri="{FF2B5EF4-FFF2-40B4-BE49-F238E27FC236}">
                <a16:creationId xmlns:a16="http://schemas.microsoft.com/office/drawing/2014/main" id="{B1CAFF16-5F0D-7E35-B8CE-1BB2FD0DFCFE}"/>
              </a:ext>
            </a:extLst>
          </p:cNvPr>
          <p:cNvPicPr>
            <a:picLocks noChangeAspect="1"/>
          </p:cNvPicPr>
          <p:nvPr/>
        </p:nvPicPr>
        <p:blipFill>
          <a:blip r:embed="rId7"/>
          <a:stretch>
            <a:fillRect/>
          </a:stretch>
        </p:blipFill>
        <p:spPr>
          <a:xfrm>
            <a:off x="10442830" y="3434254"/>
            <a:ext cx="3917331" cy="1044295"/>
          </a:xfrm>
          <a:prstGeom prst="rect">
            <a:avLst/>
          </a:prstGeom>
        </p:spPr>
      </p:pic>
      <p:pic>
        <p:nvPicPr>
          <p:cNvPr id="28" name="Picture 27">
            <a:extLst>
              <a:ext uri="{FF2B5EF4-FFF2-40B4-BE49-F238E27FC236}">
                <a16:creationId xmlns:a16="http://schemas.microsoft.com/office/drawing/2014/main" id="{CFBF3094-8B31-D7C7-F8A3-9D09E5D86793}"/>
              </a:ext>
            </a:extLst>
          </p:cNvPr>
          <p:cNvPicPr>
            <a:picLocks noChangeAspect="1"/>
          </p:cNvPicPr>
          <p:nvPr/>
        </p:nvPicPr>
        <p:blipFill>
          <a:blip r:embed="rId8"/>
          <a:stretch>
            <a:fillRect/>
          </a:stretch>
        </p:blipFill>
        <p:spPr>
          <a:xfrm>
            <a:off x="664010" y="4594863"/>
            <a:ext cx="4169948" cy="1703227"/>
          </a:xfrm>
          <a:prstGeom prst="rect">
            <a:avLst/>
          </a:prstGeom>
        </p:spPr>
      </p:pic>
      <p:pic>
        <p:nvPicPr>
          <p:cNvPr id="35" name="Picture 34">
            <a:extLst>
              <a:ext uri="{FF2B5EF4-FFF2-40B4-BE49-F238E27FC236}">
                <a16:creationId xmlns:a16="http://schemas.microsoft.com/office/drawing/2014/main" id="{C85D4F8B-322C-05FD-66D7-6C71F0688720}"/>
              </a:ext>
            </a:extLst>
          </p:cNvPr>
          <p:cNvPicPr>
            <a:picLocks noChangeAspect="1"/>
          </p:cNvPicPr>
          <p:nvPr/>
        </p:nvPicPr>
        <p:blipFill rotWithShape="1">
          <a:blip r:embed="rId9"/>
          <a:srcRect b="20660"/>
          <a:stretch/>
        </p:blipFill>
        <p:spPr>
          <a:xfrm>
            <a:off x="655414" y="6781800"/>
            <a:ext cx="5445138" cy="911089"/>
          </a:xfrm>
          <a:prstGeom prst="rect">
            <a:avLst/>
          </a:prstGeom>
        </p:spPr>
      </p:pic>
    </p:spTree>
    <p:extLst>
      <p:ext uri="{BB962C8B-B14F-4D97-AF65-F5344CB8AC3E}">
        <p14:creationId xmlns:p14="http://schemas.microsoft.com/office/powerpoint/2010/main" val="360004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Diagonal Corners Snipped 10">
            <a:extLst>
              <a:ext uri="{FF2B5EF4-FFF2-40B4-BE49-F238E27FC236}">
                <a16:creationId xmlns:a16="http://schemas.microsoft.com/office/drawing/2014/main" id="{9E686DD5-BC34-ED85-5FBD-3A409E940BEA}"/>
              </a:ext>
            </a:extLst>
          </p:cNvPr>
          <p:cNvSpPr/>
          <p:nvPr/>
        </p:nvSpPr>
        <p:spPr>
          <a:xfrm>
            <a:off x="1585119" y="6250633"/>
            <a:ext cx="13182600" cy="1981200"/>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TextBox 50"/>
          <p:cNvSpPr txBox="1"/>
          <p:nvPr/>
        </p:nvSpPr>
        <p:spPr>
          <a:xfrm>
            <a:off x="1661319" y="6364070"/>
            <a:ext cx="13030200" cy="1754326"/>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Sản phẩm công nghệ là sản phẩm do con người tạo ra để phục vụ cuộc sống. Đối tượng tự nhiên không phải do con người tạo ra mà có sẵn trong tự nhiên như: động vật, thực vật, đất, nước,...</a:t>
            </a:r>
            <a:endParaRPr lang="vi-VN" sz="3600" b="1" i="1" dirty="0">
              <a:solidFill>
                <a:srgbClr val="FF3399"/>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B5BC12F-5784-A506-1E36-6D39B1855387}"/>
              </a:ext>
            </a:extLst>
          </p:cNvPr>
          <p:cNvSpPr txBox="1"/>
          <p:nvPr/>
        </p:nvSpPr>
        <p:spPr>
          <a:xfrm>
            <a:off x="1127919" y="2223089"/>
            <a:ext cx="8416267" cy="646331"/>
          </a:xfrm>
          <a:prstGeom prst="rect">
            <a:avLst/>
          </a:prstGeom>
          <a:noFill/>
        </p:spPr>
        <p:txBody>
          <a:bodyPr wrap="square" rtlCol="0">
            <a:spAutoFit/>
          </a:bodyPr>
          <a:lstStyle/>
          <a:p>
            <a:r>
              <a:rPr lang="en-US" sz="3600" i="1">
                <a:solidFill>
                  <a:srgbClr val="0000FF"/>
                </a:solidFill>
                <a:latin typeface="Times New Roman" panose="02020603050405020304" pitchFamily="18" charset="0"/>
                <a:cs typeface="Times New Roman" panose="02020603050405020304" pitchFamily="18" charset="0"/>
              </a:rPr>
              <a:t>Một số kiểu công tắc đèn học phổ biến</a:t>
            </a:r>
          </a:p>
        </p:txBody>
      </p:sp>
      <p:sp>
        <p:nvSpPr>
          <p:cNvPr id="10" name="Text Box 14">
            <a:extLst>
              <a:ext uri="{FF2B5EF4-FFF2-40B4-BE49-F238E27FC236}">
                <a16:creationId xmlns:a16="http://schemas.microsoft.com/office/drawing/2014/main" id="{AE39F12C-2DEE-FE9B-ABAB-F0D6E5D2DFB1}"/>
              </a:ext>
            </a:extLst>
          </p:cNvPr>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81ABC1E1-7D59-20FC-F3B4-E08C4B689B51}"/>
              </a:ext>
            </a:extLst>
          </p:cNvPr>
          <p:cNvPicPr>
            <a:picLocks noChangeAspect="1"/>
          </p:cNvPicPr>
          <p:nvPr/>
        </p:nvPicPr>
        <p:blipFill>
          <a:blip r:embed="rId2"/>
          <a:stretch>
            <a:fillRect/>
          </a:stretch>
        </p:blipFill>
        <p:spPr>
          <a:xfrm>
            <a:off x="1966119" y="3045021"/>
            <a:ext cx="11717528" cy="2694666"/>
          </a:xfrm>
          <a:prstGeom prst="rect">
            <a:avLst/>
          </a:prstGeom>
        </p:spPr>
      </p:pic>
      <p:sp>
        <p:nvSpPr>
          <p:cNvPr id="12" name="Text Box 14">
            <a:extLst>
              <a:ext uri="{FF2B5EF4-FFF2-40B4-BE49-F238E27FC236}">
                <a16:creationId xmlns:a16="http://schemas.microsoft.com/office/drawing/2014/main" id="{109F14E3-50EA-92D8-711E-DAEA05D8DDAA}"/>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Text Box 14">
            <a:extLst>
              <a:ext uri="{FF2B5EF4-FFF2-40B4-BE49-F238E27FC236}">
                <a16:creationId xmlns:a16="http://schemas.microsoft.com/office/drawing/2014/main" id="{AE39F12C-2DEE-FE9B-ABAB-F0D6E5D2DFB1}"/>
              </a:ext>
            </a:extLst>
          </p:cNvPr>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mẫu đèn học.</a:t>
            </a:r>
            <a:endParaRPr lang="en-US" sz="3600" b="1" u="sng">
              <a:solidFill>
                <a:srgbClr val="FF0000"/>
              </a:solidFill>
              <a:latin typeface="Times New Roman" pitchFamily="18" charset="0"/>
              <a:cs typeface="Times New Roman" pitchFamily="18" charset="0"/>
            </a:endParaRPr>
          </a:p>
        </p:txBody>
      </p:sp>
      <p:sp>
        <p:nvSpPr>
          <p:cNvPr id="12" name="Text Box 14">
            <a:extLst>
              <a:ext uri="{FF2B5EF4-FFF2-40B4-BE49-F238E27FC236}">
                <a16:creationId xmlns:a16="http://schemas.microsoft.com/office/drawing/2014/main" id="{109F14E3-50EA-92D8-711E-DAEA05D8DDAA}"/>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pic>
        <p:nvPicPr>
          <p:cNvPr id="8" name="Picture 7">
            <a:extLst>
              <a:ext uri="{FF2B5EF4-FFF2-40B4-BE49-F238E27FC236}">
                <a16:creationId xmlns:a16="http://schemas.microsoft.com/office/drawing/2014/main" id="{111AE9F7-51AC-A162-D43A-6C623482EC75}"/>
              </a:ext>
            </a:extLst>
          </p:cNvPr>
          <p:cNvPicPr>
            <a:picLocks noChangeAspect="1"/>
          </p:cNvPicPr>
          <p:nvPr/>
        </p:nvPicPr>
        <p:blipFill>
          <a:blip r:embed="rId2"/>
          <a:stretch>
            <a:fillRect/>
          </a:stretch>
        </p:blipFill>
        <p:spPr>
          <a:xfrm>
            <a:off x="823119" y="2325677"/>
            <a:ext cx="4904883" cy="5606727"/>
          </a:xfrm>
          <a:prstGeom prst="rect">
            <a:avLst/>
          </a:prstGeom>
        </p:spPr>
      </p:pic>
      <p:pic>
        <p:nvPicPr>
          <p:cNvPr id="13" name="Picture 12">
            <a:extLst>
              <a:ext uri="{FF2B5EF4-FFF2-40B4-BE49-F238E27FC236}">
                <a16:creationId xmlns:a16="http://schemas.microsoft.com/office/drawing/2014/main" id="{0C2C11C1-C9FB-56F6-655D-F4174D87F4DB}"/>
              </a:ext>
            </a:extLst>
          </p:cNvPr>
          <p:cNvPicPr>
            <a:picLocks noChangeAspect="1"/>
          </p:cNvPicPr>
          <p:nvPr/>
        </p:nvPicPr>
        <p:blipFill>
          <a:blip r:embed="rId3"/>
          <a:stretch>
            <a:fillRect/>
          </a:stretch>
        </p:blipFill>
        <p:spPr>
          <a:xfrm>
            <a:off x="5752801" y="2362200"/>
            <a:ext cx="4848717" cy="5606727"/>
          </a:xfrm>
          <a:prstGeom prst="rect">
            <a:avLst/>
          </a:prstGeom>
        </p:spPr>
      </p:pic>
      <p:pic>
        <p:nvPicPr>
          <p:cNvPr id="14" name="Picture 13">
            <a:extLst>
              <a:ext uri="{FF2B5EF4-FFF2-40B4-BE49-F238E27FC236}">
                <a16:creationId xmlns:a16="http://schemas.microsoft.com/office/drawing/2014/main" id="{E3B2E22B-BA8A-4E49-DB00-E069853149DC}"/>
              </a:ext>
            </a:extLst>
          </p:cNvPr>
          <p:cNvPicPr>
            <a:picLocks noChangeAspect="1"/>
          </p:cNvPicPr>
          <p:nvPr/>
        </p:nvPicPr>
        <p:blipFill>
          <a:blip r:embed="rId4"/>
          <a:stretch>
            <a:fillRect/>
          </a:stretch>
        </p:blipFill>
        <p:spPr>
          <a:xfrm>
            <a:off x="10729119" y="2364336"/>
            <a:ext cx="4724400" cy="5604591"/>
          </a:xfrm>
          <a:prstGeom prst="rect">
            <a:avLst/>
          </a:prstGeom>
        </p:spPr>
      </p:pic>
    </p:spTree>
    <p:extLst>
      <p:ext uri="{BB962C8B-B14F-4D97-AF65-F5344CB8AC3E}">
        <p14:creationId xmlns:p14="http://schemas.microsoft.com/office/powerpoint/2010/main" val="49430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FA247D3-2C12-CD5C-BBF7-809BDD9A7A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520" y="669833"/>
            <a:ext cx="6779604" cy="7428088"/>
          </a:xfrm>
          <a:prstGeom prst="rect">
            <a:avLst/>
          </a:prstGeom>
        </p:spPr>
      </p:pic>
      <p:sp>
        <p:nvSpPr>
          <p:cNvPr id="6" name="TextBox 5">
            <a:extLst>
              <a:ext uri="{FF2B5EF4-FFF2-40B4-BE49-F238E27FC236}">
                <a16:creationId xmlns:a16="http://schemas.microsoft.com/office/drawing/2014/main" id="{501A19EF-50CC-DB78-2B55-AF141F48EDA0}"/>
              </a:ext>
            </a:extLst>
          </p:cNvPr>
          <p:cNvSpPr txBox="1"/>
          <p:nvPr/>
        </p:nvSpPr>
        <p:spPr>
          <a:xfrm>
            <a:off x="6882657" y="1641759"/>
            <a:ext cx="8858113" cy="4096020"/>
          </a:xfrm>
          <a:prstGeom prst="rect">
            <a:avLst/>
          </a:prstGeom>
        </p:spPr>
        <p:txBody>
          <a:bodyPr vert="horz" lIns="81280" tIns="40640" rIns="81280" bIns="40640" rtlCol="0" anchor="b">
            <a:normAutofit/>
          </a:bodyPr>
          <a:lstStyle/>
          <a:p>
            <a:pPr algn="ctr">
              <a:lnSpc>
                <a:spcPct val="90000"/>
              </a:lnSpc>
              <a:spcBef>
                <a:spcPct val="0"/>
              </a:spcBef>
              <a:spcAft>
                <a:spcPts val="533"/>
              </a:spcAft>
            </a:pPr>
            <a:r>
              <a:rPr lang="en-US" sz="10666" dirty="0">
                <a:solidFill>
                  <a:srgbClr val="00B050"/>
                </a:solidFill>
                <a:latin typeface="Sigmar One" panose="00000500000000000000" pitchFamily="2" charset="0"/>
                <a:ea typeface="+mj-ea"/>
                <a:cs typeface="+mj-cs"/>
              </a:rPr>
              <a:t>KHỞI ĐỘNG</a:t>
            </a:r>
          </a:p>
        </p:txBody>
      </p:sp>
      <p:pic>
        <p:nvPicPr>
          <p:cNvPr id="7" name="Picture 15">
            <a:extLst>
              <a:ext uri="{FF2B5EF4-FFF2-40B4-BE49-F238E27FC236}">
                <a16:creationId xmlns:a16="http://schemas.microsoft.com/office/drawing/2014/main" id="{CD31BEF7-7EA4-B9FE-D27F-9C6EC7148C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597184" y="1016001"/>
            <a:ext cx="7429056" cy="6211873"/>
          </a:xfrm>
          <a:prstGeom prst="rect">
            <a:avLst/>
          </a:prstGeom>
        </p:spPr>
      </p:pic>
    </p:spTree>
    <p:extLst>
      <p:ext uri="{BB962C8B-B14F-4D97-AF65-F5344CB8AC3E}">
        <p14:creationId xmlns:p14="http://schemas.microsoft.com/office/powerpoint/2010/main" val="41336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9492" y="6302666"/>
            <a:ext cx="2570531" cy="2816317"/>
          </a:xfrm>
          <a:prstGeom prst="rect">
            <a:avLst/>
          </a:prstGeom>
        </p:spPr>
      </p:pic>
      <p:pic>
        <p:nvPicPr>
          <p:cNvPr id="9" name="Picture 8"/>
          <p:cNvPicPr>
            <a:picLocks noChangeAspect="1"/>
          </p:cNvPicPr>
          <p:nvPr/>
        </p:nvPicPr>
        <p:blipFill>
          <a:blip r:embed="rId4"/>
          <a:stretch>
            <a:fillRect/>
          </a:stretch>
        </p:blipFill>
        <p:spPr>
          <a:xfrm>
            <a:off x="-192880" y="211909"/>
            <a:ext cx="2742380" cy="2742380"/>
          </a:xfrm>
          <a:prstGeom prst="rect">
            <a:avLst/>
          </a:prstGeom>
        </p:spPr>
      </p:pic>
      <p:pic>
        <p:nvPicPr>
          <p:cNvPr id="6" name="Picture 6"/>
          <p:cNvPicPr>
            <a:picLocks noChangeAspect="1"/>
          </p:cNvPicPr>
          <p:nvPr/>
        </p:nvPicPr>
        <p:blipFill>
          <a:blip r:embed="rId5"/>
          <a:srcRect/>
          <a:stretch>
            <a:fillRect/>
          </a:stretch>
        </p:blipFill>
        <p:spPr>
          <a:xfrm>
            <a:off x="14640719" y="211908"/>
            <a:ext cx="1417368" cy="1417368"/>
          </a:xfrm>
          <a:prstGeom prst="rect">
            <a:avLst/>
          </a:prstGeom>
        </p:spPr>
      </p:pic>
      <p:sp>
        <p:nvSpPr>
          <p:cNvPr id="13" name="Diamond 12"/>
          <p:cNvSpPr/>
          <p:nvPr/>
        </p:nvSpPr>
        <p:spPr>
          <a:xfrm>
            <a:off x="355761" y="4427842"/>
            <a:ext cx="60959" cy="6095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pic>
        <p:nvPicPr>
          <p:cNvPr id="7" name="Picture 6"/>
          <p:cNvPicPr>
            <a:picLocks noChangeAspect="1"/>
          </p:cNvPicPr>
          <p:nvPr/>
        </p:nvPicPr>
        <p:blipFill>
          <a:blip r:embed="rId6"/>
          <a:stretch>
            <a:fillRect/>
          </a:stretch>
        </p:blipFill>
        <p:spPr>
          <a:xfrm>
            <a:off x="3458874" y="-81903"/>
            <a:ext cx="8382000" cy="4394200"/>
          </a:xfrm>
          <a:prstGeom prst="rect">
            <a:avLst/>
          </a:prstGeom>
          <a:effectLst/>
        </p:spPr>
      </p:pic>
      <p:sp>
        <p:nvSpPr>
          <p:cNvPr id="10" name="Rounded Rectangle 9"/>
          <p:cNvSpPr/>
          <p:nvPr/>
        </p:nvSpPr>
        <p:spPr>
          <a:xfrm>
            <a:off x="5395120" y="8039340"/>
            <a:ext cx="6897535" cy="601513"/>
          </a:xfrm>
          <a:prstGeom prst="roundRect">
            <a:avLst/>
          </a:prstGeom>
          <a:solidFill>
            <a:srgbClr val="FFFFCC"/>
          </a:solidFill>
          <a:effectLst/>
        </p:spPr>
        <p:txBody>
          <a:bodyPr wrap="square">
            <a:spAutoFit/>
          </a:bodyPr>
          <a:lstStyle/>
          <a:p>
            <a:pPr algn="just"/>
            <a:r>
              <a:rPr lang="vi-VN" sz="2933" dirty="0">
                <a:solidFill>
                  <a:srgbClr val="002060"/>
                </a:solidFill>
                <a:latin typeface="Nunito Black" pitchFamily="2" charset="0"/>
              </a:rPr>
              <a:t> </a:t>
            </a:r>
            <a:r>
              <a:rPr lang="vi-VN" sz="2933" dirty="0">
                <a:solidFill>
                  <a:srgbClr val="FF0000"/>
                </a:solidFill>
                <a:latin typeface="Nunito Black" pitchFamily="2" charset="0"/>
              </a:rPr>
              <a:t>Bước 4:</a:t>
            </a:r>
            <a:r>
              <a:rPr lang="vi-VN" sz="2933" dirty="0">
                <a:solidFill>
                  <a:srgbClr val="002060"/>
                </a:solidFill>
                <a:latin typeface="Nunito Black" pitchFamily="2" charset="0"/>
              </a:rPr>
              <a:t> T</a:t>
            </a:r>
            <a:r>
              <a:rPr lang="en-US" sz="2933" dirty="0">
                <a:solidFill>
                  <a:srgbClr val="002060"/>
                </a:solidFill>
                <a:latin typeface="Nunito Black" pitchFamily="2" charset="0"/>
              </a:rPr>
              <a:t>ắ</a:t>
            </a:r>
            <a:r>
              <a:rPr lang="vi-VN" sz="2933" dirty="0">
                <a:solidFill>
                  <a:srgbClr val="002060"/>
                </a:solidFill>
                <a:latin typeface="Nunito Black" pitchFamily="2" charset="0"/>
              </a:rPr>
              <a:t>t đèn khi không sử dụng</a:t>
            </a:r>
          </a:p>
        </p:txBody>
      </p:sp>
      <p:sp>
        <p:nvSpPr>
          <p:cNvPr id="19" name="Rounded Rectangle 18"/>
          <p:cNvSpPr/>
          <p:nvPr/>
        </p:nvSpPr>
        <p:spPr>
          <a:xfrm>
            <a:off x="419203" y="4346467"/>
            <a:ext cx="5396423" cy="737720"/>
          </a:xfrm>
          <a:prstGeom prst="round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just"/>
            <a:r>
              <a:rPr lang="vi-VN" sz="3733" dirty="0">
                <a:solidFill>
                  <a:srgbClr val="00B0F0"/>
                </a:solidFill>
                <a:latin typeface="Nunito Black" pitchFamily="2" charset="0"/>
              </a:rPr>
              <a:t>Cách sử dụng đèn học:</a:t>
            </a:r>
          </a:p>
        </p:txBody>
      </p:sp>
      <p:pic>
        <p:nvPicPr>
          <p:cNvPr id="20" name="Picture 6" descr="Hình ảnh Các Yếu Tố Của đèn Bàn Sách PNG , Ngày đọc Thế Giới, Sách, Hoạt  Hình PNG miễn phí tải tập tin PSDComment và Vec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97520" y="4165601"/>
            <a:ext cx="4572000" cy="5769071"/>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1327911" y="5338156"/>
            <a:ext cx="6003362" cy="601513"/>
          </a:xfrm>
          <a:prstGeom prst="roundRect">
            <a:avLst/>
          </a:prstGeom>
          <a:solidFill>
            <a:srgbClr val="FFFFCC"/>
          </a:solidFill>
          <a:effectLst/>
        </p:spPr>
        <p:txBody>
          <a:bodyPr wrap="none">
            <a:spAutoFit/>
          </a:bodyPr>
          <a:lstStyle/>
          <a:p>
            <a:pPr algn="just"/>
            <a:r>
              <a:rPr lang="vi-VN" sz="2933" dirty="0">
                <a:solidFill>
                  <a:srgbClr val="FF0000"/>
                </a:solidFill>
                <a:latin typeface="Nunito Black" pitchFamily="2" charset="0"/>
              </a:rPr>
              <a:t>Bước 1:</a:t>
            </a:r>
            <a:r>
              <a:rPr lang="vi-VN" sz="2933" dirty="0">
                <a:solidFill>
                  <a:srgbClr val="002060"/>
                </a:solidFill>
                <a:latin typeface="Nunito Black" pitchFamily="2" charset="0"/>
              </a:rPr>
              <a:t> Đặt đèn ở vị trí phù hợp</a:t>
            </a:r>
          </a:p>
        </p:txBody>
      </p:sp>
      <p:sp>
        <p:nvSpPr>
          <p:cNvPr id="22" name="Rounded Rectangle 21"/>
          <p:cNvSpPr/>
          <p:nvPr/>
        </p:nvSpPr>
        <p:spPr>
          <a:xfrm>
            <a:off x="8722532" y="5338156"/>
            <a:ext cx="3070629" cy="601513"/>
          </a:xfrm>
          <a:prstGeom prst="roundRect">
            <a:avLst/>
          </a:prstGeom>
          <a:solidFill>
            <a:srgbClr val="FFFFCC"/>
          </a:solidFill>
          <a:effectLst/>
        </p:spPr>
        <p:txBody>
          <a:bodyPr wrap="none">
            <a:spAutoFit/>
          </a:bodyPr>
          <a:lstStyle/>
          <a:p>
            <a:pPr algn="just"/>
            <a:r>
              <a:rPr lang="vi-VN" sz="2933" dirty="0">
                <a:solidFill>
                  <a:srgbClr val="FF0000"/>
                </a:solidFill>
                <a:latin typeface="Nunito Black" pitchFamily="2" charset="0"/>
              </a:rPr>
              <a:t>Bước 2:</a:t>
            </a:r>
            <a:r>
              <a:rPr lang="vi-VN" sz="2933" dirty="0">
                <a:solidFill>
                  <a:srgbClr val="002060"/>
                </a:solidFill>
                <a:latin typeface="Nunito Black" pitchFamily="2" charset="0"/>
              </a:rPr>
              <a:t> Bật đèn</a:t>
            </a:r>
          </a:p>
        </p:txBody>
      </p:sp>
      <p:sp>
        <p:nvSpPr>
          <p:cNvPr id="23" name="Rounded Rectangle 22"/>
          <p:cNvSpPr/>
          <p:nvPr/>
        </p:nvSpPr>
        <p:spPr>
          <a:xfrm>
            <a:off x="6938785" y="6361479"/>
            <a:ext cx="5568335" cy="1600226"/>
          </a:xfrm>
          <a:prstGeom prst="roundRect">
            <a:avLst/>
          </a:prstGeom>
          <a:solidFill>
            <a:srgbClr val="FFFFCC"/>
          </a:solidFill>
          <a:effectLst/>
        </p:spPr>
        <p:txBody>
          <a:bodyPr wrap="square">
            <a:spAutoFit/>
          </a:bodyPr>
          <a:lstStyle/>
          <a:p>
            <a:pPr algn="just"/>
            <a:r>
              <a:rPr lang="vi-VN" sz="2933" dirty="0">
                <a:solidFill>
                  <a:srgbClr val="FF0000"/>
                </a:solidFill>
                <a:latin typeface="Nunito Black" pitchFamily="2" charset="0"/>
              </a:rPr>
              <a:t>Bước 3: </a:t>
            </a:r>
            <a:r>
              <a:rPr lang="vi-VN" sz="2933" dirty="0">
                <a:solidFill>
                  <a:srgbClr val="002060"/>
                </a:solidFill>
                <a:latin typeface="Nunito Black" pitchFamily="2" charset="0"/>
              </a:rPr>
              <a:t>Điều chỉnh độ cao và</a:t>
            </a:r>
            <a:endParaRPr lang="en-US" sz="2933" dirty="0">
              <a:solidFill>
                <a:srgbClr val="002060"/>
              </a:solidFill>
              <a:latin typeface="Nunito Black" pitchFamily="2" charset="0"/>
            </a:endParaRPr>
          </a:p>
          <a:p>
            <a:pPr algn="just"/>
            <a:r>
              <a:rPr lang="vi-VN" sz="2933" dirty="0">
                <a:solidFill>
                  <a:srgbClr val="002060"/>
                </a:solidFill>
                <a:latin typeface="Nunito Black" pitchFamily="2" charset="0"/>
              </a:rPr>
              <a:t> hướng chiếu sáng của đèn</a:t>
            </a:r>
          </a:p>
        </p:txBody>
      </p:sp>
      <p:sp>
        <p:nvSpPr>
          <p:cNvPr id="24" name="Right Arrow 23"/>
          <p:cNvSpPr/>
          <p:nvPr/>
        </p:nvSpPr>
        <p:spPr>
          <a:xfrm>
            <a:off x="7718752" y="5338155"/>
            <a:ext cx="609600" cy="56074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25" name="Right Arrow 24"/>
          <p:cNvSpPr/>
          <p:nvPr/>
        </p:nvSpPr>
        <p:spPr>
          <a:xfrm rot="5241688">
            <a:off x="9789939" y="5889869"/>
            <a:ext cx="416361" cy="5289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26" name="Right Arrow 25"/>
          <p:cNvSpPr/>
          <p:nvPr/>
        </p:nvSpPr>
        <p:spPr>
          <a:xfrm rot="5241688">
            <a:off x="9789940" y="7474489"/>
            <a:ext cx="416361" cy="5289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Tree>
    <p:extLst>
      <p:ext uri="{BB962C8B-B14F-4D97-AF65-F5344CB8AC3E}">
        <p14:creationId xmlns:p14="http://schemas.microsoft.com/office/powerpoint/2010/main" val="21468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fltVal val="0"/>
                                          </p:val>
                                        </p:tav>
                                        <p:tav tm="100000">
                                          <p:val>
                                            <p:strVal val="#ppt_h"/>
                                          </p:val>
                                        </p:tav>
                                      </p:tavLst>
                                    </p:anim>
                                    <p:animEffect transition="in" filter="fade">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1" grpId="0" animBg="1"/>
      <p:bldP spid="22" grpId="0" animBg="1"/>
      <p:bldP spid="23"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31370" y="121621"/>
            <a:ext cx="15926716" cy="8854681"/>
          </a:xfrm>
          <a:custGeom>
            <a:avLst/>
            <a:gdLst/>
            <a:ahLst/>
            <a:cxnLst/>
            <a:rect l="l" t="t" r="r" b="b"/>
            <a:pathLst>
              <a:path w="22098868" h="12286175">
                <a:moveTo>
                  <a:pt x="21974409" y="59690"/>
                </a:moveTo>
                <a:cubicBezTo>
                  <a:pt x="22009968" y="59690"/>
                  <a:pt x="22039179" y="88900"/>
                  <a:pt x="22039179" y="124460"/>
                </a:cubicBezTo>
                <a:lnTo>
                  <a:pt x="22039179" y="12161715"/>
                </a:lnTo>
                <a:cubicBezTo>
                  <a:pt x="22039179" y="12197275"/>
                  <a:pt x="22009968" y="12226485"/>
                  <a:pt x="21974409" y="12226485"/>
                </a:cubicBezTo>
                <a:lnTo>
                  <a:pt x="124460" y="12226485"/>
                </a:lnTo>
                <a:cubicBezTo>
                  <a:pt x="88900" y="12226485"/>
                  <a:pt x="59690" y="12197275"/>
                  <a:pt x="59690" y="12161715"/>
                </a:cubicBezTo>
                <a:lnTo>
                  <a:pt x="59690" y="124460"/>
                </a:lnTo>
                <a:cubicBezTo>
                  <a:pt x="59690" y="88900"/>
                  <a:pt x="88900" y="59690"/>
                  <a:pt x="124460" y="59690"/>
                </a:cubicBezTo>
                <a:lnTo>
                  <a:pt x="21974409" y="59690"/>
                </a:lnTo>
                <a:moveTo>
                  <a:pt x="21974409" y="0"/>
                </a:moveTo>
                <a:lnTo>
                  <a:pt x="124460" y="0"/>
                </a:lnTo>
                <a:cubicBezTo>
                  <a:pt x="55880" y="0"/>
                  <a:pt x="0" y="55880"/>
                  <a:pt x="0" y="124460"/>
                </a:cubicBezTo>
                <a:lnTo>
                  <a:pt x="0" y="12161715"/>
                </a:lnTo>
                <a:cubicBezTo>
                  <a:pt x="0" y="12230295"/>
                  <a:pt x="55880" y="12286175"/>
                  <a:pt x="124460" y="12286175"/>
                </a:cubicBezTo>
                <a:lnTo>
                  <a:pt x="21974409" y="12286175"/>
                </a:lnTo>
                <a:cubicBezTo>
                  <a:pt x="22042989" y="12286175"/>
                  <a:pt x="22098868" y="12230295"/>
                  <a:pt x="22098868" y="12161715"/>
                </a:cubicBezTo>
                <a:lnTo>
                  <a:pt x="22098868" y="124460"/>
                </a:lnTo>
                <a:cubicBezTo>
                  <a:pt x="22098868" y="55880"/>
                  <a:pt x="22042989" y="0"/>
                  <a:pt x="21974409" y="0"/>
                </a:cubicBezTo>
                <a:close/>
              </a:path>
            </a:pathLst>
          </a:custGeom>
          <a:solidFill>
            <a:srgbClr val="C7D0D8"/>
          </a:solidFill>
        </p:spPr>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728" y="6088383"/>
            <a:ext cx="2570531" cy="2816317"/>
          </a:xfrm>
          <a:prstGeom prst="rect">
            <a:avLst/>
          </a:prstGeom>
        </p:spPr>
      </p:pic>
      <p:pic>
        <p:nvPicPr>
          <p:cNvPr id="9" name="Picture 8"/>
          <p:cNvPicPr>
            <a:picLocks noChangeAspect="1"/>
          </p:cNvPicPr>
          <p:nvPr/>
        </p:nvPicPr>
        <p:blipFill>
          <a:blip r:embed="rId4"/>
          <a:stretch>
            <a:fillRect/>
          </a:stretch>
        </p:blipFill>
        <p:spPr>
          <a:xfrm>
            <a:off x="-244677" y="855"/>
            <a:ext cx="2418131" cy="2418131"/>
          </a:xfrm>
          <a:prstGeom prst="rect">
            <a:avLst/>
          </a:prstGeom>
        </p:spPr>
      </p:pic>
      <p:pic>
        <p:nvPicPr>
          <p:cNvPr id="6" name="Picture 6"/>
          <p:cNvPicPr>
            <a:picLocks noChangeAspect="1"/>
          </p:cNvPicPr>
          <p:nvPr/>
        </p:nvPicPr>
        <p:blipFill>
          <a:blip r:embed="rId5"/>
          <a:srcRect/>
          <a:stretch>
            <a:fillRect/>
          </a:stretch>
        </p:blipFill>
        <p:spPr>
          <a:xfrm>
            <a:off x="14640719" y="106632"/>
            <a:ext cx="1417368" cy="1417368"/>
          </a:xfrm>
          <a:prstGeom prst="rect">
            <a:avLst/>
          </a:prstGeom>
        </p:spPr>
      </p:pic>
      <p:sp>
        <p:nvSpPr>
          <p:cNvPr id="13" name="Diamond 12"/>
          <p:cNvSpPr/>
          <p:nvPr/>
        </p:nvSpPr>
        <p:spPr>
          <a:xfrm>
            <a:off x="355761" y="4427842"/>
            <a:ext cx="60959" cy="6095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pic>
        <p:nvPicPr>
          <p:cNvPr id="2050" name="Picture 2" descr="Nét đẹp văn hoá truyền thống - Báo Quảng Ninh điện tử"/>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1736" y="2361098"/>
            <a:ext cx="4849140" cy="29094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1480295902949_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781" y="2743200"/>
            <a:ext cx="3467100" cy="2336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Vĩnh biệt cậu trò nghèo bắt đom đóm làm đèn học - Fanboy T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50381" y="2120253"/>
            <a:ext cx="4665121" cy="32315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0" name="Picture 12" descr="Học Bài Dưới Anh Đèn Cầy Leo Lét - Hình trong ngày - Việt Báo Văn Học Nghệ  Thuậ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3292" y="6209238"/>
            <a:ext cx="3654624" cy="2431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64" name="Picture 16" descr="Bóng sợi đốt Điện Quan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9141686" y="5661794"/>
            <a:ext cx="2998335" cy="299833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Bóng đèn Huỳnh quang Compact - CFL 4UT5 50W.S H8 E27"/>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4000" b="96857" l="10000" r="90000"/>
                    </a14:imgEffect>
                  </a14:imgLayer>
                </a14:imgProps>
              </a:ext>
              <a:ext uri="{28A0092B-C50C-407E-A947-70E740481C1C}">
                <a14:useLocalDpi xmlns:a14="http://schemas.microsoft.com/office/drawing/2010/main" val="0"/>
              </a:ext>
            </a:extLst>
          </a:blip>
          <a:srcRect/>
          <a:stretch>
            <a:fillRect/>
          </a:stretch>
        </p:blipFill>
        <p:spPr bwMode="auto">
          <a:xfrm>
            <a:off x="12557921" y="5157055"/>
            <a:ext cx="3708399" cy="3708399"/>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2008638" y="399049"/>
            <a:ext cx="12225683" cy="1230228"/>
          </a:xfrm>
          <a:prstGeom prst="roundRect">
            <a:avLst/>
          </a:prstGeom>
          <a:solidFill>
            <a:srgbClr val="FFFFCC"/>
          </a:solidFill>
          <a:ln>
            <a:solidFill>
              <a:sysClr val="window" lastClr="FFFFFF"/>
            </a:solidFill>
          </a:ln>
          <a:effectLst>
            <a:outerShdw blurRad="57150" dist="19050" dir="5400000" algn="ctr" rotWithShape="0">
              <a:srgbClr val="000000">
                <a:alpha val="63000"/>
              </a:srgbClr>
            </a:outerShdw>
          </a:effectLst>
        </p:spPr>
        <p:txBody>
          <a:bodyPr anchor="ctr"/>
          <a:lstStyle/>
          <a:p>
            <a:pPr defTabSz="1219170" eaLnBrk="0" fontAlgn="base" hangingPunct="0">
              <a:spcBef>
                <a:spcPct val="0"/>
              </a:spcBef>
              <a:spcAft>
                <a:spcPct val="0"/>
              </a:spcAft>
              <a:defRPr/>
            </a:pPr>
            <a:r>
              <a:rPr lang="en-US" sz="3733" kern="0">
                <a:solidFill>
                  <a:srgbClr val="002060"/>
                </a:solidFill>
                <a:latin typeface="Nunito Black" pitchFamily="2" charset="0"/>
              </a:rPr>
              <a:t>Ngày xưa, khi chưa có đèn học thì các bạn học sinh</a:t>
            </a:r>
          </a:p>
          <a:p>
            <a:pPr defTabSz="1219170" eaLnBrk="0" fontAlgn="base" hangingPunct="0">
              <a:spcBef>
                <a:spcPct val="0"/>
              </a:spcBef>
              <a:spcAft>
                <a:spcPct val="0"/>
              </a:spcAft>
              <a:defRPr/>
            </a:pPr>
            <a:r>
              <a:rPr lang="en-US" sz="3733" kern="0">
                <a:solidFill>
                  <a:srgbClr val="002060"/>
                </a:solidFill>
                <a:latin typeface="Nunito Black" pitchFamily="2" charset="0"/>
              </a:rPr>
              <a:t>        học bài bằng cách nào?</a:t>
            </a:r>
            <a:endParaRPr lang="en-US" sz="3733" kern="0" dirty="0">
              <a:solidFill>
                <a:srgbClr val="002060"/>
              </a:solidFill>
              <a:latin typeface="Nunito Black" pitchFamily="2" charset="0"/>
            </a:endParaRPr>
          </a:p>
        </p:txBody>
      </p:sp>
    </p:spTree>
    <p:extLst>
      <p:ext uri="{BB962C8B-B14F-4D97-AF65-F5344CB8AC3E}">
        <p14:creationId xmlns:p14="http://schemas.microsoft.com/office/powerpoint/2010/main" val="352332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randombar(horizontal)">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randombar(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randombar(horizontal)">
                                      <p:cBhvr>
                                        <p:cTn id="22" dur="500"/>
                                        <p:tgtEl>
                                          <p:spTgt spid="205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060"/>
                                        </p:tgtEl>
                                        <p:attrNameLst>
                                          <p:attrName>style.visibility</p:attrName>
                                        </p:attrNameLst>
                                      </p:cBhvr>
                                      <p:to>
                                        <p:strVal val="visible"/>
                                      </p:to>
                                    </p:set>
                                    <p:animEffect transition="in" filter="randombar(horizontal)">
                                      <p:cBhvr>
                                        <p:cTn id="27" dur="500"/>
                                        <p:tgtEl>
                                          <p:spTgt spid="206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064"/>
                                        </p:tgtEl>
                                        <p:attrNameLst>
                                          <p:attrName>style.visibility</p:attrName>
                                        </p:attrNameLst>
                                      </p:cBhvr>
                                      <p:to>
                                        <p:strVal val="visible"/>
                                      </p:to>
                                    </p:set>
                                    <p:anim calcmode="lin" valueType="num">
                                      <p:cBhvr>
                                        <p:cTn id="32" dur="500" fill="hold"/>
                                        <p:tgtEl>
                                          <p:spTgt spid="2064"/>
                                        </p:tgtEl>
                                        <p:attrNameLst>
                                          <p:attrName>ppt_w</p:attrName>
                                        </p:attrNameLst>
                                      </p:cBhvr>
                                      <p:tavLst>
                                        <p:tav tm="0">
                                          <p:val>
                                            <p:fltVal val="0"/>
                                          </p:val>
                                        </p:tav>
                                        <p:tav tm="100000">
                                          <p:val>
                                            <p:strVal val="#ppt_w"/>
                                          </p:val>
                                        </p:tav>
                                      </p:tavLst>
                                    </p:anim>
                                    <p:anim calcmode="lin" valueType="num">
                                      <p:cBhvr>
                                        <p:cTn id="33" dur="500" fill="hold"/>
                                        <p:tgtEl>
                                          <p:spTgt spid="2064"/>
                                        </p:tgtEl>
                                        <p:attrNameLst>
                                          <p:attrName>ppt_h</p:attrName>
                                        </p:attrNameLst>
                                      </p:cBhvr>
                                      <p:tavLst>
                                        <p:tav tm="0">
                                          <p:val>
                                            <p:fltVal val="0"/>
                                          </p:val>
                                        </p:tav>
                                        <p:tav tm="100000">
                                          <p:val>
                                            <p:strVal val="#ppt_h"/>
                                          </p:val>
                                        </p:tav>
                                      </p:tavLst>
                                    </p:anim>
                                    <p:animEffect transition="in" filter="fade">
                                      <p:cBhvr>
                                        <p:cTn id="34" dur="500"/>
                                        <p:tgtEl>
                                          <p:spTgt spid="206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068"/>
                                        </p:tgtEl>
                                        <p:attrNameLst>
                                          <p:attrName>style.visibility</p:attrName>
                                        </p:attrNameLst>
                                      </p:cBhvr>
                                      <p:to>
                                        <p:strVal val="visible"/>
                                      </p:to>
                                    </p:set>
                                    <p:anim calcmode="lin" valueType="num">
                                      <p:cBhvr>
                                        <p:cTn id="39" dur="500" fill="hold"/>
                                        <p:tgtEl>
                                          <p:spTgt spid="2068"/>
                                        </p:tgtEl>
                                        <p:attrNameLst>
                                          <p:attrName>ppt_w</p:attrName>
                                        </p:attrNameLst>
                                      </p:cBhvr>
                                      <p:tavLst>
                                        <p:tav tm="0">
                                          <p:val>
                                            <p:fltVal val="0"/>
                                          </p:val>
                                        </p:tav>
                                        <p:tav tm="100000">
                                          <p:val>
                                            <p:strVal val="#ppt_w"/>
                                          </p:val>
                                        </p:tav>
                                      </p:tavLst>
                                    </p:anim>
                                    <p:anim calcmode="lin" valueType="num">
                                      <p:cBhvr>
                                        <p:cTn id="40" dur="500" fill="hold"/>
                                        <p:tgtEl>
                                          <p:spTgt spid="2068"/>
                                        </p:tgtEl>
                                        <p:attrNameLst>
                                          <p:attrName>ppt_h</p:attrName>
                                        </p:attrNameLst>
                                      </p:cBhvr>
                                      <p:tavLst>
                                        <p:tav tm="0">
                                          <p:val>
                                            <p:fltVal val="0"/>
                                          </p:val>
                                        </p:tav>
                                        <p:tav tm="100000">
                                          <p:val>
                                            <p:strVal val="#ppt_h"/>
                                          </p:val>
                                        </p:tav>
                                      </p:tavLst>
                                    </p:anim>
                                    <p:animEffect transition="in" filter="fade">
                                      <p:cBhvr>
                                        <p:cTn id="41" dur="5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D2BF21FF-F40E-20C9-9A3E-948335DAFB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4519" y="5102401"/>
            <a:ext cx="5316833" cy="2767025"/>
          </a:xfrm>
          <a:prstGeom prst="rect">
            <a:avLst/>
          </a:prstGeom>
        </p:spPr>
      </p:pic>
      <p:sp>
        <p:nvSpPr>
          <p:cNvPr id="6" name="TextBox 5">
            <a:extLst>
              <a:ext uri="{FF2B5EF4-FFF2-40B4-BE49-F238E27FC236}">
                <a16:creationId xmlns:a16="http://schemas.microsoft.com/office/drawing/2014/main" id="{73F78383-08B4-8072-A611-E22385B21675}"/>
              </a:ext>
            </a:extLst>
          </p:cNvPr>
          <p:cNvSpPr txBox="1"/>
          <p:nvPr/>
        </p:nvSpPr>
        <p:spPr>
          <a:xfrm>
            <a:off x="7270687" y="2769998"/>
            <a:ext cx="7851713" cy="2603929"/>
          </a:xfrm>
          <a:prstGeom prst="rect">
            <a:avLst/>
          </a:prstGeom>
          <a:noFill/>
        </p:spPr>
        <p:txBody>
          <a:bodyPr vert="horz" lIns="81280" tIns="40640" rIns="81280" bIns="40640" rtlCol="0" anchor="ctr">
            <a:normAutofit/>
          </a:bodyPr>
          <a:lstStyle/>
          <a:p>
            <a:pPr algn="ctr">
              <a:lnSpc>
                <a:spcPct val="90000"/>
              </a:lnSpc>
              <a:spcBef>
                <a:spcPct val="0"/>
              </a:spcBef>
              <a:spcAft>
                <a:spcPts val="533"/>
              </a:spcAft>
            </a:pPr>
            <a:r>
              <a:rPr lang="en-US" sz="8800" dirty="0">
                <a:solidFill>
                  <a:srgbClr val="F46F18"/>
                </a:solidFill>
                <a:latin typeface="Sigmar One" panose="00000500000000000000" pitchFamily="2" charset="0"/>
                <a:ea typeface="+mj-ea"/>
                <a:cs typeface="+mj-cs"/>
              </a:rPr>
              <a:t>KHÁM PHÁ</a:t>
            </a:r>
          </a:p>
        </p:txBody>
      </p:sp>
      <p:pic>
        <p:nvPicPr>
          <p:cNvPr id="4" name="Picture 3"/>
          <p:cNvPicPr>
            <a:picLocks noChangeAspect="1"/>
          </p:cNvPicPr>
          <p:nvPr/>
        </p:nvPicPr>
        <p:blipFill>
          <a:blip r:embed="rId4"/>
          <a:stretch>
            <a:fillRect/>
          </a:stretch>
        </p:blipFill>
        <p:spPr>
          <a:xfrm rot="21111974">
            <a:off x="622561" y="1967492"/>
            <a:ext cx="7355703" cy="6689797"/>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1622" b="77057" l="10778" r="90000"/>
                    </a14:imgEffect>
                  </a14:imgLayer>
                </a14:imgProps>
              </a:ext>
            </a:extLst>
          </a:blip>
          <a:stretch>
            <a:fillRect/>
          </a:stretch>
        </p:blipFill>
        <p:spPr>
          <a:xfrm>
            <a:off x="5178427" y="908697"/>
            <a:ext cx="2965125" cy="2843225"/>
          </a:xfrm>
          <a:prstGeom prst="rect">
            <a:avLst/>
          </a:prstGeom>
        </p:spPr>
      </p:pic>
    </p:spTree>
    <p:extLst>
      <p:ext uri="{BB962C8B-B14F-4D97-AF65-F5344CB8AC3E}">
        <p14:creationId xmlns:p14="http://schemas.microsoft.com/office/powerpoint/2010/main" val="352691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Tác dụng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Hình 1 và cho biết bạn nhở đang sử dụng đèn học để làm gì?</a:t>
            </a:r>
          </a:p>
        </p:txBody>
      </p:sp>
      <p:pic>
        <p:nvPicPr>
          <p:cNvPr id="9" name="Picture 8">
            <a:extLst>
              <a:ext uri="{FF2B5EF4-FFF2-40B4-BE49-F238E27FC236}">
                <a16:creationId xmlns:a16="http://schemas.microsoft.com/office/drawing/2014/main" id="{18A919B0-131C-EE46-E00B-5B22D3489BE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519" t="7423" r="20721"/>
          <a:stretch/>
        </p:blipFill>
        <p:spPr>
          <a:xfrm>
            <a:off x="6983213" y="2929535"/>
            <a:ext cx="8162532" cy="5745395"/>
          </a:xfrm>
          <a:prstGeom prst="rect">
            <a:avLst/>
          </a:prstGeom>
        </p:spPr>
      </p:pic>
      <p:sp>
        <p:nvSpPr>
          <p:cNvPr id="11" name="TextBox 10">
            <a:extLst>
              <a:ext uri="{FF2B5EF4-FFF2-40B4-BE49-F238E27FC236}">
                <a16:creationId xmlns:a16="http://schemas.microsoft.com/office/drawing/2014/main" id="{882865E2-EDCD-B891-8A25-0B8C9B6B57D0}"/>
              </a:ext>
            </a:extLst>
          </p:cNvPr>
          <p:cNvSpPr txBox="1"/>
          <p:nvPr/>
        </p:nvSpPr>
        <p:spPr>
          <a:xfrm>
            <a:off x="1073834" y="4248834"/>
            <a:ext cx="5921485" cy="1363900"/>
          </a:xfrm>
          <a:prstGeom prst="rect">
            <a:avLst/>
          </a:prstGeom>
          <a:noFill/>
        </p:spPr>
        <p:txBody>
          <a:bodyPr wrap="square">
            <a:spAutoFit/>
          </a:bodyPr>
          <a:lstStyle/>
          <a:p>
            <a:pPr>
              <a:lnSpc>
                <a:spcPct val="120000"/>
              </a:lnSpc>
            </a:pPr>
            <a:r>
              <a:rPr lang="en-US" sz="3600" b="1" i="0">
                <a:solidFill>
                  <a:srgbClr val="FF0000"/>
                </a:solidFill>
                <a:effectLst/>
                <a:latin typeface="Times New Roman" panose="02020603050405020304" pitchFamily="18" charset="0"/>
                <a:cs typeface="Times New Roman" panose="02020603050405020304" pitchFamily="18" charset="0"/>
              </a:rPr>
              <a:t>- Bạn nhỏ sử dụng đèn học để viết bài.</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Tác dụng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Nếu được chọn một chiếc đèn học có trong Hình 2, em sẽ chọn đèn học nào? Tại sao?</a:t>
            </a:r>
          </a:p>
        </p:txBody>
      </p:sp>
      <p:pic>
        <p:nvPicPr>
          <p:cNvPr id="8" name="Picture 7">
            <a:extLst>
              <a:ext uri="{FF2B5EF4-FFF2-40B4-BE49-F238E27FC236}">
                <a16:creationId xmlns:a16="http://schemas.microsoft.com/office/drawing/2014/main" id="{93E84258-810B-C93E-17FD-33EF6144599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831892" y="3276600"/>
            <a:ext cx="13655809" cy="3872906"/>
          </a:xfrm>
          <a:prstGeom prst="rect">
            <a:avLst/>
          </a:prstGeom>
        </p:spPr>
      </p:pic>
    </p:spTree>
    <p:extLst>
      <p:ext uri="{BB962C8B-B14F-4D97-AF65-F5344CB8AC3E}">
        <p14:creationId xmlns:p14="http://schemas.microsoft.com/office/powerpoint/2010/main" val="421576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a:off x="14873898" y="211908"/>
            <a:ext cx="1184189" cy="1184189"/>
          </a:xfrm>
          <a:prstGeom prst="rect">
            <a:avLst/>
          </a:prstGeom>
        </p:spPr>
      </p:pic>
      <p:sp>
        <p:nvSpPr>
          <p:cNvPr id="7" name="TextBox 6"/>
          <p:cNvSpPr txBox="1"/>
          <p:nvPr/>
        </p:nvSpPr>
        <p:spPr>
          <a:xfrm>
            <a:off x="1517938" y="391621"/>
            <a:ext cx="6914072" cy="666786"/>
          </a:xfrm>
          <a:prstGeom prst="rect">
            <a:avLst/>
          </a:prstGeom>
          <a:noFill/>
        </p:spPr>
        <p:txBody>
          <a:bodyPr wrap="none" rtlCol="0">
            <a:spAutoFit/>
          </a:bodyPr>
          <a:lstStyle/>
          <a:p>
            <a:r>
              <a:rPr lang="en-US" sz="3733">
                <a:solidFill>
                  <a:srgbClr val="00B0F0"/>
                </a:solidFill>
                <a:latin typeface="Nunito Black" pitchFamily="2" charset="0"/>
              </a:rPr>
              <a:t>1. TÁC DỤNG CỦA ĐÈN HỌC</a:t>
            </a:r>
            <a:endParaRPr lang="en-US" sz="3733" dirty="0">
              <a:solidFill>
                <a:srgbClr val="00B0F0"/>
              </a:solidFill>
              <a:latin typeface="Nunito Black" pitchFamily="2" charset="0"/>
            </a:endParaRPr>
          </a:p>
        </p:txBody>
      </p:sp>
      <p:pic>
        <p:nvPicPr>
          <p:cNvPr id="24" name="Picture 23"/>
          <p:cNvPicPr>
            <a:picLocks noChangeAspect="1"/>
          </p:cNvPicPr>
          <p:nvPr/>
        </p:nvPicPr>
        <p:blipFill>
          <a:blip r:embed="rId3"/>
          <a:stretch>
            <a:fillRect/>
          </a:stretch>
        </p:blipFill>
        <p:spPr>
          <a:xfrm>
            <a:off x="12202320" y="5557332"/>
            <a:ext cx="4234625" cy="3563041"/>
          </a:xfrm>
          <a:prstGeom prst="rect">
            <a:avLst/>
          </a:prstGeom>
        </p:spPr>
      </p:pic>
      <p:pic>
        <p:nvPicPr>
          <p:cNvPr id="8" name="Picture 7"/>
          <p:cNvPicPr>
            <a:picLocks noChangeAspect="1"/>
          </p:cNvPicPr>
          <p:nvPr/>
        </p:nvPicPr>
        <p:blipFill>
          <a:blip r:embed="rId4"/>
          <a:stretch>
            <a:fillRect/>
          </a:stretch>
        </p:blipFill>
        <p:spPr>
          <a:xfrm>
            <a:off x="156615" y="1440466"/>
            <a:ext cx="15692693" cy="2115535"/>
          </a:xfrm>
          <a:prstGeom prst="rect">
            <a:avLst/>
          </a:prstGeom>
        </p:spPr>
      </p:pic>
      <p:pic>
        <p:nvPicPr>
          <p:cNvPr id="3074" name="Picture 2" descr="Chọn đèn bàn cho học sinh tiểu h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319" y="4319437"/>
            <a:ext cx="3831995" cy="3661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Đèn Học Chống Cận Để Bàn Hình Ngộ Nghĩnh Cho Bé"/>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1920" y="4293026"/>
            <a:ext cx="3661833" cy="3661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80" name="Picture 8" descr="Đèn Led Ngủ Để Bàn Hoạt Hình Sáng Tạo Cừu Gấu - Đèn bàn Nhãn hàng No Brand  | DienMayHoangNgan.co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4903" y="4319437"/>
            <a:ext cx="3454400" cy="35630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9579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down)">
                                      <p:cBhvr>
                                        <p:cTn id="14" dur="580">
                                          <p:stCondLst>
                                            <p:cond delay="0"/>
                                          </p:stCondLst>
                                        </p:cTn>
                                        <p:tgtEl>
                                          <p:spTgt spid="3074"/>
                                        </p:tgtEl>
                                      </p:cBhvr>
                                    </p:animEffect>
                                    <p:anim calcmode="lin" valueType="num">
                                      <p:cBhvr>
                                        <p:cTn id="15"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0" dur="26">
                                          <p:stCondLst>
                                            <p:cond delay="650"/>
                                          </p:stCondLst>
                                        </p:cTn>
                                        <p:tgtEl>
                                          <p:spTgt spid="3074"/>
                                        </p:tgtEl>
                                      </p:cBhvr>
                                      <p:to x="100000" y="60000"/>
                                    </p:animScale>
                                    <p:animScale>
                                      <p:cBhvr>
                                        <p:cTn id="21" dur="166" decel="50000">
                                          <p:stCondLst>
                                            <p:cond delay="676"/>
                                          </p:stCondLst>
                                        </p:cTn>
                                        <p:tgtEl>
                                          <p:spTgt spid="3074"/>
                                        </p:tgtEl>
                                      </p:cBhvr>
                                      <p:to x="100000" y="100000"/>
                                    </p:animScale>
                                    <p:animScale>
                                      <p:cBhvr>
                                        <p:cTn id="22" dur="26">
                                          <p:stCondLst>
                                            <p:cond delay="1312"/>
                                          </p:stCondLst>
                                        </p:cTn>
                                        <p:tgtEl>
                                          <p:spTgt spid="3074"/>
                                        </p:tgtEl>
                                      </p:cBhvr>
                                      <p:to x="100000" y="80000"/>
                                    </p:animScale>
                                    <p:animScale>
                                      <p:cBhvr>
                                        <p:cTn id="23" dur="166" decel="50000">
                                          <p:stCondLst>
                                            <p:cond delay="1338"/>
                                          </p:stCondLst>
                                        </p:cTn>
                                        <p:tgtEl>
                                          <p:spTgt spid="3074"/>
                                        </p:tgtEl>
                                      </p:cBhvr>
                                      <p:to x="100000" y="100000"/>
                                    </p:animScale>
                                    <p:animScale>
                                      <p:cBhvr>
                                        <p:cTn id="24" dur="26">
                                          <p:stCondLst>
                                            <p:cond delay="1642"/>
                                          </p:stCondLst>
                                        </p:cTn>
                                        <p:tgtEl>
                                          <p:spTgt spid="3074"/>
                                        </p:tgtEl>
                                      </p:cBhvr>
                                      <p:to x="100000" y="90000"/>
                                    </p:animScale>
                                    <p:animScale>
                                      <p:cBhvr>
                                        <p:cTn id="25" dur="166" decel="50000">
                                          <p:stCondLst>
                                            <p:cond delay="1668"/>
                                          </p:stCondLst>
                                        </p:cTn>
                                        <p:tgtEl>
                                          <p:spTgt spid="3074"/>
                                        </p:tgtEl>
                                      </p:cBhvr>
                                      <p:to x="100000" y="100000"/>
                                    </p:animScale>
                                    <p:animScale>
                                      <p:cBhvr>
                                        <p:cTn id="26" dur="26">
                                          <p:stCondLst>
                                            <p:cond delay="1808"/>
                                          </p:stCondLst>
                                        </p:cTn>
                                        <p:tgtEl>
                                          <p:spTgt spid="3074"/>
                                        </p:tgtEl>
                                      </p:cBhvr>
                                      <p:to x="100000" y="95000"/>
                                    </p:animScale>
                                    <p:animScale>
                                      <p:cBhvr>
                                        <p:cTn id="27" dur="166" decel="50000">
                                          <p:stCondLst>
                                            <p:cond delay="1834"/>
                                          </p:stCondLst>
                                        </p:cTn>
                                        <p:tgtEl>
                                          <p:spTgt spid="3074"/>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076"/>
                                        </p:tgtEl>
                                        <p:attrNameLst>
                                          <p:attrName>style.visibility</p:attrName>
                                        </p:attrNameLst>
                                      </p:cBhvr>
                                      <p:to>
                                        <p:strVal val="visible"/>
                                      </p:to>
                                    </p:set>
                                    <p:animEffect transition="in" filter="wipe(down)">
                                      <p:cBhvr>
                                        <p:cTn id="30" dur="580">
                                          <p:stCondLst>
                                            <p:cond delay="0"/>
                                          </p:stCondLst>
                                        </p:cTn>
                                        <p:tgtEl>
                                          <p:spTgt spid="3076"/>
                                        </p:tgtEl>
                                      </p:cBhvr>
                                    </p:animEffect>
                                    <p:anim calcmode="lin" valueType="num">
                                      <p:cBhvr>
                                        <p:cTn id="31"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36" dur="26">
                                          <p:stCondLst>
                                            <p:cond delay="650"/>
                                          </p:stCondLst>
                                        </p:cTn>
                                        <p:tgtEl>
                                          <p:spTgt spid="3076"/>
                                        </p:tgtEl>
                                      </p:cBhvr>
                                      <p:to x="100000" y="60000"/>
                                    </p:animScale>
                                    <p:animScale>
                                      <p:cBhvr>
                                        <p:cTn id="37" dur="166" decel="50000">
                                          <p:stCondLst>
                                            <p:cond delay="676"/>
                                          </p:stCondLst>
                                        </p:cTn>
                                        <p:tgtEl>
                                          <p:spTgt spid="3076"/>
                                        </p:tgtEl>
                                      </p:cBhvr>
                                      <p:to x="100000" y="100000"/>
                                    </p:animScale>
                                    <p:animScale>
                                      <p:cBhvr>
                                        <p:cTn id="38" dur="26">
                                          <p:stCondLst>
                                            <p:cond delay="1312"/>
                                          </p:stCondLst>
                                        </p:cTn>
                                        <p:tgtEl>
                                          <p:spTgt spid="3076"/>
                                        </p:tgtEl>
                                      </p:cBhvr>
                                      <p:to x="100000" y="80000"/>
                                    </p:animScale>
                                    <p:animScale>
                                      <p:cBhvr>
                                        <p:cTn id="39" dur="166" decel="50000">
                                          <p:stCondLst>
                                            <p:cond delay="1338"/>
                                          </p:stCondLst>
                                        </p:cTn>
                                        <p:tgtEl>
                                          <p:spTgt spid="3076"/>
                                        </p:tgtEl>
                                      </p:cBhvr>
                                      <p:to x="100000" y="100000"/>
                                    </p:animScale>
                                    <p:animScale>
                                      <p:cBhvr>
                                        <p:cTn id="40" dur="26">
                                          <p:stCondLst>
                                            <p:cond delay="1642"/>
                                          </p:stCondLst>
                                        </p:cTn>
                                        <p:tgtEl>
                                          <p:spTgt spid="3076"/>
                                        </p:tgtEl>
                                      </p:cBhvr>
                                      <p:to x="100000" y="90000"/>
                                    </p:animScale>
                                    <p:animScale>
                                      <p:cBhvr>
                                        <p:cTn id="41" dur="166" decel="50000">
                                          <p:stCondLst>
                                            <p:cond delay="1668"/>
                                          </p:stCondLst>
                                        </p:cTn>
                                        <p:tgtEl>
                                          <p:spTgt spid="3076"/>
                                        </p:tgtEl>
                                      </p:cBhvr>
                                      <p:to x="100000" y="100000"/>
                                    </p:animScale>
                                    <p:animScale>
                                      <p:cBhvr>
                                        <p:cTn id="42" dur="26">
                                          <p:stCondLst>
                                            <p:cond delay="1808"/>
                                          </p:stCondLst>
                                        </p:cTn>
                                        <p:tgtEl>
                                          <p:spTgt spid="3076"/>
                                        </p:tgtEl>
                                      </p:cBhvr>
                                      <p:to x="100000" y="95000"/>
                                    </p:animScale>
                                    <p:animScale>
                                      <p:cBhvr>
                                        <p:cTn id="43" dur="166" decel="50000">
                                          <p:stCondLst>
                                            <p:cond delay="1834"/>
                                          </p:stCondLst>
                                        </p:cTn>
                                        <p:tgtEl>
                                          <p:spTgt spid="3076"/>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3080"/>
                                        </p:tgtEl>
                                        <p:attrNameLst>
                                          <p:attrName>style.visibility</p:attrName>
                                        </p:attrNameLst>
                                      </p:cBhvr>
                                      <p:to>
                                        <p:strVal val="visible"/>
                                      </p:to>
                                    </p:set>
                                    <p:animEffect transition="in" filter="wipe(down)">
                                      <p:cBhvr>
                                        <p:cTn id="46" dur="580">
                                          <p:stCondLst>
                                            <p:cond delay="0"/>
                                          </p:stCondLst>
                                        </p:cTn>
                                        <p:tgtEl>
                                          <p:spTgt spid="3080"/>
                                        </p:tgtEl>
                                      </p:cBhvr>
                                    </p:animEffect>
                                    <p:anim calcmode="lin" valueType="num">
                                      <p:cBhvr>
                                        <p:cTn id="47"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52" dur="26">
                                          <p:stCondLst>
                                            <p:cond delay="650"/>
                                          </p:stCondLst>
                                        </p:cTn>
                                        <p:tgtEl>
                                          <p:spTgt spid="3080"/>
                                        </p:tgtEl>
                                      </p:cBhvr>
                                      <p:to x="100000" y="60000"/>
                                    </p:animScale>
                                    <p:animScale>
                                      <p:cBhvr>
                                        <p:cTn id="53" dur="166" decel="50000">
                                          <p:stCondLst>
                                            <p:cond delay="676"/>
                                          </p:stCondLst>
                                        </p:cTn>
                                        <p:tgtEl>
                                          <p:spTgt spid="3080"/>
                                        </p:tgtEl>
                                      </p:cBhvr>
                                      <p:to x="100000" y="100000"/>
                                    </p:animScale>
                                    <p:animScale>
                                      <p:cBhvr>
                                        <p:cTn id="54" dur="26">
                                          <p:stCondLst>
                                            <p:cond delay="1312"/>
                                          </p:stCondLst>
                                        </p:cTn>
                                        <p:tgtEl>
                                          <p:spTgt spid="3080"/>
                                        </p:tgtEl>
                                      </p:cBhvr>
                                      <p:to x="100000" y="80000"/>
                                    </p:animScale>
                                    <p:animScale>
                                      <p:cBhvr>
                                        <p:cTn id="55" dur="166" decel="50000">
                                          <p:stCondLst>
                                            <p:cond delay="1338"/>
                                          </p:stCondLst>
                                        </p:cTn>
                                        <p:tgtEl>
                                          <p:spTgt spid="3080"/>
                                        </p:tgtEl>
                                      </p:cBhvr>
                                      <p:to x="100000" y="100000"/>
                                    </p:animScale>
                                    <p:animScale>
                                      <p:cBhvr>
                                        <p:cTn id="56" dur="26">
                                          <p:stCondLst>
                                            <p:cond delay="1642"/>
                                          </p:stCondLst>
                                        </p:cTn>
                                        <p:tgtEl>
                                          <p:spTgt spid="3080"/>
                                        </p:tgtEl>
                                      </p:cBhvr>
                                      <p:to x="100000" y="90000"/>
                                    </p:animScale>
                                    <p:animScale>
                                      <p:cBhvr>
                                        <p:cTn id="57" dur="166" decel="50000">
                                          <p:stCondLst>
                                            <p:cond delay="1668"/>
                                          </p:stCondLst>
                                        </p:cTn>
                                        <p:tgtEl>
                                          <p:spTgt spid="3080"/>
                                        </p:tgtEl>
                                      </p:cBhvr>
                                      <p:to x="100000" y="100000"/>
                                    </p:animScale>
                                    <p:animScale>
                                      <p:cBhvr>
                                        <p:cTn id="58" dur="26">
                                          <p:stCondLst>
                                            <p:cond delay="1808"/>
                                          </p:stCondLst>
                                        </p:cTn>
                                        <p:tgtEl>
                                          <p:spTgt spid="3080"/>
                                        </p:tgtEl>
                                      </p:cBhvr>
                                      <p:to x="100000" y="95000"/>
                                    </p:animScale>
                                    <p:animScale>
                                      <p:cBhvr>
                                        <p:cTn id="59" dur="166" decel="50000">
                                          <p:stCondLst>
                                            <p:cond delay="1834"/>
                                          </p:stCondLst>
                                        </p:cTn>
                                        <p:tgtEl>
                                          <p:spTgt spid="30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958183" y="2076271"/>
            <a:ext cx="146477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Hình 3 và gọi tên các bộ phận tương ứng của đèn học theo các thẻ tên dưới đây.</a:t>
            </a:r>
            <a:endParaRPr lang="vi-VN" sz="3600" i="1" dirty="0">
              <a:solidFill>
                <a:srgbClr val="0000FF"/>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BE534BE0-9C95-F0B2-DDF9-DB03467C0DA3}"/>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sp>
        <p:nvSpPr>
          <p:cNvPr id="29" name="Rectangle: Rounded Corners 28">
            <a:extLst>
              <a:ext uri="{FF2B5EF4-FFF2-40B4-BE49-F238E27FC236}">
                <a16:creationId xmlns:a16="http://schemas.microsoft.com/office/drawing/2014/main" id="{86C69135-9527-2A0F-D3AE-27FA8C2FD2CE}"/>
              </a:ext>
            </a:extLst>
          </p:cNvPr>
          <p:cNvSpPr/>
          <p:nvPr/>
        </p:nvSpPr>
        <p:spPr>
          <a:xfrm>
            <a:off x="442119" y="3429323"/>
            <a:ext cx="20574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Chụp đèn</a:t>
            </a:r>
          </a:p>
        </p:txBody>
      </p:sp>
      <p:sp>
        <p:nvSpPr>
          <p:cNvPr id="30" name="Rectangle: Rounded Corners 29">
            <a:extLst>
              <a:ext uri="{FF2B5EF4-FFF2-40B4-BE49-F238E27FC236}">
                <a16:creationId xmlns:a16="http://schemas.microsoft.com/office/drawing/2014/main" id="{27B9244A-4A39-7AA3-D3A4-7D5939D16D3F}"/>
              </a:ext>
            </a:extLst>
          </p:cNvPr>
          <p:cNvSpPr/>
          <p:nvPr/>
        </p:nvSpPr>
        <p:spPr>
          <a:xfrm>
            <a:off x="2880519" y="3429000"/>
            <a:ext cx="20574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Công tác</a:t>
            </a:r>
          </a:p>
        </p:txBody>
      </p:sp>
      <p:sp>
        <p:nvSpPr>
          <p:cNvPr id="31" name="Rectangle: Rounded Corners 30">
            <a:extLst>
              <a:ext uri="{FF2B5EF4-FFF2-40B4-BE49-F238E27FC236}">
                <a16:creationId xmlns:a16="http://schemas.microsoft.com/office/drawing/2014/main" id="{2197C24E-BC92-7E85-0719-4D9D472E1C5D}"/>
              </a:ext>
            </a:extLst>
          </p:cNvPr>
          <p:cNvSpPr/>
          <p:nvPr/>
        </p:nvSpPr>
        <p:spPr>
          <a:xfrm>
            <a:off x="5318919" y="3443589"/>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Dây nguồn</a:t>
            </a:r>
          </a:p>
        </p:txBody>
      </p:sp>
      <p:sp>
        <p:nvSpPr>
          <p:cNvPr id="32" name="Rectangle: Rounded Corners 31">
            <a:extLst>
              <a:ext uri="{FF2B5EF4-FFF2-40B4-BE49-F238E27FC236}">
                <a16:creationId xmlns:a16="http://schemas.microsoft.com/office/drawing/2014/main" id="{EE44620E-BF75-F13A-806E-6E92C4EA2A8D}"/>
              </a:ext>
            </a:extLst>
          </p:cNvPr>
          <p:cNvSpPr/>
          <p:nvPr/>
        </p:nvSpPr>
        <p:spPr>
          <a:xfrm>
            <a:off x="7985919" y="3448453"/>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Bóng đèn</a:t>
            </a:r>
          </a:p>
        </p:txBody>
      </p:sp>
      <p:sp>
        <p:nvSpPr>
          <p:cNvPr id="33" name="Rectangle: Rounded Corners 32">
            <a:extLst>
              <a:ext uri="{FF2B5EF4-FFF2-40B4-BE49-F238E27FC236}">
                <a16:creationId xmlns:a16="http://schemas.microsoft.com/office/drawing/2014/main" id="{3AFBA12D-FB72-EF3A-0C0B-26598D04F4BB}"/>
              </a:ext>
            </a:extLst>
          </p:cNvPr>
          <p:cNvSpPr/>
          <p:nvPr/>
        </p:nvSpPr>
        <p:spPr>
          <a:xfrm>
            <a:off x="10652919" y="3458180"/>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Thân đèn</a:t>
            </a:r>
          </a:p>
        </p:txBody>
      </p:sp>
      <p:sp>
        <p:nvSpPr>
          <p:cNvPr id="34" name="Rectangle: Rounded Corners 33">
            <a:extLst>
              <a:ext uri="{FF2B5EF4-FFF2-40B4-BE49-F238E27FC236}">
                <a16:creationId xmlns:a16="http://schemas.microsoft.com/office/drawing/2014/main" id="{609A5937-2319-FEF7-70FB-07304E65C06C}"/>
              </a:ext>
            </a:extLst>
          </p:cNvPr>
          <p:cNvSpPr/>
          <p:nvPr/>
        </p:nvSpPr>
        <p:spPr>
          <a:xfrm>
            <a:off x="13396119" y="3463047"/>
            <a:ext cx="21336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Đế đèn</a:t>
            </a:r>
          </a:p>
        </p:txBody>
      </p:sp>
      <p:pic>
        <p:nvPicPr>
          <p:cNvPr id="36" name="Picture 35">
            <a:extLst>
              <a:ext uri="{FF2B5EF4-FFF2-40B4-BE49-F238E27FC236}">
                <a16:creationId xmlns:a16="http://schemas.microsoft.com/office/drawing/2014/main" id="{22538764-A341-4E88-FE1F-C29BA186296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4785519" y="4265265"/>
            <a:ext cx="7865793" cy="4573935"/>
          </a:xfrm>
          <a:prstGeom prst="rect">
            <a:avLst/>
          </a:prstGeom>
        </p:spPr>
      </p:pic>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36" presetClass="path" presetSubtype="0" accel="50000" decel="50000" fill="hold" grpId="1" nodeType="clickEffect">
                                  <p:stCondLst>
                                    <p:cond delay="0"/>
                                  </p:stCondLst>
                                  <p:childTnLst>
                                    <p:animMotion origin="layout" path="M -2.56218E-6 5E-6 L -2.56218E-6 0.06563 C -2.56218E-6 0.0948 0.05872 0.13126 0.10651 0.13126 L 0.21301 0.13126 " pathEditMode="relative" rAng="0" ptsTypes="AAAA">
                                      <p:cBhvr>
                                        <p:cTn id="34" dur="2000" fill="hold"/>
                                        <p:tgtEl>
                                          <p:spTgt spid="29"/>
                                        </p:tgtEl>
                                        <p:attrNameLst>
                                          <p:attrName>ppt_x</p:attrName>
                                          <p:attrName>ppt_y</p:attrName>
                                        </p:attrNameLst>
                                      </p:cBhvr>
                                      <p:rCtr x="10651" y="6562"/>
                                    </p:animMotion>
                                  </p:childTnLst>
                                </p:cTn>
                              </p:par>
                            </p:childTnLst>
                          </p:cTn>
                        </p:par>
                      </p:childTnLst>
                    </p:cTn>
                  </p:par>
                  <p:par>
                    <p:cTn id="35" fill="hold">
                      <p:stCondLst>
                        <p:cond delay="indefinite"/>
                      </p:stCondLst>
                      <p:childTnLst>
                        <p:par>
                          <p:cTn id="36" fill="hold">
                            <p:stCondLst>
                              <p:cond delay="0"/>
                            </p:stCondLst>
                            <p:childTnLst>
                              <p:par>
                                <p:cTn id="37" presetID="50" presetClass="path" presetSubtype="0" accel="50000" decel="50000" fill="hold" grpId="1" nodeType="clickEffect">
                                  <p:stCondLst>
                                    <p:cond delay="0"/>
                                  </p:stCondLst>
                                  <p:childTnLst>
                                    <p:animMotion origin="layout" path="M -2.37394E-6 5E-6 L 0.25632 5E-6 C 0.37111 5E-6 0.51263 0.11667 0.51263 0.21198 L 0.51263 0.42396 " pathEditMode="relative" rAng="0" ptsTypes="AAAA">
                                      <p:cBhvr>
                                        <p:cTn id="38" dur="2000" fill="hold"/>
                                        <p:tgtEl>
                                          <p:spTgt spid="30"/>
                                        </p:tgtEl>
                                        <p:attrNameLst>
                                          <p:attrName>ppt_x</p:attrName>
                                          <p:attrName>ppt_y</p:attrName>
                                        </p:attrNameLst>
                                      </p:cBhvr>
                                      <p:rCtr x="25632" y="21198"/>
                                    </p:animMotion>
                                  </p:childTnLst>
                                </p:cTn>
                              </p:par>
                            </p:childTnLst>
                          </p:cTn>
                        </p:par>
                      </p:childTnLst>
                    </p:cTn>
                  </p:par>
                  <p:par>
                    <p:cTn id="39" fill="hold">
                      <p:stCondLst>
                        <p:cond delay="indefinite"/>
                      </p:stCondLst>
                      <p:childTnLst>
                        <p:par>
                          <p:cTn id="40" fill="hold">
                            <p:stCondLst>
                              <p:cond delay="0"/>
                            </p:stCondLst>
                            <p:childTnLst>
                              <p:par>
                                <p:cTn id="41" presetID="36" presetClass="path" presetSubtype="0" accel="50000" decel="50000" fill="hold" grpId="1" nodeType="clickEffect">
                                  <p:stCondLst>
                                    <p:cond delay="0"/>
                                  </p:stCondLst>
                                  <p:childTnLst>
                                    <p:animMotion origin="layout" path="M -4.52063E-6 2.5E-6 L -4.52063E-6 0.21111 C -4.52063E-6 0.3059 -0.03374 0.42239 -0.06105 0.42239 L -0.12172 0.42239 " pathEditMode="relative" rAng="0" ptsTypes="AAAA">
                                      <p:cBhvr>
                                        <p:cTn id="42" dur="2000" fill="hold"/>
                                        <p:tgtEl>
                                          <p:spTgt spid="31"/>
                                        </p:tgtEl>
                                        <p:attrNameLst>
                                          <p:attrName>ppt_x</p:attrName>
                                          <p:attrName>ppt_y</p:attrName>
                                        </p:attrNameLst>
                                      </p:cBhvr>
                                      <p:rCtr x="-6086" y="21111"/>
                                    </p:animMotion>
                                  </p:childTnLst>
                                </p:cTn>
                              </p:par>
                            </p:childTnLst>
                          </p:cTn>
                        </p:par>
                      </p:childTnLst>
                    </p:cTn>
                  </p:par>
                  <p:par>
                    <p:cTn id="43" fill="hold">
                      <p:stCondLst>
                        <p:cond delay="indefinite"/>
                      </p:stCondLst>
                      <p:childTnLst>
                        <p:par>
                          <p:cTn id="44" fill="hold">
                            <p:stCondLst>
                              <p:cond delay="0"/>
                            </p:stCondLst>
                            <p:childTnLst>
                              <p:par>
                                <p:cTn id="45" presetID="36" presetClass="path" presetSubtype="0" accel="50000" decel="50000" fill="hold" grpId="1" nodeType="clickEffect">
                                  <p:stCondLst>
                                    <p:cond delay="0"/>
                                  </p:stCondLst>
                                  <p:childTnLst>
                                    <p:animMotion origin="layout" path="M 9.97757E-7 1.66667E-6 L 9.97757E-7 0.06562 C 9.97757E-7 0.09496 0.05033 0.13125 0.09129 0.13125 L 0.18258 0.13125 " pathEditMode="relative" rAng="0" ptsTypes="AAAA">
                                      <p:cBhvr>
                                        <p:cTn id="46" dur="2000" fill="hold"/>
                                        <p:tgtEl>
                                          <p:spTgt spid="32"/>
                                        </p:tgtEl>
                                        <p:attrNameLst>
                                          <p:attrName>ppt_x</p:attrName>
                                          <p:attrName>ppt_y</p:attrName>
                                        </p:attrNameLst>
                                      </p:cBhvr>
                                      <p:rCtr x="9129" y="6562"/>
                                    </p:animMotion>
                                  </p:childTnLst>
                                </p:cTn>
                              </p:par>
                            </p:childTnLst>
                          </p:cTn>
                        </p:par>
                      </p:childTnLst>
                    </p:cTn>
                  </p:par>
                  <p:par>
                    <p:cTn id="47" fill="hold">
                      <p:stCondLst>
                        <p:cond delay="indefinite"/>
                      </p:stCondLst>
                      <p:childTnLst>
                        <p:par>
                          <p:cTn id="48" fill="hold">
                            <p:stCondLst>
                              <p:cond delay="0"/>
                            </p:stCondLst>
                            <p:childTnLst>
                              <p:par>
                                <p:cTn id="49" presetID="50" presetClass="path" presetSubtype="0" accel="50000" decel="50000" fill="hold" grpId="1" nodeType="clickEffect">
                                  <p:stCondLst>
                                    <p:cond delay="0"/>
                                  </p:stCondLst>
                                  <p:childTnLst>
                                    <p:animMotion origin="layout" path="M -3.48386E-6 0 L -0.24812 0 C -0.35833 0 -0.49624 0.07222 -0.49624 0.13125 L -0.49624 0.2625 " pathEditMode="relative" rAng="0" ptsTypes="AAAA">
                                      <p:cBhvr>
                                        <p:cTn id="50" dur="2000" fill="hold"/>
                                        <p:tgtEl>
                                          <p:spTgt spid="33"/>
                                        </p:tgtEl>
                                        <p:attrNameLst>
                                          <p:attrName>ppt_x</p:attrName>
                                          <p:attrName>ppt_y</p:attrName>
                                        </p:attrNameLst>
                                      </p:cBhvr>
                                      <p:rCtr x="-24812" y="13125"/>
                                    </p:animMotion>
                                  </p:childTnLst>
                                </p:cTn>
                              </p:par>
                            </p:childTnLst>
                          </p:cTn>
                        </p:par>
                      </p:childTnLst>
                    </p:cTn>
                  </p:par>
                  <p:par>
                    <p:cTn id="51" fill="hold">
                      <p:stCondLst>
                        <p:cond delay="indefinite"/>
                      </p:stCondLst>
                      <p:childTnLst>
                        <p:par>
                          <p:cTn id="52" fill="hold">
                            <p:stCondLst>
                              <p:cond delay="0"/>
                            </p:stCondLst>
                            <p:childTnLst>
                              <p:par>
                                <p:cTn id="53" presetID="58" presetClass="path" presetSubtype="0" accel="50000" decel="50000" fill="hold" grpId="1" nodeType="clickEffect">
                                  <p:stCondLst>
                                    <p:cond delay="0"/>
                                  </p:stCondLst>
                                  <p:childTnLst>
                                    <p:animMotion origin="layout" path="M -0.08798 -8.33333E-7 L -0.12358 0.06563 C -0.13157 0.07934 -0.13577 0.1 -0.13577 0.12153 C -0.13577 0.14601 -0.13157 0.16545 -0.12358 0.17917 L -0.08798 0.24531 " pathEditMode="relative" rAng="0" ptsTypes="AAAAA">
                                      <p:cBhvr>
                                        <p:cTn id="54" dur="2000" fill="hold"/>
                                        <p:tgtEl>
                                          <p:spTgt spid="34"/>
                                        </p:tgtEl>
                                        <p:attrNameLst>
                                          <p:attrName>ppt_x</p:attrName>
                                          <p:attrName>ppt_y</p:attrName>
                                        </p:attrNameLst>
                                      </p:cBhvr>
                                      <p:rCtr x="-2390" y="122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7CEC8350-E12E-4AD7-84DA-FCF0AC884AD0}"/>
</file>

<file path=customXml/itemProps2.xml><?xml version="1.0" encoding="utf-8"?>
<ds:datastoreItem xmlns:ds="http://schemas.openxmlformats.org/officeDocument/2006/customXml" ds:itemID="{4776370F-21AE-4088-BE2C-A3575E6C27A9}"/>
</file>

<file path=customXml/itemProps3.xml><?xml version="1.0" encoding="utf-8"?>
<ds:datastoreItem xmlns:ds="http://schemas.openxmlformats.org/officeDocument/2006/customXml" ds:itemID="{19C0F2A0-DC2A-4967-A187-DC59B4A40A3A}"/>
</file>

<file path=docProps/app.xml><?xml version="1.0" encoding="utf-8"?>
<Properties xmlns="http://schemas.openxmlformats.org/officeDocument/2006/extended-properties" xmlns:vt="http://schemas.openxmlformats.org/officeDocument/2006/docPropsVTypes">
  <TotalTime>1412</TotalTime>
  <Words>511</Words>
  <Application>Microsoft Office PowerPoint</Application>
  <PresentationFormat>Custom</PresentationFormat>
  <Paragraphs>60</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Nunito Black</vt:lpstr>
      <vt:lpstr>Sigmar One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Vũ Ngọc Anh</cp:lastModifiedBy>
  <cp:revision>242</cp:revision>
  <dcterms:created xsi:type="dcterms:W3CDTF">2022-07-10T01:37:20Z</dcterms:created>
  <dcterms:modified xsi:type="dcterms:W3CDTF">2022-09-20T17:47:35Z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