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4" r:id="rId4"/>
  </p:sldMasterIdLst>
  <p:sldIdLst>
    <p:sldId id="299" r:id="rId5"/>
    <p:sldId id="302" r:id="rId6"/>
    <p:sldId id="304" r:id="rId7"/>
    <p:sldId id="305" r:id="rId8"/>
    <p:sldId id="308" r:id="rId9"/>
    <p:sldId id="309" r:id="rId10"/>
    <p:sldId id="312" r:id="rId11"/>
    <p:sldId id="311"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286" r:id="rId40"/>
    <p:sldId id="343" r:id="rId41"/>
    <p:sldId id="344" r:id="rId42"/>
    <p:sldId id="345" r:id="rId43"/>
    <p:sldId id="346" r:id="rId44"/>
    <p:sldId id="347" r:id="rId45"/>
    <p:sldId id="349" r:id="rId46"/>
    <p:sldId id="350" r:id="rId47"/>
    <p:sldId id="348" r:id="rId48"/>
    <p:sldId id="290" r:id="rId49"/>
  </p:sldIdLst>
  <p:sldSz cx="12192000" cy="6858000"/>
  <p:notesSz cx="6858000" cy="9144000"/>
  <p:embeddedFontLst>
    <p:embeddedFont>
      <p:font typeface="SimSun" panose="02010600030101010101" pitchFamily="2" charset="-122"/>
      <p:regular r:id="rId53"/>
    </p:embeddedFont>
    <p:embeddedFont>
      <p:font typeface="Calibri" panose="020F0502020204030204"/>
      <p:regular r:id="rId54"/>
      <p:bold r:id="rId55"/>
      <p:italic r:id="rId56"/>
      <p:boldItalic r:id="rId57"/>
    </p:embeddedFont>
    <p:embeddedFont>
      <p:font typeface="Tahoma" panose="020B0604030504040204" pitchFamily="34" charset="0"/>
      <p:regular r:id="rId58"/>
      <p:bold r:id="rId59"/>
    </p:embeddedFont>
    <p:embeddedFont>
      <p:font typeface="Great Vibes" pitchFamily="2" charset="0"/>
      <p:regular r:id="rId60"/>
    </p:embeddedFont>
    <p:embeddedFont>
      <p:font typeface="Sigmar One" panose="00000500000000000000" pitchFamily="2" charset="0"/>
      <p:regular r:id="rId61"/>
    </p:embeddedFont>
    <p:embeddedFont>
      <p:font typeface="Calibri Light" panose="020F0302020204030204" charset="0"/>
      <p:regular r:id="rId62"/>
      <p:italic r:id="rId63"/>
    </p:embeddedFont>
    <p:embeddedFont>
      <p:font typeface="Baloo 2 SemiBold" panose="020B0704020202020204" pitchFamily="2" charset="0"/>
      <p:bold r:id="rId64"/>
    </p:embeddedFont>
    <p:embeddedFont>
      <p:font typeface="Open Sans" panose="020B0606030504020204" pitchFamily="3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1064"/>
    <a:srgbClr val="590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63" Type="http://schemas.openxmlformats.org/officeDocument/2006/relationships/font" Target="fonts/font11.fntdata"/><Relationship Id="rId55" Type="http://schemas.openxmlformats.org/officeDocument/2006/relationships/font" Target="fonts/font3.fntdata"/><Relationship Id="rId50" Type="http://schemas.openxmlformats.org/officeDocument/2006/relationships/presProps" Target="presProps.xml"/><Relationship Id="rId47" Type="http://schemas.openxmlformats.org/officeDocument/2006/relationships/slide" Target="slides/slide43.xml"/><Relationship Id="rId42" Type="http://schemas.openxmlformats.org/officeDocument/2006/relationships/slide" Target="slides/slide38.xml"/><Relationship Id="rId34" Type="http://schemas.openxmlformats.org/officeDocument/2006/relationships/slide" Target="slides/slide30.xml"/><Relationship Id="rId21" Type="http://schemas.openxmlformats.org/officeDocument/2006/relationships/slide" Target="slides/slide17.xml"/><Relationship Id="rId68" Type="http://schemas.openxmlformats.org/officeDocument/2006/relationships/customXml" Target="../customXml/item3.xml"/><Relationship Id="rId7" Type="http://schemas.openxmlformats.org/officeDocument/2006/relationships/slide" Target="slides/slide3.xml"/><Relationship Id="rId29" Type="http://schemas.openxmlformats.org/officeDocument/2006/relationships/slide" Target="slides/slide25.xml"/><Relationship Id="rId2" Type="http://schemas.openxmlformats.org/officeDocument/2006/relationships/theme" Target="theme/theme1.xml"/><Relationship Id="rId16" Type="http://schemas.openxmlformats.org/officeDocument/2006/relationships/slide" Target="slides/slide12.xml"/><Relationship Id="rId58" Type="http://schemas.openxmlformats.org/officeDocument/2006/relationships/font" Target="fonts/font6.fntdata"/><Relationship Id="rId53" Type="http://schemas.openxmlformats.org/officeDocument/2006/relationships/font" Target="fonts/font1.fntdata"/><Relationship Id="rId45" Type="http://schemas.openxmlformats.org/officeDocument/2006/relationships/slide" Target="slides/slide41.xml"/><Relationship Id="rId40" Type="http://schemas.openxmlformats.org/officeDocument/2006/relationships/slide" Target="slides/slide36.xml"/><Relationship Id="rId37" Type="http://schemas.openxmlformats.org/officeDocument/2006/relationships/slide" Target="slides/slide33.xml"/><Relationship Id="rId32" Type="http://schemas.openxmlformats.org/officeDocument/2006/relationships/slide" Target="slides/slide28.xml"/><Relationship Id="rId24" Type="http://schemas.openxmlformats.org/officeDocument/2006/relationships/slide" Target="slides/slide20.xml"/><Relationship Id="rId11" Type="http://schemas.openxmlformats.org/officeDocument/2006/relationships/slide" Target="slides/slide7.xml"/><Relationship Id="rId66" Type="http://schemas.openxmlformats.org/officeDocument/2006/relationships/customXml" Target="../customXml/item1.xml"/><Relationship Id="rId61" Type="http://schemas.openxmlformats.org/officeDocument/2006/relationships/font" Target="fonts/font9.fntdata"/><Relationship Id="rId5" Type="http://schemas.openxmlformats.org/officeDocument/2006/relationships/slide" Target="slides/slide1.xml"/><Relationship Id="rId19" Type="http://schemas.openxmlformats.org/officeDocument/2006/relationships/slide" Target="slides/slide15.xml"/><Relationship Id="rId64" Type="http://schemas.openxmlformats.org/officeDocument/2006/relationships/font" Target="fonts/font12.fntdata"/><Relationship Id="rId56" Type="http://schemas.openxmlformats.org/officeDocument/2006/relationships/font" Target="fonts/font4.fntdata"/><Relationship Id="rId48" Type="http://schemas.openxmlformats.org/officeDocument/2006/relationships/slide" Target="slides/slide44.xml"/><Relationship Id="rId43" Type="http://schemas.openxmlformats.org/officeDocument/2006/relationships/slide" Target="slides/slide39.xml"/><Relationship Id="rId35" Type="http://schemas.openxmlformats.org/officeDocument/2006/relationships/slide" Target="slides/slide31.xml"/><Relationship Id="rId30" Type="http://schemas.openxmlformats.org/officeDocument/2006/relationships/slide" Target="slides/slide26.xml"/><Relationship Id="rId27" Type="http://schemas.openxmlformats.org/officeDocument/2006/relationships/slide" Target="slides/slide23.xml"/><Relationship Id="rId22" Type="http://schemas.openxmlformats.org/officeDocument/2006/relationships/slide" Target="slides/slide18.xml"/><Relationship Id="rId14" Type="http://schemas.openxmlformats.org/officeDocument/2006/relationships/slide" Target="slides/slide10.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2.xml"/><Relationship Id="rId59" Type="http://schemas.openxmlformats.org/officeDocument/2006/relationships/font" Target="fonts/font7.fntdata"/><Relationship Id="rId46" Type="http://schemas.openxmlformats.org/officeDocument/2006/relationships/slide" Target="slides/slide42.xml"/><Relationship Id="rId38" Type="http://schemas.openxmlformats.org/officeDocument/2006/relationships/slide" Target="slides/slide34.xml"/><Relationship Id="rId33" Type="http://schemas.openxmlformats.org/officeDocument/2006/relationships/slide" Target="slides/slide29.xml"/><Relationship Id="rId25" Type="http://schemas.openxmlformats.org/officeDocument/2006/relationships/slide" Target="slides/slide21.xml"/><Relationship Id="rId17" Type="http://schemas.openxmlformats.org/officeDocument/2006/relationships/slide" Target="slides/slide13.xml"/><Relationship Id="rId12" Type="http://schemas.openxmlformats.org/officeDocument/2006/relationships/slide" Target="slides/slide8.xml"/><Relationship Id="rId67" Type="http://schemas.openxmlformats.org/officeDocument/2006/relationships/customXml" Target="../customXml/item2.xml"/><Relationship Id="rId62" Type="http://schemas.openxmlformats.org/officeDocument/2006/relationships/font" Target="fonts/font10.fntdata"/><Relationship Id="rId54" Type="http://schemas.openxmlformats.org/officeDocument/2006/relationships/font" Target="fonts/font2.fntdata"/><Relationship Id="rId41" Type="http://schemas.openxmlformats.org/officeDocument/2006/relationships/slide" Target="slides/slide37.xml"/><Relationship Id="rId20" Type="http://schemas.openxmlformats.org/officeDocument/2006/relationships/slide" Target="slides/slide16.xml"/><Relationship Id="rId6" Type="http://schemas.openxmlformats.org/officeDocument/2006/relationships/slide" Target="slides/slide2.xml"/><Relationship Id="rId1" Type="http://schemas.openxmlformats.org/officeDocument/2006/relationships/slideMaster" Target="slideMasters/slideMaster1.xml"/><Relationship Id="rId57" Type="http://schemas.openxmlformats.org/officeDocument/2006/relationships/font" Target="fonts/font5.fntdata"/><Relationship Id="rId49" Type="http://schemas.openxmlformats.org/officeDocument/2006/relationships/slide" Target="slides/slide45.xml"/><Relationship Id="rId36" Type="http://schemas.openxmlformats.org/officeDocument/2006/relationships/slide" Target="slides/slide32.xml"/><Relationship Id="rId28" Type="http://schemas.openxmlformats.org/officeDocument/2006/relationships/slide" Target="slides/slide24.xml"/><Relationship Id="rId23" Type="http://schemas.openxmlformats.org/officeDocument/2006/relationships/slide" Target="slides/slide19.xml"/><Relationship Id="rId15" Type="http://schemas.openxmlformats.org/officeDocument/2006/relationships/slide" Target="slides/slide11.xml"/><Relationship Id="rId65" Type="http://schemas.openxmlformats.org/officeDocument/2006/relationships/font" Target="fonts/font13.fntdata"/><Relationship Id="rId60" Type="http://schemas.openxmlformats.org/officeDocument/2006/relationships/font" Target="fonts/font8.fntdata"/><Relationship Id="rId52" Type="http://schemas.openxmlformats.org/officeDocument/2006/relationships/tableStyles" Target="tableStyles.xml"/><Relationship Id="rId44" Type="http://schemas.openxmlformats.org/officeDocument/2006/relationships/slide" Target="slides/slide40.xml"/><Relationship Id="rId31" Type="http://schemas.openxmlformats.org/officeDocument/2006/relationships/slide" Target="slides/slide27.xml"/><Relationship Id="rId10" Type="http://schemas.openxmlformats.org/officeDocument/2006/relationships/slide" Target="slides/slide6.xml"/><Relationship Id="rId9" Type="http://schemas.openxmlformats.org/officeDocument/2006/relationships/slide" Target="slides/slide5.xml"/><Relationship Id="rId4" Type="http://schemas.openxmlformats.org/officeDocument/2006/relationships/slideMaster" Target="slideMasters/slideMaster3.xml"/><Relationship Id="rId39" Type="http://schemas.openxmlformats.org/officeDocument/2006/relationships/slide" Target="slides/slide35.xml"/><Relationship Id="rId18" Type="http://schemas.openxmlformats.org/officeDocument/2006/relationships/slide" Target="slides/slide14.xml"/><Relationship Id="rId13"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sv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r>
              <a:rPr lang="en-US"/>
              <a:t>Click icon to add picture</a:t>
            </a:r>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800" b="0" i="0" u="none" strike="noStrike" kern="1200" cap="none" spc="0" normalizeH="0" baseline="0" noProof="0" dirty="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srcRect t="67000"/>
          <a:stretch>
            <a:fillRect/>
          </a:stretch>
        </p:blipFill>
        <p:spPr>
          <a:xfrm>
            <a:off x="22860" y="4892038"/>
            <a:ext cx="11902401" cy="1965961"/>
          </a:xfrm>
          <a:prstGeom prst="rect">
            <a:avLst/>
          </a:prstGeom>
        </p:spPr>
      </p:pic>
      <p:pic>
        <p:nvPicPr>
          <p:cNvPr id="5" name="图片 4"/>
          <p:cNvPicPr>
            <a:picLocks noChangeAspect="1"/>
          </p:cNvPicPr>
          <p:nvPr userDrawn="1"/>
        </p:nvPicPr>
        <p:blipFill rotWithShape="1">
          <a:blip r:embed="rId3" cstate="screen"/>
          <a:srcRect l="20108"/>
          <a:stretch>
            <a:fillRect/>
          </a:stretch>
        </p:blipFill>
        <p:spPr>
          <a:xfrm>
            <a:off x="3261399" y="0"/>
            <a:ext cx="9022041" cy="6858000"/>
          </a:xfrm>
          <a:prstGeom prst="rect">
            <a:avLst/>
          </a:prstGeom>
        </p:spPr>
      </p:pic>
      <p:pic>
        <p:nvPicPr>
          <p:cNvPr id="12" name="图片 11"/>
          <p:cNvPicPr>
            <a:picLocks noChangeAspect="1"/>
          </p:cNvPicPr>
          <p:nvPr userDrawn="1"/>
        </p:nvPicPr>
        <p:blipFill rotWithShape="1">
          <a:blip r:embed="rId4" cstate="screen"/>
          <a:srcRect r="71323"/>
          <a:stretch>
            <a:fillRect/>
          </a:stretch>
        </p:blipFill>
        <p:spPr>
          <a:xfrm>
            <a:off x="-205739" y="-182880"/>
            <a:ext cx="3017166" cy="6389370"/>
          </a:xfrm>
          <a:prstGeom prst="rect">
            <a:avLst/>
          </a:prstGeom>
        </p:spPr>
      </p:pic>
      <p:pic>
        <p:nvPicPr>
          <p:cNvPr id="7" name="图片 6"/>
          <p:cNvPicPr>
            <a:picLocks noChangeAspect="1"/>
          </p:cNvPicPr>
          <p:nvPr userDrawn="1"/>
        </p:nvPicPr>
        <p:blipFill rotWithShape="1">
          <a:blip r:embed="rId5" cstate="screen"/>
          <a:srcRect t="27667" r="71323" b="9000"/>
          <a:stretch>
            <a:fillRect/>
          </a:stretch>
        </p:blipFill>
        <p:spPr>
          <a:xfrm>
            <a:off x="-205740" y="1897380"/>
            <a:ext cx="3238461" cy="434340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182881" y="0"/>
            <a:ext cx="2567901" cy="6858000"/>
          </a:xfrm>
          <a:prstGeom prst="rect">
            <a:avLst/>
          </a:prstGeom>
        </p:spPr>
      </p:pic>
      <p:pic>
        <p:nvPicPr>
          <p:cNvPr id="16" name="图片 15"/>
          <p:cNvPicPr>
            <a:picLocks noChangeAspect="1"/>
          </p:cNvPicPr>
          <p:nvPr userDrawn="1"/>
        </p:nvPicPr>
        <p:blipFill rotWithShape="1">
          <a:blip r:embed="rId7" cstate="screen"/>
          <a:srcRect/>
          <a:stretch>
            <a:fillRect/>
          </a:stretch>
        </p:blipFill>
        <p:spPr>
          <a:xfrm>
            <a:off x="9067839" y="3429000"/>
            <a:ext cx="3238461" cy="3429000"/>
          </a:xfrm>
          <a:prstGeom prst="rect">
            <a:avLst/>
          </a:prstGeom>
        </p:spPr>
      </p:pic>
      <p:pic>
        <p:nvPicPr>
          <p:cNvPr id="22" name="图片 21"/>
          <p:cNvPicPr>
            <a:picLocks noChangeAspect="1"/>
          </p:cNvPicPr>
          <p:nvPr userDrawn="1"/>
        </p:nvPicPr>
        <p:blipFill rotWithShape="1">
          <a:blip r:embed="rId8" cstate="screen"/>
          <a:srcRect/>
          <a:stretch>
            <a:fillRect/>
          </a:stretch>
        </p:blipFill>
        <p:spPr>
          <a:xfrm>
            <a:off x="891539" y="4892040"/>
            <a:ext cx="2141181" cy="196596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srcRect t="66000"/>
          <a:stretch>
            <a:fillRect/>
          </a:stretch>
        </p:blipFill>
        <p:spPr>
          <a:xfrm>
            <a:off x="0" y="4526280"/>
            <a:ext cx="12192000" cy="2331720"/>
          </a:xfrm>
          <a:prstGeom prst="rect">
            <a:avLst/>
          </a:prstGeom>
        </p:spPr>
      </p:pic>
      <p:pic>
        <p:nvPicPr>
          <p:cNvPr id="12" name="图片 11"/>
          <p:cNvPicPr>
            <a:picLocks noChangeAspect="1"/>
          </p:cNvPicPr>
          <p:nvPr userDrawn="1"/>
        </p:nvPicPr>
        <p:blipFill rotWithShape="1">
          <a:blip r:embed="rId3" cstate="screen">
            <a:alphaModFix amt="60000"/>
          </a:blip>
          <a:srcRect/>
          <a:stretch>
            <a:fillRect/>
          </a:stretch>
        </p:blipFill>
        <p:spPr>
          <a:xfrm>
            <a:off x="-3" y="-5270"/>
            <a:ext cx="2661234" cy="6858000"/>
          </a:xfrm>
          <a:prstGeom prst="rect">
            <a:avLst/>
          </a:prstGeom>
        </p:spPr>
      </p:pic>
      <p:pic>
        <p:nvPicPr>
          <p:cNvPr id="6" name="图片 5"/>
          <p:cNvPicPr>
            <a:picLocks noChangeAspect="1"/>
          </p:cNvPicPr>
          <p:nvPr userDrawn="1"/>
        </p:nvPicPr>
        <p:blipFill rotWithShape="1">
          <a:blip r:embed="rId4" cstate="screen">
            <a:alphaModFix amt="75000"/>
          </a:blip>
          <a:srcRect l="20131"/>
          <a:stretch>
            <a:fillRect/>
          </a:stretch>
        </p:blipFill>
        <p:spPr>
          <a:xfrm>
            <a:off x="3172553" y="0"/>
            <a:ext cx="9019446" cy="6858000"/>
          </a:xfrm>
          <a:prstGeom prst="rect">
            <a:avLst/>
          </a:prstGeom>
        </p:spPr>
      </p:pic>
      <p:sp>
        <p:nvSpPr>
          <p:cNvPr id="3" name="矩形 2"/>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p:cNvPicPr>
            <a:picLocks noChangeAspect="1"/>
          </p:cNvPicPr>
          <p:nvPr userDrawn="1"/>
        </p:nvPicPr>
        <p:blipFill rotWithShape="1">
          <a:blip r:embed="rId5" cstate="screen"/>
          <a:srcRect/>
          <a:stretch>
            <a:fillRect/>
          </a:stretch>
        </p:blipFill>
        <p:spPr>
          <a:xfrm>
            <a:off x="-57896" y="5508702"/>
            <a:ext cx="1597738" cy="1566626"/>
          </a:xfrm>
          <a:prstGeom prst="rect">
            <a:avLst/>
          </a:prstGeom>
        </p:spPr>
      </p:pic>
      <p:pic>
        <p:nvPicPr>
          <p:cNvPr id="22" name="图片 21"/>
          <p:cNvPicPr>
            <a:picLocks noChangeAspect="1"/>
          </p:cNvPicPr>
          <p:nvPr userDrawn="1"/>
        </p:nvPicPr>
        <p:blipFill rotWithShape="1">
          <a:blip r:embed="rId6" cstate="screen"/>
          <a:srcRect/>
          <a:stretch>
            <a:fillRect/>
          </a:stretch>
        </p:blipFill>
        <p:spPr>
          <a:xfrm>
            <a:off x="10794328" y="5508702"/>
            <a:ext cx="1419626" cy="1344028"/>
          </a:xfrm>
          <a:prstGeom prst="rect">
            <a:avLst/>
          </a:prstGeom>
        </p:spPr>
      </p:pic>
      <p:pic>
        <p:nvPicPr>
          <p:cNvPr id="23" name="图形 22" descr="森林场景"/>
          <p:cNvPicPr>
            <a:picLocks noChangeAspect="1"/>
          </p:cNvPicPr>
          <p:nvPr userDrawn="1"/>
        </p:nvPicPr>
        <p:blipFill>
          <a:blip r:embed="rId7" cstate="screen">
            <a:extLs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217875"/>
                </a:solidFill>
                <a:effectLst/>
                <a:uLnTx/>
                <a:uFillTx/>
                <a:latin typeface="SimSun" panose="02010600030101010101" pitchFamily="2" charset="-122"/>
                <a:ea typeface="SimSun"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SimSun" panose="02010600030101010101" pitchFamily="2" charset="-122"/>
              <a:ea typeface="SimSun" panose="02010600030101010101" pitchFamily="2" charset="-122"/>
              <a:cs typeface="Alibaba PuHuiTi" pitchFamily="18"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40929724-91D5-4708-9E19-6896BC6C9D4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40929724-91D5-4708-9E19-6896BC6C9D4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0929724-91D5-4708-9E19-6896BC6C9D4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29724-91D5-4708-9E19-6896BC6C9D4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29724-91D5-4708-9E19-6896BC6C9D4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40929724-91D5-4708-9E19-6896BC6C9D4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40929724-91D5-4708-9E19-6896BC6C9D4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29724-91D5-4708-9E19-6896BC6C9D4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C32A4-7854-409F-99C6-6F3CF31357A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22.png"/><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9.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20.png"/><Relationship Id="rId1"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20.png"/><Relationship Id="rId1" Type="http://schemas.openxmlformats.org/officeDocument/2006/relationships/image" Target="../media/image17.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20.png"/><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33.png"/><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7.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9.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34.jpe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7.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35.jpe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7.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Cloud 4"/>
          <p:cNvSpPr/>
          <p:nvPr/>
        </p:nvSpPr>
        <p:spPr>
          <a:xfrm>
            <a:off x="1086485" y="97790"/>
            <a:ext cx="10273665" cy="2172335"/>
          </a:xfrm>
          <a:prstGeom prst="cloud">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9Slide03 Arima Madurai Black" panose="00000A00000000000000" pitchFamily="2" charset="0"/>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0000A00000000000000" pitchFamily="2" charset="0"/>
            </a:endParaRPr>
          </a:p>
        </p:txBody>
      </p:sp>
      <p:sp>
        <p:nvSpPr>
          <p:cNvPr id="7" name="Oval 6"/>
          <p:cNvSpPr/>
          <p:nvPr/>
        </p:nvSpPr>
        <p:spPr>
          <a:xfrm>
            <a:off x="697146" y="3214800"/>
            <a:ext cx="10994306" cy="1676400"/>
          </a:xfrm>
          <a:prstGeom prst="ellipse">
            <a:avLst/>
          </a:prstGeom>
          <a:solidFill>
            <a:srgbClr val="FFFFFF">
              <a:alpha val="8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charset="0"/>
                <a:ea typeface="Tahoma" panose="020B0604030504040204" pitchFamily="34" charset="0"/>
                <a:cs typeface="Times New Roman" panose="02020603050405020304" charset="0"/>
              </a:rPr>
              <a:t>Bài</a:t>
            </a:r>
            <a:r>
              <a:rPr kumimoji="0" lang="en-US" sz="3600" b="1" i="0" u="none" strike="noStrike" kern="1200" cap="none" spc="0" normalizeH="0" baseline="0" noProof="0" dirty="0" smtClean="0">
                <a:ln>
                  <a:noFill/>
                </a:ln>
                <a:solidFill>
                  <a:srgbClr val="002060"/>
                </a:solidFill>
                <a:effectLst/>
                <a:uLnTx/>
                <a:uFillTx/>
                <a:latin typeface="Times New Roman" panose="02020603050405020304" charset="0"/>
                <a:ea typeface="Tahoma" panose="020B0604030504040204" pitchFamily="34" charset="0"/>
                <a:cs typeface="Times New Roman" panose="02020603050405020304" charset="0"/>
              </a:rPr>
              <a:t> 31: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charset="0"/>
                <a:ea typeface="Tahoma" panose="020B0604030504040204" pitchFamily="34" charset="0"/>
                <a:cs typeface="Times New Roman" panose="02020603050405020304" charset="0"/>
              </a:rPr>
              <a:t>NGƯỜI LÀM ĐỒ CHƠI</a:t>
            </a:r>
            <a:endParaRPr kumimoji="0" lang="en-US" sz="3600" b="1" i="0" u="none" strike="noStrike" kern="1200" cap="none" spc="0" normalizeH="0" baseline="0" noProof="0" dirty="0">
              <a:ln>
                <a:noFill/>
              </a:ln>
              <a:solidFill>
                <a:srgbClr val="FF0000"/>
              </a:solidFill>
              <a:effectLst/>
              <a:uLnTx/>
              <a:uFillTx/>
              <a:latin typeface="Times New Roman" panose="02020603050405020304" charset="0"/>
              <a:ea typeface="Tahoma" panose="020B0604030504040204"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12" name="Rounded Rectangle 11"/>
          <p:cNvSpPr/>
          <p:nvPr/>
        </p:nvSpPr>
        <p:spPr>
          <a:xfrm>
            <a:off x="602443" y="941450"/>
            <a:ext cx="10892871" cy="3591361"/>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endPar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lvl="0" algn="ju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endParaRPr lang="vi-VN" sz="2200" dirty="0">
              <a:solidFill>
                <a:srgbClr val="002060"/>
              </a:solidFill>
              <a:latin typeface="Nunito Black" pitchFamily="2" charset="0"/>
            </a:endParaRP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endParaRPr lang="vi-VN" sz="2200" dirty="0">
              <a:solidFill>
                <a:srgbClr val="002060"/>
              </a:solidFill>
              <a:latin typeface="Nunito Black" pitchFamily="2" charset="0"/>
            </a:endParaRPr>
          </a:p>
          <a:p>
            <a:pPr lvl="0" algn="r">
              <a:defRPr/>
            </a:pPr>
            <a:r>
              <a:rPr lang="vi-VN" sz="2200" dirty="0">
                <a:solidFill>
                  <a:srgbClr val="002060"/>
                </a:solidFill>
                <a:latin typeface="Nunito Black" pitchFamily="2" charset="0"/>
              </a:rPr>
              <a:t>(Rút gọn từ truyện ngắn cùng tên của Xuân Quỳnh)</a:t>
            </a:r>
            <a:endParaRPr lang="vi-VN" sz="2200" dirty="0">
              <a:solidFill>
                <a:srgbClr val="002060"/>
              </a:solidFill>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9" name="Rectangle 8"/>
          <p:cNvSpPr/>
          <p:nvPr/>
        </p:nvSpPr>
        <p:spPr>
          <a:xfrm>
            <a:off x="1251129" y="250547"/>
            <a:ext cx="3575018" cy="584775"/>
          </a:xfrm>
          <a:prstGeom prst="rect">
            <a:avLst/>
          </a:prstGeom>
        </p:spPr>
        <p:txBody>
          <a:bodyPr wrap="none">
            <a:spAutoFit/>
          </a:bodyPr>
          <a:lstStyle/>
          <a:p>
            <a:pPr algn="ctr"/>
            <a:r>
              <a:rPr lang="en-US" sz="3200" b="1" dirty="0" err="1">
                <a:solidFill>
                  <a:srgbClr val="FF0000"/>
                </a:solidFill>
                <a:latin typeface="Nunito Black" pitchFamily="2" charset="0"/>
                <a:cs typeface="Baloo 2 SemiBold" panose="020B0704020202020204" pitchFamily="2" charset="0"/>
              </a:rPr>
              <a:t>Luyện</a:t>
            </a:r>
            <a:r>
              <a:rPr lang="en-US" sz="3200" b="1" dirty="0">
                <a:solidFill>
                  <a:srgbClr val="FF0000"/>
                </a:solidFill>
                <a:latin typeface="Nunito Black" pitchFamily="2" charset="0"/>
                <a:cs typeface="Baloo 2 SemiBold" panose="020B0704020202020204" pitchFamily="2" charset="0"/>
              </a:rPr>
              <a:t> </a:t>
            </a:r>
            <a:r>
              <a:rPr lang="en-US" sz="3200" b="1" dirty="0" err="1">
                <a:solidFill>
                  <a:srgbClr val="FF0000"/>
                </a:solidFill>
                <a:latin typeface="Nunito Black" pitchFamily="2" charset="0"/>
                <a:cs typeface="Baloo 2 SemiBold" panose="020B0704020202020204" pitchFamily="2" charset="0"/>
              </a:rPr>
              <a:t>đọc</a:t>
            </a:r>
            <a:r>
              <a:rPr lang="en-US" sz="3200" b="1" dirty="0">
                <a:solidFill>
                  <a:srgbClr val="FF0000"/>
                </a:solidFill>
                <a:latin typeface="Nunito Black" pitchFamily="2" charset="0"/>
                <a:cs typeface="Baloo 2 SemiBold" panose="020B0704020202020204" pitchFamily="2" charset="0"/>
              </a:rPr>
              <a:t> </a:t>
            </a:r>
            <a:r>
              <a:rPr lang="en-US" sz="3200" b="1" dirty="0" err="1">
                <a:solidFill>
                  <a:srgbClr val="FF0000"/>
                </a:solidFill>
                <a:latin typeface="Nunito Black" pitchFamily="2" charset="0"/>
                <a:cs typeface="Baloo 2 SemiBold" panose="020B0704020202020204" pitchFamily="2" charset="0"/>
              </a:rPr>
              <a:t>từ</a:t>
            </a:r>
            <a:r>
              <a:rPr lang="en-US" sz="3200" b="1" dirty="0">
                <a:solidFill>
                  <a:srgbClr val="FF0000"/>
                </a:solidFill>
                <a:latin typeface="Nunito Black" pitchFamily="2" charset="0"/>
                <a:cs typeface="Baloo 2 SemiBold" panose="020B0704020202020204" pitchFamily="2" charset="0"/>
              </a:rPr>
              <a:t> </a:t>
            </a:r>
            <a:r>
              <a:rPr lang="en-US" sz="3200" b="1" dirty="0" err="1">
                <a:solidFill>
                  <a:srgbClr val="FF0000"/>
                </a:solidFill>
                <a:latin typeface="Nunito Black" pitchFamily="2" charset="0"/>
                <a:cs typeface="Baloo 2 SemiBold" panose="020B0704020202020204" pitchFamily="2" charset="0"/>
              </a:rPr>
              <a:t>khó</a:t>
            </a:r>
            <a:endParaRPr lang="en-US" sz="3200" b="1" dirty="0">
              <a:solidFill>
                <a:srgbClr val="FF0000"/>
              </a:solidFill>
              <a:latin typeface="Nunito Black" pitchFamily="2" charset="0"/>
              <a:cs typeface="Baloo 2 SemiBold" panose="020B0704020202020204" pitchFamily="2" charset="0"/>
            </a:endParaRPr>
          </a:p>
        </p:txBody>
      </p:sp>
      <p:sp>
        <p:nvSpPr>
          <p:cNvPr id="11" name="Rounded Rectangle 10"/>
          <p:cNvSpPr/>
          <p:nvPr/>
        </p:nvSpPr>
        <p:spPr>
          <a:xfrm>
            <a:off x="3214408" y="1908642"/>
            <a:ext cx="1611739"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Bột</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màu</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3" name="Rounded Rectangle 12"/>
          <p:cNvSpPr/>
          <p:nvPr/>
        </p:nvSpPr>
        <p:spPr>
          <a:xfrm>
            <a:off x="5566773" y="1989190"/>
            <a:ext cx="1611739"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Sào</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nứa</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4" name="Rounded Rectangle 13"/>
          <p:cNvSpPr/>
          <p:nvPr/>
        </p:nvSpPr>
        <p:spPr>
          <a:xfrm>
            <a:off x="7997516" y="1989190"/>
            <a:ext cx="2003178"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Tinh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nhanh</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9" name="Rectangle 8"/>
          <p:cNvSpPr/>
          <p:nvPr/>
        </p:nvSpPr>
        <p:spPr>
          <a:xfrm>
            <a:off x="1547685" y="250547"/>
            <a:ext cx="298190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anose="020B0704020202020204" pitchFamily="2" charset="0"/>
              </a:rPr>
              <a:t>Luyện</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anose="020B0704020202020204" pitchFamily="2" charset="0"/>
              </a:rPr>
              <a:t>đọc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câu</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sp>
        <p:nvSpPr>
          <p:cNvPr id="11" name="Rounded Rectangle 10"/>
          <p:cNvSpPr/>
          <p:nvPr/>
        </p:nvSpPr>
        <p:spPr>
          <a:xfrm>
            <a:off x="1652430" y="1473641"/>
            <a:ext cx="9522823" cy="912936"/>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2400" noProof="0" dirty="0" smtClean="0">
                <a:solidFill>
                  <a:srgbClr val="002060"/>
                </a:solidFill>
                <a:latin typeface="Nunito Black" pitchFamily="2" charset="0"/>
              </a:rPr>
              <a:t>	Ở </a:t>
            </a:r>
            <a:r>
              <a:rPr lang="en-US" sz="2400" noProof="0" dirty="0" err="1" smtClean="0">
                <a:solidFill>
                  <a:srgbClr val="002060"/>
                </a:solidFill>
                <a:latin typeface="Nunito Black" pitchFamily="2" charset="0"/>
              </a:rPr>
              <a:t>ngoài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phố</a:t>
            </a:r>
            <a:r>
              <a:rPr lang="en-US" sz="2400" noProof="0" dirty="0" smtClean="0">
                <a:solidFill>
                  <a:srgbClr val="002060"/>
                </a:solidFill>
                <a:latin typeface="Nunito Black" pitchFamily="2" charset="0"/>
              </a:rPr>
              <a:t>,</a:t>
            </a:r>
            <a:r>
              <a:rPr lang="en-US" sz="2400" noProof="0" dirty="0" smtClean="0">
                <a:solidFill>
                  <a:srgbClr val="FF0000"/>
                </a:solidFill>
                <a:latin typeface="Nunito Black" pitchFamily="2" charset="0"/>
              </a:rPr>
              <a:t>/ </a:t>
            </a:r>
            <a:r>
              <a:rPr lang="en-US" sz="2400" noProof="0" dirty="0" err="1" smtClean="0">
                <a:solidFill>
                  <a:srgbClr val="002060"/>
                </a:solidFill>
                <a:latin typeface="Nunito Black" pitchFamily="2" charset="0"/>
              </a:rPr>
              <a:t>cái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sào</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nứa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cắm</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đồ</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chơi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bác</a:t>
            </a:r>
            <a:r>
              <a:rPr lang="en-US" sz="2400" noProof="0" dirty="0" smtClean="0">
                <a:solidFill>
                  <a:srgbClr val="FF0000"/>
                </a:solidFill>
                <a:latin typeface="Nunito Black" pitchFamily="2" charset="0"/>
              </a:rPr>
              <a:t>/</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dựng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chỗ</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nào</a:t>
            </a:r>
            <a:r>
              <a:rPr lang="en-US" sz="2400" dirty="0" smtClean="0">
                <a:solidFill>
                  <a:srgbClr val="FF0000"/>
                </a:solidFill>
                <a:latin typeface="Nunito Black" pitchFamily="2" charset="0"/>
              </a:rPr>
              <a: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là</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chỗ</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ấy</a:t>
            </a:r>
            <a:r>
              <a:rPr lang="en-US" sz="2400" dirty="0" smtClean="0">
                <a:solidFill>
                  <a:srgbClr val="002060"/>
                </a:solidFill>
                <a:latin typeface="Nunito Black" pitchFamily="2" charset="0"/>
              </a:rPr>
              <a:t>,</a:t>
            </a:r>
            <a:r>
              <a:rPr lang="en-US" sz="2400" dirty="0" smtClean="0">
                <a:solidFill>
                  <a:srgbClr val="FF0000"/>
                </a:solidFill>
                <a:latin typeface="Nunito Black" pitchFamily="2" charset="0"/>
              </a:rPr>
              <a: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các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bạn</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nhỏ</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xúm</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lại</a:t>
            </a:r>
            <a:r>
              <a:rPr lang="en-US" sz="2400" dirty="0" smtClean="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9" name="Rectangle 8"/>
          <p:cNvSpPr/>
          <p:nvPr/>
        </p:nvSpPr>
        <p:spPr>
          <a:xfrm>
            <a:off x="1957255" y="250547"/>
            <a:ext cx="247105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Chia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sp>
        <p:nvSpPr>
          <p:cNvPr id="12" name="Rounded Rectangle 11"/>
          <p:cNvSpPr/>
          <p:nvPr/>
        </p:nvSpPr>
        <p:spPr>
          <a:xfrm>
            <a:off x="3325091" y="1199268"/>
            <a:ext cx="6421566"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smtClean="0">
                <a:solidFill>
                  <a:srgbClr val="002060"/>
                </a:solidFill>
                <a:latin typeface="Nunito Black" pitchFamily="2" charset="0"/>
                <a:cs typeface="Baloo 2 SemiBold" panose="020B0704020202020204" pitchFamily="2" charset="0"/>
              </a:rPr>
              <a:t>Đoạn</a:t>
            </a:r>
            <a:r>
              <a:rPr lang="en-US" sz="2400" dirty="0" smtClean="0">
                <a:solidFill>
                  <a:srgbClr val="002060"/>
                </a:solidFill>
                <a:latin typeface="Nunito Black" pitchFamily="2" charset="0"/>
                <a:cs typeface="Baloo 2 SemiBold" panose="020B0704020202020204" pitchFamily="2" charset="0"/>
              </a:rPr>
              <a:t> </a:t>
            </a:r>
            <a:r>
              <a:rPr lang="en-US" sz="2400" dirty="0">
                <a:solidFill>
                  <a:srgbClr val="002060"/>
                </a:solidFill>
                <a:latin typeface="Nunito Black" pitchFamily="2" charset="0"/>
                <a:cs typeface="Baloo 2 SemiBold" panose="020B0704020202020204" pitchFamily="2" charset="0"/>
              </a:rPr>
              <a:t>1: </a:t>
            </a:r>
            <a:r>
              <a:rPr lang="en-US" sz="2400" dirty="0" err="1">
                <a:solidFill>
                  <a:srgbClr val="002060"/>
                </a:solidFill>
                <a:latin typeface="Nunito Black" pitchFamily="2" charset="0"/>
                <a:cs typeface="Baloo 2 SemiBold" panose="020B0704020202020204" pitchFamily="2" charset="0"/>
              </a:rPr>
              <a:t>Từ</a:t>
            </a:r>
            <a:r>
              <a:rPr lang="en-US" sz="2400" dirty="0">
                <a:solidFill>
                  <a:srgbClr val="002060"/>
                </a:solidFill>
                <a:latin typeface="Nunito Black" pitchFamily="2" charset="0"/>
                <a:cs typeface="Baloo 2 SemiBold" panose="020B0704020202020204" pitchFamily="2" charset="0"/>
              </a:rPr>
              <a:t> </a:t>
            </a:r>
            <a:r>
              <a:rPr lang="en-US" sz="2400" dirty="0" err="1">
                <a:solidFill>
                  <a:srgbClr val="002060"/>
                </a:solidFill>
                <a:latin typeface="Nunito Black" pitchFamily="2" charset="0"/>
                <a:cs typeface="Baloo 2 SemiBold" panose="020B0704020202020204" pitchFamily="2" charset="0"/>
              </a:rPr>
              <a:t>đầu</a:t>
            </a:r>
            <a:r>
              <a:rPr lang="en-US" sz="2400" dirty="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cs typeface="Baloo 2 SemiBold" panose="020B0704020202020204" pitchFamily="2" charset="0"/>
              </a:rPr>
              <a:t>đến</a:t>
            </a:r>
            <a:r>
              <a:rPr lang="en-US" sz="2400" dirty="0" smtClean="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rPr>
              <a:t>công</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việc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của</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mình</a:t>
            </a:r>
            <a:r>
              <a:rPr lang="en-US"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13" name="Rounded Rectangle 12"/>
          <p:cNvSpPr/>
          <p:nvPr/>
        </p:nvSpPr>
        <p:spPr>
          <a:xfrm>
            <a:off x="3325091" y="1964569"/>
            <a:ext cx="7177446"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smtClean="0">
                <a:solidFill>
                  <a:srgbClr val="002060"/>
                </a:solidFill>
                <a:latin typeface="Nunito Black" pitchFamily="2" charset="0"/>
                <a:cs typeface="Baloo 2 SemiBold" panose="020B0704020202020204" pitchFamily="2" charset="0"/>
              </a:rPr>
              <a:t>Đoạn</a:t>
            </a:r>
            <a:r>
              <a:rPr lang="en-US" sz="2400" dirty="0" smtClean="0">
                <a:solidFill>
                  <a:srgbClr val="002060"/>
                </a:solidFill>
                <a:latin typeface="Nunito Black" pitchFamily="2" charset="0"/>
                <a:cs typeface="Baloo 2 SemiBold" panose="020B0704020202020204" pitchFamily="2" charset="0"/>
              </a:rPr>
              <a:t> 2: </a:t>
            </a:r>
            <a:r>
              <a:rPr lang="en-US" sz="2400" dirty="0" err="1" smtClean="0">
                <a:solidFill>
                  <a:srgbClr val="002060"/>
                </a:solidFill>
                <a:latin typeface="Nunito Black" pitchFamily="2" charset="0"/>
                <a:cs typeface="Baloo 2 SemiBold" panose="020B0704020202020204" pitchFamily="2" charset="0"/>
              </a:rPr>
              <a:t>Tiếp</a:t>
            </a:r>
            <a:r>
              <a:rPr lang="en-US" sz="2400" dirty="0" smtClean="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cs typeface="Baloo 2 SemiBold" panose="020B0704020202020204" pitchFamily="2" charset="0"/>
              </a:rPr>
              <a:t>theo</a:t>
            </a:r>
            <a:r>
              <a:rPr lang="en-US" sz="2400" dirty="0" smtClean="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cs typeface="Baloo 2 SemiBold" panose="020B0704020202020204" pitchFamily="2" charset="0"/>
              </a:rPr>
              <a:t>đến</a:t>
            </a:r>
            <a:r>
              <a:rPr lang="en-US" sz="2400" dirty="0" smtClean="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rPr>
              <a:t>bán</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nốt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trong</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ngày</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mai</a:t>
            </a:r>
            <a:r>
              <a:rPr lang="en-US" sz="2400" dirty="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14" name="Rounded Rectangle 13"/>
          <p:cNvSpPr/>
          <p:nvPr/>
        </p:nvSpPr>
        <p:spPr>
          <a:xfrm>
            <a:off x="3352800" y="2689572"/>
            <a:ext cx="3962400"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a:solidFill>
                  <a:srgbClr val="002060"/>
                </a:solidFill>
                <a:latin typeface="Nunito Black" pitchFamily="2" charset="0"/>
                <a:cs typeface="Baloo 2 SemiBold" panose="020B0704020202020204" pitchFamily="2" charset="0"/>
              </a:rPr>
              <a:t>Đoạn</a:t>
            </a:r>
            <a:r>
              <a:rPr lang="en-US" sz="2400" dirty="0">
                <a:solidFill>
                  <a:srgbClr val="002060"/>
                </a:solidFill>
                <a:latin typeface="Nunito Black" pitchFamily="2" charset="0"/>
                <a:cs typeface="Baloo 2 SemiBold" panose="020B0704020202020204" pitchFamily="2" charset="0"/>
              </a:rPr>
              <a:t> </a:t>
            </a:r>
            <a:r>
              <a:rPr lang="en-US" sz="2400" dirty="0" smtClean="0">
                <a:solidFill>
                  <a:srgbClr val="002060"/>
                </a:solidFill>
                <a:latin typeface="Nunito Black" pitchFamily="2" charset="0"/>
                <a:cs typeface="Baloo 2 SemiBold" panose="020B0704020202020204" pitchFamily="2" charset="0"/>
              </a:rPr>
              <a:t>3: </a:t>
            </a:r>
            <a:r>
              <a:rPr lang="en-US" sz="2400" dirty="0" err="1" smtClean="0">
                <a:solidFill>
                  <a:srgbClr val="002060"/>
                </a:solidFill>
                <a:latin typeface="Nunito Black" pitchFamily="2" charset="0"/>
                <a:cs typeface="Baloo 2 SemiBold" panose="020B0704020202020204" pitchFamily="2" charset="0"/>
              </a:rPr>
              <a:t>Phần</a:t>
            </a:r>
            <a:r>
              <a:rPr lang="en-US" sz="2400" dirty="0" smtClean="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cs typeface="Baloo 2 SemiBold" panose="020B0704020202020204" pitchFamily="2" charset="0"/>
              </a:rPr>
              <a:t>còn</a:t>
            </a:r>
            <a:r>
              <a:rPr lang="en-US" sz="2400" dirty="0" smtClean="0">
                <a:solidFill>
                  <a:srgbClr val="002060"/>
                </a:solidFill>
                <a:latin typeface="Nunito Black" pitchFamily="2" charset="0"/>
                <a:cs typeface="Baloo 2 SemiBold" panose="020B0704020202020204" pitchFamily="2" charset="0"/>
              </a:rPr>
              <a:t> </a:t>
            </a:r>
            <a:r>
              <a:rPr lang="en-US" sz="2400" dirty="0" err="1" smtClean="0">
                <a:solidFill>
                  <a:srgbClr val="002060"/>
                </a:solidFill>
                <a:latin typeface="Nunito Black" pitchFamily="2" charset="0"/>
                <a:cs typeface="Baloo 2 SemiBold" panose="020B0704020202020204" pitchFamily="2" charset="0"/>
              </a:rPr>
              <a:t>lại</a:t>
            </a:r>
            <a:endParaRPr lang="vi-VN" sz="2400" dirty="0">
              <a:solidFill>
                <a:srgbClr val="002060"/>
              </a:solidFill>
              <a:latin typeface="Nunito Black" pitchFamily="2"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Luyện</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anose="020B0704020202020204" pitchFamily="2" charset="0"/>
              </a:rPr>
              <a:t>đọc</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anose="020B0704020202020204" pitchFamily="2" charset="0"/>
              </a:rPr>
              <a:t>nối</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anose="020B0704020202020204" pitchFamily="2" charset="0"/>
              </a:rPr>
              <a:t>tiếp</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anose="020B0704020202020204"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grpSp>
        <p:nvGrpSpPr>
          <p:cNvPr id="4" name="Group 3"/>
          <p:cNvGrpSpPr/>
          <p:nvPr/>
        </p:nvGrpSpPr>
        <p:grpSpPr>
          <a:xfrm>
            <a:off x="733072" y="1300218"/>
            <a:ext cx="10683866" cy="3073195"/>
            <a:chOff x="733072" y="2044802"/>
            <a:chExt cx="10683866" cy="3073195"/>
          </a:xfrm>
        </p:grpSpPr>
        <p:sp>
          <p:nvSpPr>
            <p:cNvPr id="12" name="Rounded Rectangle 11"/>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a:t>
              </a:r>
              <a:r>
                <a:rPr lang="vi-VN" sz="3200" b="1" dirty="0" smtClean="0">
                  <a:solidFill>
                    <a:srgbClr val="FF0000"/>
                  </a:solidFill>
                  <a:latin typeface="Nunito Black" pitchFamily="2" charset="0"/>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 name="Group 1"/>
            <p:cNvGrpSpPr/>
            <p:nvPr/>
          </p:nvGrpSpPr>
          <p:grpSpPr>
            <a:xfrm>
              <a:off x="753329" y="2158397"/>
              <a:ext cx="846909" cy="584333"/>
              <a:chOff x="838200" y="1524000"/>
              <a:chExt cx="846909" cy="584333"/>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endParaRPr lang="en-US" sz="2800" dirty="0">
                  <a:solidFill>
                    <a:schemeClr val="tx1">
                      <a:lumMod val="95000"/>
                      <a:lumOff val="5000"/>
                    </a:schemeClr>
                  </a:solidFill>
                  <a:latin typeface="Nunito Black" pitchFamily="2" charset="0"/>
                  <a:cs typeface="Baloo 2 Medium" pitchFamily="2" charset="0"/>
                </a:endParaRP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nối</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tiếp</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grpSp>
        <p:nvGrpSpPr>
          <p:cNvPr id="4" name="Group 3"/>
          <p:cNvGrpSpPr/>
          <p:nvPr/>
        </p:nvGrpSpPr>
        <p:grpSpPr>
          <a:xfrm>
            <a:off x="733071" y="1300218"/>
            <a:ext cx="10775305" cy="4055553"/>
            <a:chOff x="733071" y="2044802"/>
            <a:chExt cx="10775305" cy="4055553"/>
          </a:xfrm>
        </p:grpSpPr>
        <p:sp>
          <p:nvSpPr>
            <p:cNvPr id="12" name="Rounded Rectangle 11"/>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smtClean="0">
                  <a:solidFill>
                    <a:srgbClr val="002060"/>
                  </a:solidFill>
                  <a:latin typeface="Nunito Black" pitchFamily="2" charset="0"/>
                </a:rPr>
                <a:t>Mấy </a:t>
              </a:r>
              <a:r>
                <a:rPr lang="vi-VN" sz="2200" dirty="0">
                  <a:solidFill>
                    <a:srgbClr val="002060"/>
                  </a:solidFill>
                  <a:latin typeface="Nunito Black" pitchFamily="2" charset="0"/>
                </a:rPr>
                <a:t>năm gần đây, những đồ chơi của bác không được đắt hàng như trước. Ở cổng công viên, có thêm mấy hàng đồ chơi bằng nhựa.</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 name="Group 1"/>
            <p:cNvGrpSpPr/>
            <p:nvPr/>
          </p:nvGrpSpPr>
          <p:grpSpPr>
            <a:xfrm>
              <a:off x="753329" y="2158397"/>
              <a:ext cx="846909" cy="584333"/>
              <a:chOff x="838200" y="1524000"/>
              <a:chExt cx="846909" cy="584333"/>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2</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nối</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tiếp</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grpSp>
        <p:nvGrpSpPr>
          <p:cNvPr id="4" name="Group 3"/>
          <p:cNvGrpSpPr/>
          <p:nvPr/>
        </p:nvGrpSpPr>
        <p:grpSpPr>
          <a:xfrm>
            <a:off x="733071" y="1300218"/>
            <a:ext cx="10775305" cy="4055553"/>
            <a:chOff x="733071" y="2044802"/>
            <a:chExt cx="10775305" cy="4055553"/>
          </a:xfrm>
        </p:grpSpPr>
        <p:sp>
          <p:nvSpPr>
            <p:cNvPr id="12" name="Rounded Rectangle 11"/>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endParaRPr lang="vi-VN" sz="2200" dirty="0">
                <a:solidFill>
                  <a:srgbClr val="002060"/>
                </a:solidFill>
                <a:latin typeface="Nunito Black" pitchFamily="2" charset="0"/>
              </a:endParaRP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endParaRPr lang="vi-VN" sz="2200" dirty="0">
                <a:solidFill>
                  <a:srgbClr val="002060"/>
                </a:solidFill>
                <a:latin typeface="Nunito Black" pitchFamily="2" charset="0"/>
              </a:endParaRPr>
            </a:p>
            <a:p>
              <a:pPr lvl="0" algn="r">
                <a:defRPr/>
              </a:pPr>
              <a:r>
                <a:rPr lang="vi-VN" sz="2200" dirty="0">
                  <a:solidFill>
                    <a:srgbClr val="002060"/>
                  </a:solidFill>
                  <a:latin typeface="Nunito Black" pitchFamily="2" charset="0"/>
                </a:rPr>
                <a:t>(Rút gọn từ truyện ngắn cùng tên của Xuân Quỳnh)</a:t>
              </a:r>
              <a:endParaRPr lang="vi-VN" sz="2200" dirty="0">
                <a:solidFill>
                  <a:srgbClr val="002060"/>
                </a:solidFill>
                <a:latin typeface="Nunito Black" pitchFamily="2" charset="0"/>
              </a:endParaRPr>
            </a:p>
          </p:txBody>
        </p:sp>
        <p:grpSp>
          <p:nvGrpSpPr>
            <p:cNvPr id="2" name="Group 1"/>
            <p:cNvGrpSpPr/>
            <p:nvPr/>
          </p:nvGrpSpPr>
          <p:grpSpPr>
            <a:xfrm>
              <a:off x="753329" y="2158397"/>
              <a:ext cx="846909" cy="584333"/>
              <a:chOff x="838200" y="1524000"/>
              <a:chExt cx="846909" cy="584333"/>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8" name="Rectangle 7"/>
          <p:cNvSpPr/>
          <p:nvPr/>
        </p:nvSpPr>
        <p:spPr>
          <a:xfrm>
            <a:off x="917718" y="175299"/>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đoạn</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anose="020B0704020202020204" pitchFamily="2" charset="0"/>
              </a:rPr>
              <a:t>theo</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anose="020B0704020202020204" pitchFamily="2" charset="0"/>
              </a:rPr>
              <a:t>nhóm</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sp>
        <p:nvSpPr>
          <p:cNvPr id="14" name="Rectangle 13"/>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Nunito Black" pitchFamily="2" charset="0"/>
              </a:rPr>
              <a:t>	</a:t>
            </a:r>
            <a:r>
              <a:rPr lang="vi-VN" sz="1900" dirty="0" smtClean="0">
                <a:solidFill>
                  <a:srgbClr val="002060"/>
                </a:solidFill>
                <a:latin typeface="Nunito Black" pitchFamily="2" charset="0"/>
              </a:rPr>
              <a:t>Bác </a:t>
            </a:r>
            <a:r>
              <a:rPr lang="vi-VN" sz="19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lang="vi-VN" sz="1900" dirty="0">
              <a:solidFill>
                <a:srgbClr val="002060"/>
              </a:solidFill>
              <a:latin typeface="Nunito Black" pitchFamily="2" charset="0"/>
            </a:endParaRPr>
          </a:p>
          <a:p>
            <a:pPr algn="just"/>
            <a:r>
              <a:rPr lang="en-US" sz="1900" dirty="0">
                <a:solidFill>
                  <a:srgbClr val="002060"/>
                </a:solidFill>
                <a:latin typeface="Nunito Black" pitchFamily="2" charset="0"/>
              </a:rPr>
              <a:t>	</a:t>
            </a:r>
            <a:r>
              <a:rPr lang="vi-VN" sz="1900" dirty="0" smtClean="0">
                <a:solidFill>
                  <a:srgbClr val="00B050"/>
                </a:solidFill>
                <a:latin typeface="Nunito Black" pitchFamily="2" charset="0"/>
              </a:rPr>
              <a:t>Mấy năm gần đây, những đồ chơi của bác không được đắt hàng như trước. Ở cổng công viên, có thêm mấy hàng đồ chơi bằng nhựa.</a:t>
            </a:r>
            <a:endParaRPr lang="vi-VN" sz="1900" dirty="0" smtClean="0">
              <a:solidFill>
                <a:srgbClr val="00B050"/>
              </a:solidFill>
              <a:latin typeface="Nunito Black" pitchFamily="2" charset="0"/>
            </a:endParaRP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Một hôm, bác Nhân bảo:</a:t>
            </a:r>
            <a:endParaRPr lang="vi-VN" sz="1900" dirty="0" smtClean="0">
              <a:solidFill>
                <a:srgbClr val="00B050"/>
              </a:solidFill>
              <a:latin typeface="Nunito Black" pitchFamily="2" charset="0"/>
            </a:endParaRP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Bác sắp về quê đây, về quê làm ruộng.</a:t>
            </a:r>
            <a:endParaRPr lang="vi-VN" sz="1900" dirty="0" smtClean="0">
              <a:solidFill>
                <a:srgbClr val="00B050"/>
              </a:solidFill>
              <a:latin typeface="Nunito Black" pitchFamily="2" charset="0"/>
            </a:endParaRP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Tôi suýt khóc:</a:t>
            </a:r>
            <a:endParaRPr lang="vi-VN" sz="1900" dirty="0" smtClean="0">
              <a:solidFill>
                <a:srgbClr val="00B050"/>
              </a:solidFill>
              <a:latin typeface="Nunito Black" pitchFamily="2" charset="0"/>
            </a:endParaRP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Đừng, bác đừng về. Bác ở đây làm đồ chơi bán cho chúng cháu.</a:t>
            </a:r>
            <a:endParaRPr lang="vi-VN" sz="1900" dirty="0" smtClean="0">
              <a:solidFill>
                <a:srgbClr val="00B050"/>
              </a:solidFill>
              <a:latin typeface="Nunito Black" pitchFamily="2" charset="0"/>
            </a:endParaRP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Nhưng độ này chả mấy ai mua đồ chơi của bác nữa. Còn một ít bột và màu, bác sẽ nặn và bán nốt trong ngày mai.</a:t>
            </a:r>
            <a:endParaRPr lang="en-US" sz="1900" dirty="0" smtClean="0">
              <a:solidFill>
                <a:srgbClr val="00B050"/>
              </a:solidFill>
              <a:latin typeface="Nunito Black" pitchFamily="2" charset="0"/>
            </a:endParaRPr>
          </a:p>
          <a:p>
            <a:pPr lvl="0" algn="just">
              <a:defRPr/>
            </a:pPr>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Đêm </a:t>
            </a:r>
            <a:r>
              <a:rPr lang="vi-VN" sz="1900" dirty="0">
                <a:solidFill>
                  <a:srgbClr val="002060"/>
                </a:solidFill>
                <a:latin typeface="Nunito Black" pitchFamily="2" charset="0"/>
              </a:rPr>
              <a:t>ấy, tôi đập con lợn đất, được một ít tiền. Sáng hôm sau, tôi chia nhỏ món tiền, nhờ mấy bạn trong lớp mua giúp đồ chơi của bác.</a:t>
            </a:r>
            <a:endParaRPr lang="vi-VN" sz="1900" dirty="0">
              <a:solidFill>
                <a:srgbClr val="002060"/>
              </a:solidFill>
              <a:latin typeface="Nunito Black" pitchFamily="2" charset="0"/>
            </a:endParaRP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endParaRPr lang="vi-VN" sz="1900" dirty="0">
              <a:solidFill>
                <a:srgbClr val="002060"/>
              </a:solidFill>
              <a:latin typeface="Nunito Black" pitchFamily="2" charset="0"/>
            </a:endParaRPr>
          </a:p>
          <a:p>
            <a:pPr lvl="0" algn="r">
              <a:defRPr/>
            </a:pPr>
            <a:r>
              <a:rPr lang="vi-VN" sz="1900" dirty="0">
                <a:solidFill>
                  <a:srgbClr val="002060"/>
                </a:solidFill>
                <a:latin typeface="Nunito Black" pitchFamily="2" charset="0"/>
              </a:rPr>
              <a:t>(Rút gọn từ truyện ngắn cùng tên của Xuân </a:t>
            </a:r>
            <a:r>
              <a:rPr lang="vi-VN" sz="1900" dirty="0" smtClean="0">
                <a:solidFill>
                  <a:srgbClr val="002060"/>
                </a:solidFill>
                <a:latin typeface="Nunito Black" pitchFamily="2" charset="0"/>
              </a:rPr>
              <a:t>Quỳnh)</a:t>
            </a:r>
            <a:endParaRPr lang="vi-VN" sz="1900" dirty="0" smtClean="0">
              <a:solidFill>
                <a:srgbClr val="002060"/>
              </a:solidFill>
              <a:latin typeface="Nunito Black" pitchFamily="2" charset="0"/>
            </a:endParaRPr>
          </a:p>
        </p:txBody>
      </p:sp>
      <p:sp>
        <p:nvSpPr>
          <p:cNvPr id="15" name="Rectangle 14"/>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8" name="Rectangle 7"/>
          <p:cNvSpPr/>
          <p:nvPr/>
        </p:nvSpPr>
        <p:spPr>
          <a:xfrm>
            <a:off x="910019" y="242534"/>
            <a:ext cx="328315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smtClean="0">
                <a:solidFill>
                  <a:srgbClr val="FF0000"/>
                </a:solidFill>
                <a:latin typeface="Nunito Black" pitchFamily="2" charset="0"/>
                <a:cs typeface="Baloo 2 SemiBold" panose="020B0704020202020204" pitchFamily="2" charset="0"/>
              </a:rPr>
              <a:t>Đọc</a:t>
            </a:r>
            <a:r>
              <a:rPr lang="en-US" sz="3200" b="1" dirty="0" smtClean="0">
                <a:solidFill>
                  <a:srgbClr val="FF0000"/>
                </a:solidFill>
                <a:latin typeface="Nunito Black" pitchFamily="2" charset="0"/>
                <a:cs typeface="Baloo 2 SemiBold" panose="020B0704020202020204" pitchFamily="2" charset="0"/>
              </a:rPr>
              <a:t> </a:t>
            </a:r>
            <a:r>
              <a:rPr lang="en-US" sz="3200" b="1" dirty="0" err="1" smtClean="0">
                <a:solidFill>
                  <a:srgbClr val="FF0000"/>
                </a:solidFill>
                <a:latin typeface="Nunito Black" pitchFamily="2" charset="0"/>
                <a:cs typeface="Baloo 2 SemiBold" panose="020B0704020202020204" pitchFamily="2" charset="0"/>
              </a:rPr>
              <a:t>toàn</a:t>
            </a:r>
            <a:r>
              <a:rPr lang="en-US" sz="3200" b="1" dirty="0" smtClean="0">
                <a:solidFill>
                  <a:srgbClr val="FF0000"/>
                </a:solidFill>
                <a:latin typeface="Nunito Black" pitchFamily="2" charset="0"/>
                <a:cs typeface="Baloo 2 SemiBold" panose="020B0704020202020204" pitchFamily="2" charset="0"/>
              </a:rPr>
              <a:t> </a:t>
            </a:r>
            <a:r>
              <a:rPr lang="en-US" sz="3200" b="1" dirty="0" err="1" smtClean="0">
                <a:solidFill>
                  <a:srgbClr val="FF0000"/>
                </a:solidFill>
                <a:latin typeface="Nunito Black" pitchFamily="2" charset="0"/>
                <a:cs typeface="Baloo 2 SemiBold" panose="020B0704020202020204" pitchFamily="2" charset="0"/>
              </a:rPr>
              <a:t>bài</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sp>
        <p:nvSpPr>
          <p:cNvPr id="9" name="Rectangle 8"/>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Nunito Black" pitchFamily="2" charset="0"/>
              </a:rPr>
              <a:t>	</a:t>
            </a:r>
            <a:r>
              <a:rPr lang="vi-VN" sz="1900" dirty="0" smtClean="0">
                <a:solidFill>
                  <a:srgbClr val="002060"/>
                </a:solidFill>
                <a:latin typeface="Nunito Black" pitchFamily="2" charset="0"/>
              </a:rPr>
              <a:t>Bác </a:t>
            </a:r>
            <a:r>
              <a:rPr lang="vi-VN" sz="19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lang="vi-VN" sz="1900" dirty="0">
              <a:solidFill>
                <a:srgbClr val="002060"/>
              </a:solidFill>
              <a:latin typeface="Nunito Black" pitchFamily="2" charset="0"/>
            </a:endParaRPr>
          </a:p>
          <a:p>
            <a:pPr algn="just"/>
            <a:r>
              <a:rPr lang="en-US" sz="1900" dirty="0">
                <a:solidFill>
                  <a:srgbClr val="002060"/>
                </a:solidFill>
                <a:latin typeface="Nunito Black" pitchFamily="2" charset="0"/>
              </a:rPr>
              <a:t>	</a:t>
            </a:r>
            <a:r>
              <a:rPr lang="vi-VN" sz="1900" dirty="0" smtClean="0">
                <a:solidFill>
                  <a:srgbClr val="002060"/>
                </a:solidFill>
                <a:latin typeface="Nunito Black" pitchFamily="2" charset="0"/>
              </a:rPr>
              <a:t>Mấy năm gần đây, những đồ chơi của bác không được đắt hàng như trước. Ở cổng công viên, có thêm mấy hàng đồ chơi bằng nhựa.</a:t>
            </a:r>
            <a:endParaRPr lang="vi-VN" sz="1900" dirty="0" smtClean="0">
              <a:solidFill>
                <a:srgbClr val="002060"/>
              </a:solidFill>
              <a:latin typeface="Nunito Black" pitchFamily="2" charset="0"/>
            </a:endParaRP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Một hôm, bác Nhân bảo:</a:t>
            </a:r>
            <a:endParaRPr lang="vi-VN" sz="1900" dirty="0" smtClean="0">
              <a:solidFill>
                <a:srgbClr val="002060"/>
              </a:solidFill>
              <a:latin typeface="Nunito Black" pitchFamily="2" charset="0"/>
            </a:endParaRP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Bác sắp về quê đây, về quê làm ruộng.</a:t>
            </a:r>
            <a:endParaRPr lang="vi-VN" sz="1900" dirty="0" smtClean="0">
              <a:solidFill>
                <a:srgbClr val="002060"/>
              </a:solidFill>
              <a:latin typeface="Nunito Black" pitchFamily="2" charset="0"/>
            </a:endParaRP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Tôi suýt khóc:</a:t>
            </a:r>
            <a:endParaRPr lang="vi-VN" sz="1900" dirty="0" smtClean="0">
              <a:solidFill>
                <a:srgbClr val="002060"/>
              </a:solidFill>
              <a:latin typeface="Nunito Black" pitchFamily="2" charset="0"/>
            </a:endParaRP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Đừng, bác đừng về. Bác ở đây làm đồ chơi bán cho chúng cháu.</a:t>
            </a:r>
            <a:endParaRPr lang="vi-VN" sz="1900" dirty="0" smtClean="0">
              <a:solidFill>
                <a:srgbClr val="002060"/>
              </a:solidFill>
              <a:latin typeface="Nunito Black" pitchFamily="2" charset="0"/>
            </a:endParaRP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Nhưng độ này chả mấy ai mua đồ chơi của bác nữa. Còn một ít bột và màu, bác sẽ nặn và bán nốt trong ngày mai.</a:t>
            </a:r>
            <a:endParaRPr lang="en-US" sz="1900" dirty="0" smtClean="0">
              <a:solidFill>
                <a:srgbClr val="002060"/>
              </a:solidFill>
              <a:latin typeface="Nunito Black" pitchFamily="2" charset="0"/>
            </a:endParaRPr>
          </a:p>
          <a:p>
            <a:pPr lvl="0" algn="just">
              <a:defRPr/>
            </a:pPr>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Đêm </a:t>
            </a:r>
            <a:r>
              <a:rPr lang="vi-VN" sz="1900" dirty="0">
                <a:solidFill>
                  <a:srgbClr val="002060"/>
                </a:solidFill>
                <a:latin typeface="Nunito Black" pitchFamily="2" charset="0"/>
              </a:rPr>
              <a:t>ấy, tôi đập con lợn đất, được một ít tiền. Sáng hôm sau, tôi chia nhỏ món tiền, nhờ mấy bạn trong lớp mua giúp đồ chơi của bác.</a:t>
            </a:r>
            <a:endParaRPr lang="vi-VN" sz="1900" dirty="0">
              <a:solidFill>
                <a:srgbClr val="002060"/>
              </a:solidFill>
              <a:latin typeface="Nunito Black" pitchFamily="2" charset="0"/>
            </a:endParaRP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endParaRPr lang="vi-VN" sz="1900" dirty="0">
              <a:solidFill>
                <a:srgbClr val="002060"/>
              </a:solidFill>
              <a:latin typeface="Nunito Black" pitchFamily="2" charset="0"/>
            </a:endParaRPr>
          </a:p>
          <a:p>
            <a:pPr lvl="0" algn="r">
              <a:defRPr/>
            </a:pPr>
            <a:r>
              <a:rPr lang="vi-VN" sz="1900" dirty="0">
                <a:solidFill>
                  <a:srgbClr val="002060"/>
                </a:solidFill>
                <a:latin typeface="Nunito Black" pitchFamily="2" charset="0"/>
              </a:rPr>
              <a:t>(Rút gọn từ truyện ngắn cùng tên của Xuân </a:t>
            </a:r>
            <a:r>
              <a:rPr lang="vi-VN" sz="1900" dirty="0" smtClean="0">
                <a:solidFill>
                  <a:srgbClr val="002060"/>
                </a:solidFill>
                <a:latin typeface="Nunito Black" pitchFamily="2" charset="0"/>
              </a:rPr>
              <a:t>Quỳnh)</a:t>
            </a:r>
            <a:endParaRPr lang="vi-VN" sz="1900" dirty="0" smtClean="0">
              <a:solidFill>
                <a:srgbClr val="002060"/>
              </a:solidFill>
              <a:latin typeface="Nunito Black" pitchFamily="2" charset="0"/>
            </a:endParaRPr>
          </a:p>
        </p:txBody>
      </p:sp>
      <p:sp>
        <p:nvSpPr>
          <p:cNvPr id="10" name="Rectangle 9"/>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2468882" y="3698967"/>
            <a:ext cx="72890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5" name="Picture 4"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9307500" y="4306276"/>
            <a:ext cx="2884500" cy="255172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5" name="TextBox 4"/>
          <p:cNvSpPr txBox="1"/>
          <p:nvPr/>
        </p:nvSpPr>
        <p:spPr>
          <a:xfrm>
            <a:off x="4215006" y="3502552"/>
            <a:ext cx="546457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TIẾT</a:t>
            </a:r>
            <a:r>
              <a:rPr kumimoji="0" lang="en-US" sz="66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1+ 2</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152066" y="242534"/>
            <a:ext cx="6311052" cy="523220"/>
          </a:xfrm>
          <a:prstGeom prst="rect">
            <a:avLst/>
          </a:prstGeom>
        </p:spPr>
        <p:txBody>
          <a:bodyPr wrap="square">
            <a:spAutoFit/>
          </a:bodyPr>
          <a:lstStyle/>
          <a:p>
            <a:r>
              <a:rPr lang="en-US" sz="2800" b="1" dirty="0" err="1">
                <a:solidFill>
                  <a:srgbClr val="2888E1"/>
                </a:solidFill>
                <a:latin typeface="Nunito Black" pitchFamily="2" charset="0"/>
              </a:rPr>
              <a:t>Câu</a:t>
            </a:r>
            <a:r>
              <a:rPr lang="en-US" sz="2800" b="1" dirty="0">
                <a:solidFill>
                  <a:srgbClr val="2888E1"/>
                </a:solidFill>
                <a:latin typeface="Nunito Black" pitchFamily="2" charset="0"/>
              </a:rPr>
              <a:t> </a:t>
            </a:r>
            <a:r>
              <a:rPr lang="en-US" sz="2800" b="1" dirty="0" smtClean="0">
                <a:solidFill>
                  <a:srgbClr val="2888E1"/>
                </a:solidFill>
                <a:latin typeface="Nunito Black" pitchFamily="2" charset="0"/>
              </a:rPr>
              <a:t>1</a:t>
            </a:r>
            <a:r>
              <a:rPr lang="en-US" sz="2800" dirty="0" smtClean="0">
                <a:solidFill>
                  <a:srgbClr val="0070C0"/>
                </a:solidFill>
                <a:latin typeface="Nunito Black" pitchFamily="2" charset="0"/>
              </a:rPr>
              <a:t>:</a:t>
            </a:r>
            <a:r>
              <a:rPr lang="en-US" sz="2800" dirty="0" smtClean="0">
                <a:solidFill>
                  <a:srgbClr val="000000"/>
                </a:solidFill>
                <a:latin typeface="Nunito Black" pitchFamily="2" charset="0"/>
              </a:rPr>
              <a:t> </a:t>
            </a:r>
            <a:r>
              <a:rPr lang="en-US" sz="2800" b="1" dirty="0" err="1" smtClean="0">
                <a:solidFill>
                  <a:srgbClr val="002060"/>
                </a:solidFill>
                <a:latin typeface="Nunito Black" pitchFamily="2" charset="0"/>
              </a:rPr>
              <a:t>Bác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Nhân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làm</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nghề</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gì</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3" name="Cloud 12"/>
          <p:cNvSpPr/>
          <p:nvPr/>
        </p:nvSpPr>
        <p:spPr>
          <a:xfrm>
            <a:off x="8018417" y="383596"/>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2000" dirty="0" err="1" smtClean="0">
                <a:solidFill>
                  <a:srgbClr val="FF0000"/>
                </a:solidFill>
                <a:latin typeface="Nunito Black" pitchFamily="2" charset="0"/>
              </a:rPr>
              <a:t>Gợi</a:t>
            </a:r>
            <a:r>
              <a:rPr lang="en-US" sz="2000" dirty="0" smtClean="0">
                <a:solidFill>
                  <a:srgbClr val="FF0000"/>
                </a:solidFill>
                <a:latin typeface="Nunito Black" pitchFamily="2" charset="0"/>
              </a:rPr>
              <a:t> ý:</a:t>
            </a:r>
            <a:r>
              <a:rPr lang="en-US" sz="2000" dirty="0" smtClean="0">
                <a:latin typeface="Nunito Black" pitchFamily="2" charset="0"/>
              </a:rPr>
              <a:t> </a:t>
            </a:r>
            <a:r>
              <a:rPr lang="en-US" sz="2000" dirty="0" err="1">
                <a:solidFill>
                  <a:srgbClr val="000000"/>
                </a:solidFill>
                <a:latin typeface="Nunito Black" pitchFamily="2" charset="0"/>
              </a:rPr>
              <a:t>Em</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đầu</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để</a:t>
            </a:r>
            <a:r>
              <a:rPr lang="en-US" sz="2000" dirty="0">
                <a:solidFill>
                  <a:srgbClr val="000000"/>
                </a:solidFill>
                <a:latin typeface="Nunito Black" pitchFamily="2" charset="0"/>
              </a:rPr>
              <a:t> </a:t>
            </a:r>
            <a:r>
              <a:rPr lang="en-US" sz="2000" dirty="0" err="1">
                <a:solidFill>
                  <a:srgbClr val="000000"/>
                </a:solidFill>
                <a:latin typeface="Nunito Black" pitchFamily="2" charset="0"/>
              </a:rPr>
              <a:t>trả</a:t>
            </a:r>
            <a:r>
              <a:rPr lang="en-US" sz="2000" dirty="0">
                <a:solidFill>
                  <a:srgbClr val="000000"/>
                </a:solidFill>
                <a:latin typeface="Nunito Black" pitchFamily="2" charset="0"/>
              </a:rPr>
              <a:t> </a:t>
            </a:r>
            <a:r>
              <a:rPr lang="en-US" sz="2000" dirty="0" err="1">
                <a:solidFill>
                  <a:srgbClr val="000000"/>
                </a:solidFill>
                <a:latin typeface="Nunito Black" pitchFamily="2" charset="0"/>
              </a:rPr>
              <a:t>lời</a:t>
            </a:r>
            <a:r>
              <a:rPr lang="en-US" sz="2000" dirty="0">
                <a:solidFill>
                  <a:srgbClr val="000000"/>
                </a:solidFill>
                <a:latin typeface="Nunito Black" pitchFamily="2" charset="0"/>
              </a:rPr>
              <a:t> </a:t>
            </a:r>
            <a:r>
              <a:rPr lang="en-US" sz="2000" dirty="0" err="1">
                <a:solidFill>
                  <a:srgbClr val="000000"/>
                </a:solidFill>
                <a:latin typeface="Nunito Black" pitchFamily="2" charset="0"/>
              </a:rPr>
              <a:t>câu</a:t>
            </a:r>
            <a:r>
              <a:rPr lang="en-US" sz="2000" dirty="0">
                <a:solidFill>
                  <a:srgbClr val="000000"/>
                </a:solidFill>
                <a:latin typeface="Nunito Black" pitchFamily="2" charset="0"/>
              </a:rPr>
              <a:t> </a:t>
            </a:r>
            <a:r>
              <a:rPr lang="en-US" sz="2000" dirty="0" err="1">
                <a:solidFill>
                  <a:srgbClr val="000000"/>
                </a:solidFill>
                <a:latin typeface="Nunito Black" pitchFamily="2" charset="0"/>
              </a:rPr>
              <a:t>hỏi</a:t>
            </a:r>
            <a:r>
              <a:rPr lang="en-US" sz="2000" dirty="0" smtClean="0">
                <a:solidFill>
                  <a:srgbClr val="000000"/>
                </a:solidFill>
                <a:latin typeface="Nunito Black" pitchFamily="2" charset="0"/>
              </a:rPr>
              <a:t>.</a:t>
            </a:r>
            <a:endParaRPr lang="en-US" sz="2000" dirty="0">
              <a:latin typeface="Nunito Black" pitchFamily="2" charset="0"/>
            </a:endParaRPr>
          </a:p>
        </p:txBody>
      </p:sp>
      <p:grpSp>
        <p:nvGrpSpPr>
          <p:cNvPr id="14" name="Group 13"/>
          <p:cNvGrpSpPr/>
          <p:nvPr/>
        </p:nvGrpSpPr>
        <p:grpSpPr>
          <a:xfrm>
            <a:off x="788890" y="2321153"/>
            <a:ext cx="10683866" cy="3073195"/>
            <a:chOff x="733072" y="2044802"/>
            <a:chExt cx="10683866" cy="3073195"/>
          </a:xfrm>
        </p:grpSpPr>
        <p:sp>
          <p:nvSpPr>
            <p:cNvPr id="15" name="Rounded Rectangle 14"/>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a:t>
              </a:r>
              <a:r>
                <a:rPr lang="vi-VN" sz="3200" b="1" dirty="0" smtClean="0">
                  <a:solidFill>
                    <a:srgbClr val="FF0000"/>
                  </a:solidFill>
                  <a:latin typeface="Nunito Black" pitchFamily="2" charset="0"/>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6" name="Group 15"/>
            <p:cNvGrpSpPr/>
            <p:nvPr/>
          </p:nvGrpSpPr>
          <p:grpSpPr>
            <a:xfrm>
              <a:off x="753329" y="2158397"/>
              <a:ext cx="846909" cy="584333"/>
              <a:chOff x="838200" y="1524000"/>
              <a:chExt cx="846909" cy="584333"/>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endParaRPr lang="en-US" sz="2800" dirty="0">
                  <a:solidFill>
                    <a:schemeClr val="tx1">
                      <a:lumMod val="95000"/>
                      <a:lumOff val="5000"/>
                    </a:schemeClr>
                  </a:solidFill>
                  <a:latin typeface="Nunito Black" pitchFamily="2" charset="0"/>
                  <a:cs typeface="Baloo 2 Medium" pitchFamily="2" charset="0"/>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152066" y="242534"/>
            <a:ext cx="63110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2888E1"/>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srgbClr val="2888E1"/>
                </a:solidFill>
                <a:effectLst/>
                <a:uLnTx/>
                <a:uFillTx/>
                <a:latin typeface="Nunito Black" pitchFamily="2" charset="0"/>
                <a:ea typeface="+mn-ea"/>
                <a:cs typeface="+mn-cs"/>
              </a:rPr>
              <a:t> </a:t>
            </a:r>
            <a:r>
              <a:rPr kumimoji="0" lang="en-US"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1</a:t>
            </a:r>
            <a:r>
              <a:rPr kumimoji="0" lang="en-US" sz="28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8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Bác</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Nhân</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làm</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nghề</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gì</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Arrow: Right 16"/>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000279" y="1128547"/>
            <a:ext cx="7896698" cy="1045029"/>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FF0000"/>
                </a:solidFill>
                <a:latin typeface="Nunito Black" pitchFamily="2" charset="0"/>
              </a:rPr>
              <a:t>Bác </a:t>
            </a:r>
            <a:r>
              <a:rPr lang="vi-VN" sz="2400" dirty="0">
                <a:solidFill>
                  <a:srgbClr val="FF0000"/>
                </a:solidFill>
                <a:latin typeface="Nunito Black" pitchFamily="2" charset="0"/>
              </a:rPr>
              <a:t>Nhân là một người làm đồ chơi bằng bột màu</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002831" y="425416"/>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a:t>
            </a:r>
            <a:r>
              <a:rPr kumimoji="0" lang="en-US" sz="2400" b="1" i="0" u="none" strike="noStrike" kern="1200" cap="none" spc="0" normalizeH="0" baseline="0" noProof="0" dirty="0" smtClean="0">
                <a:ln>
                  <a:noFill/>
                </a:ln>
                <a:solidFill>
                  <a:srgbClr val="2888E1"/>
                </a:solidFill>
                <a:effectLst/>
                <a:uLnTx/>
                <a:uFillTx/>
                <a:latin typeface="Nunito Black" pitchFamily="2" charset="0"/>
              </a:rPr>
              <a:t>2</a:t>
            </a:r>
            <a:r>
              <a:rPr kumimoji="0" lang="en-US" sz="2400" b="0" i="0" u="none" strike="noStrike" kern="1200" cap="none" spc="0" normalizeH="0" baseline="0" noProof="0" dirty="0" smtClean="0">
                <a:ln>
                  <a:noFill/>
                </a:ln>
                <a:solidFill>
                  <a:srgbClr val="0070C0"/>
                </a:solidFill>
                <a:effectLst/>
                <a:uLnTx/>
                <a:uFillTx/>
                <a:latin typeface="Nunito Black" pitchFamily="2" charset="0"/>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r>
              <a:rPr lang="vi-VN" sz="2400" dirty="0" smtClean="0">
                <a:solidFill>
                  <a:srgbClr val="000000"/>
                </a:solidFill>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3" name="Cloud 12"/>
          <p:cNvSpPr/>
          <p:nvPr/>
        </p:nvSpPr>
        <p:spPr>
          <a:xfrm>
            <a:off x="6296297" y="782942"/>
            <a:ext cx="484632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đọc</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kĩ</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đoạn</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đầu</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để</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trả</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lời</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câu</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hỏi</a:t>
            </a:r>
            <a:r>
              <a:rPr kumimoji="0" lang="en-US" sz="2000" b="0" i="0" u="none" strike="noStrike" kern="1200" cap="none" spc="0" normalizeH="0" baseline="0" noProof="0" dirty="0" smtClean="0">
                <a:ln>
                  <a:noFill/>
                </a:ln>
                <a:solidFill>
                  <a:srgbClr val="000000"/>
                </a:solidFill>
                <a:effectLst/>
                <a:uLnTx/>
                <a:uFillTx/>
                <a:latin typeface="Nunito Black" pitchFamily="2"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nvGrpSpPr>
          <p:cNvPr id="14" name="Group 13"/>
          <p:cNvGrpSpPr/>
          <p:nvPr/>
        </p:nvGrpSpPr>
        <p:grpSpPr>
          <a:xfrm>
            <a:off x="815016" y="2713043"/>
            <a:ext cx="10683866" cy="3073195"/>
            <a:chOff x="733072" y="2044802"/>
            <a:chExt cx="10683866" cy="3073195"/>
          </a:xfrm>
        </p:grpSpPr>
        <p:sp>
          <p:nvSpPr>
            <p:cNvPr id="15" name="Rounded Rectangle 14"/>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a:t>
              </a:r>
              <a:r>
                <a:rPr kumimoji="0" lang="vi-VN" sz="3200" b="1" i="0" u="none" strike="noStrike" kern="1200" cap="none" spc="0" normalizeH="0" baseline="0" noProof="0" dirty="0" smtClean="0">
                  <a:ln>
                    <a:noFill/>
                  </a:ln>
                  <a:solidFill>
                    <a:srgbClr val="FF0000"/>
                  </a:solidFill>
                  <a:effectLst/>
                  <a:uLnTx/>
                  <a:uFillTx/>
                  <a:latin typeface="Nunito Black" pitchFamily="2" charset="0"/>
                  <a:ea typeface="+mn-ea"/>
                  <a:cs typeface="+mn-cs"/>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6" name="Group 15"/>
            <p:cNvGrpSpPr/>
            <p:nvPr/>
          </p:nvGrpSpPr>
          <p:grpSpPr>
            <a:xfrm>
              <a:off x="753329" y="2158397"/>
              <a:ext cx="846909" cy="584333"/>
              <a:chOff x="838200" y="1524000"/>
              <a:chExt cx="846909" cy="584333"/>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Arrow: Right 16"/>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2000278" y="1128547"/>
            <a:ext cx="9730167"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Nunito Black" pitchFamily="2" charset="0"/>
              </a:rPr>
              <a:t>	</a:t>
            </a:r>
            <a:r>
              <a:rPr lang="vi-VN" sz="2400" dirty="0" smtClean="0">
                <a:solidFill>
                  <a:srgbClr val="FF0000"/>
                </a:solidFill>
                <a:latin typeface="Nunito Black" pitchFamily="2" charset="0"/>
              </a:rPr>
              <a:t>Chi </a:t>
            </a:r>
            <a:r>
              <a:rPr lang="vi-VN" sz="2400" dirty="0">
                <a:solidFill>
                  <a:srgbClr val="FF0000"/>
                </a:solidFill>
                <a:latin typeface="Nunito Black" pitchFamily="2" charset="0"/>
              </a:rPr>
              <a:t>tiết cho thấy trẻ con rất thích đồ chơi của bác Nhân là: Ở ngoài phố, cái sào nứa cắm đồ chơi của bác dựng chỗ nào là chỗ ấy, các bạn nhỏ xúm lại</a:t>
            </a:r>
            <a:r>
              <a:rPr lang="vi-VN" sz="2400" dirty="0" smtClean="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9" name="Rectangle 8"/>
          <p:cNvSpPr/>
          <p:nvPr/>
        </p:nvSpPr>
        <p:spPr>
          <a:xfrm>
            <a:off x="1002831" y="425416"/>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a:t>
            </a:r>
            <a:r>
              <a:rPr kumimoji="0" lang="en-US" sz="2400" b="1" i="0" u="none" strike="noStrike" kern="1200" cap="none" spc="0" normalizeH="0" baseline="0" noProof="0" dirty="0" smtClean="0">
                <a:ln>
                  <a:noFill/>
                </a:ln>
                <a:solidFill>
                  <a:srgbClr val="2888E1"/>
                </a:solidFill>
                <a:effectLst/>
                <a:uLnTx/>
                <a:uFillTx/>
                <a:latin typeface="Nunito Black" pitchFamily="2" charset="0"/>
              </a:rPr>
              <a:t>2</a:t>
            </a:r>
            <a:r>
              <a:rPr kumimoji="0" lang="en-US" sz="2400" b="0" i="0" u="none" strike="noStrike" kern="1200" cap="none" spc="0" normalizeH="0" baseline="0" noProof="0" dirty="0" smtClean="0">
                <a:ln>
                  <a:noFill/>
                </a:ln>
                <a:solidFill>
                  <a:srgbClr val="0070C0"/>
                </a:solidFill>
                <a:effectLst/>
                <a:uLnTx/>
                <a:uFillTx/>
                <a:latin typeface="Nunito Black" pitchFamily="2" charset="0"/>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r>
              <a:rPr lang="vi-VN" sz="2400" dirty="0" smtClean="0">
                <a:solidFill>
                  <a:srgbClr val="000000"/>
                </a:solidFill>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Rounded Rectangle 11"/>
          <p:cNvSpPr/>
          <p:nvPr/>
        </p:nvSpPr>
        <p:spPr>
          <a:xfrm>
            <a:off x="1024719" y="306407"/>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2888E1"/>
                </a:solidFill>
                <a:latin typeface="Nunito Black" pitchFamily="2" charset="0"/>
              </a:rPr>
              <a:t>Câu </a:t>
            </a:r>
            <a:r>
              <a:rPr lang="vi-VN" sz="2400" b="1" dirty="0">
                <a:solidFill>
                  <a:srgbClr val="2888E1"/>
                </a:solidFill>
                <a:latin typeface="Nunito Black" pitchFamily="2" charset="0"/>
              </a:rPr>
              <a:t>3</a:t>
            </a:r>
            <a:r>
              <a:rPr lang="en-US" sz="2400" dirty="0">
                <a:solidFill>
                  <a:srgbClr val="0070C0"/>
                </a:solidFill>
                <a:latin typeface="Nunito Black" pitchFamily="2" charset="0"/>
              </a:rPr>
              <a:t>:</a:t>
            </a:r>
            <a:r>
              <a:rPr lang="en-US" sz="2400" dirty="0">
                <a:solidFill>
                  <a:srgbClr val="000000"/>
                </a:solidFill>
                <a:latin typeface="Nunito Black" pitchFamily="2" charset="0"/>
              </a:rPr>
              <a:t> </a:t>
            </a:r>
            <a:r>
              <a:rPr lang="vi-VN" sz="2400" b="1" dirty="0">
                <a:solidFill>
                  <a:srgbClr val="002060"/>
                </a:solidFill>
                <a:latin typeface="Nunito Black" pitchFamily="2" charset="0"/>
              </a:rPr>
              <a:t>Vì sao bác Nhân muốn chuyển về quê?</a:t>
            </a:r>
            <a:endParaRPr lang="vi-VN" sz="2400" dirty="0">
              <a:solidFill>
                <a:srgbClr val="002060"/>
              </a:solidFill>
              <a:latin typeface="Nunito Black" pitchFamily="2" charset="0"/>
            </a:endParaRPr>
          </a:p>
          <a:p>
            <a:pPr algn="just"/>
            <a:r>
              <a:rPr lang="vi-VN" sz="2400" dirty="0">
                <a:solidFill>
                  <a:srgbClr val="00B050"/>
                </a:solidFill>
                <a:latin typeface="Nunito Black" pitchFamily="2" charset="0"/>
              </a:rPr>
              <a:t>a. Vì bác phải về quê làm ruộng</a:t>
            </a:r>
            <a:endParaRPr lang="vi-VN" sz="2400" dirty="0">
              <a:solidFill>
                <a:srgbClr val="00B050"/>
              </a:solidFill>
              <a:latin typeface="Nunito Black" pitchFamily="2" charset="0"/>
            </a:endParaRPr>
          </a:p>
          <a:p>
            <a:pPr algn="just"/>
            <a:r>
              <a:rPr lang="vi-VN" sz="2400" dirty="0">
                <a:solidFill>
                  <a:srgbClr val="00B050"/>
                </a:solidFill>
                <a:latin typeface="Nunito Black" pitchFamily="2" charset="0"/>
              </a:rPr>
              <a:t>b. Vì trẻ con ít mua đồ chơi của bác</a:t>
            </a:r>
            <a:endParaRPr lang="vi-VN" sz="2400" dirty="0">
              <a:solidFill>
                <a:srgbClr val="00B050"/>
              </a:solidFill>
              <a:latin typeface="Nunito Black" pitchFamily="2" charset="0"/>
            </a:endParaRPr>
          </a:p>
          <a:p>
            <a:pPr algn="just"/>
            <a:r>
              <a:rPr lang="vi-VN" sz="2400" dirty="0">
                <a:solidFill>
                  <a:srgbClr val="00B050"/>
                </a:solidFill>
                <a:latin typeface="Nunito Black" pitchFamily="2" charset="0"/>
              </a:rPr>
              <a:t>c. Vì bác không muốn làm đồ chơi nữa</a:t>
            </a:r>
            <a:endParaRPr lang="vi-VN" sz="2400" dirty="0">
              <a:solidFill>
                <a:srgbClr val="00B050"/>
              </a:solidFill>
              <a:latin typeface="Nunito Black" pitchFamily="2" charset="0"/>
            </a:endParaRPr>
          </a:p>
        </p:txBody>
      </p:sp>
      <p:sp>
        <p:nvSpPr>
          <p:cNvPr id="13" name="Cloud 12"/>
          <p:cNvSpPr/>
          <p:nvPr/>
        </p:nvSpPr>
        <p:spPr>
          <a:xfrm>
            <a:off x="6910253" y="633247"/>
            <a:ext cx="4405228"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rPr>
              <a:t>Làm</a:t>
            </a:r>
            <a:r>
              <a:rPr kumimoji="0" lang="en-US" sz="2000" b="0" i="0" u="none" strike="noStrike" kern="1200" cap="none" spc="0" normalizeH="0" noProof="0" dirty="0" smtClean="0">
                <a:ln>
                  <a:noFill/>
                </a:ln>
                <a:solidFill>
                  <a:srgbClr val="FF0000"/>
                </a:solidFill>
                <a:effectLst/>
                <a:uLnTx/>
                <a:uFillTx/>
                <a:latin typeface="Nunito Black" pitchFamily="2" charset="0"/>
              </a:rPr>
              <a:t> </a:t>
            </a:r>
            <a:r>
              <a:rPr kumimoji="0" lang="en-US" sz="2000" b="0" i="0" u="none" strike="noStrike" kern="1200" cap="none" spc="0" normalizeH="0" noProof="0" dirty="0" err="1" smtClean="0">
                <a:ln>
                  <a:noFill/>
                </a:ln>
                <a:solidFill>
                  <a:srgbClr val="FF0000"/>
                </a:solidFill>
                <a:effectLst/>
                <a:uLnTx/>
                <a:uFillTx/>
                <a:latin typeface="Nunito Black" pitchFamily="2" charset="0"/>
              </a:rPr>
              <a:t>việc</a:t>
            </a:r>
            <a:r>
              <a:rPr kumimoji="0" lang="en-US" sz="2000" b="0" i="0" u="none" strike="noStrike" kern="1200" cap="none" spc="0" normalizeH="0" noProof="0" dirty="0" smtClean="0">
                <a:ln>
                  <a:noFill/>
                </a:ln>
                <a:solidFill>
                  <a:srgbClr val="FF0000"/>
                </a:solidFill>
                <a:effectLst/>
                <a:uLnTx/>
                <a:uFillTx/>
                <a:latin typeface="Nunito Black" pitchFamily="2" charset="0"/>
              </a:rPr>
              <a:t> </a:t>
            </a:r>
            <a:r>
              <a:rPr kumimoji="0" lang="en-US" sz="2000" b="0" i="0" u="none" strike="noStrike" kern="1200" cap="none" spc="0" normalizeH="0" noProof="0" dirty="0" err="1" smtClean="0">
                <a:ln>
                  <a:noFill/>
                </a:ln>
                <a:solidFill>
                  <a:srgbClr val="FF0000"/>
                </a:solidFill>
                <a:effectLst/>
                <a:uLnTx/>
                <a:uFillTx/>
                <a:latin typeface="Nunito Black" pitchFamily="2" charset="0"/>
              </a:rPr>
              <a:t>nhóm</a:t>
            </a:r>
            <a:endParaRPr kumimoji="0" lang="en-US" sz="2000" b="0" i="0" u="none" strike="noStrike" kern="1200" cap="none" spc="0" normalizeH="0" noProof="0" dirty="0" smtClean="0">
              <a:ln>
                <a:noFill/>
              </a:ln>
              <a:solidFill>
                <a:srgbClr val="FF0000"/>
              </a:solidFill>
              <a:effectLst/>
              <a:uLnTx/>
              <a:uFillTx/>
              <a:latin typeface="Nunito Black" pitchFamily="2" charset="0"/>
            </a:endParaRPr>
          </a:p>
          <a:p>
            <a:pPr lvl="0" algn="ct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văn</a:t>
            </a:r>
            <a:r>
              <a:rPr lang="en-US" sz="2000" dirty="0">
                <a:solidFill>
                  <a:srgbClr val="000000"/>
                </a:solidFill>
                <a:latin typeface="Nunito Black" pitchFamily="2" charset="0"/>
              </a:rPr>
              <a:t> </a:t>
            </a:r>
            <a:r>
              <a:rPr lang="en-US" sz="2000" dirty="0" err="1">
                <a:solidFill>
                  <a:srgbClr val="000000"/>
                </a:solidFill>
                <a:latin typeface="Nunito Black" pitchFamily="2" charset="0"/>
              </a:rPr>
              <a:t>thứ</a:t>
            </a:r>
            <a:r>
              <a:rPr lang="en-US" sz="2000" dirty="0">
                <a:solidFill>
                  <a:srgbClr val="000000"/>
                </a:solidFill>
                <a:latin typeface="Nunito Black" pitchFamily="2" charset="0"/>
              </a:rPr>
              <a:t> </a:t>
            </a:r>
            <a:r>
              <a:rPr lang="en-US" sz="2000" dirty="0" err="1">
                <a:solidFill>
                  <a:srgbClr val="000000"/>
                </a:solidFill>
                <a:latin typeface="Nunito Black" pitchFamily="2" charset="0"/>
              </a:rPr>
              <a:t>hai</a:t>
            </a:r>
            <a:r>
              <a:rPr lang="en-US" sz="2000" dirty="0">
                <a:solidFill>
                  <a:srgbClr val="000000"/>
                </a:solidFill>
                <a:latin typeface="Nunito Black" pitchFamily="2" charset="0"/>
              </a:rPr>
              <a:t> </a:t>
            </a:r>
            <a:r>
              <a:rPr lang="en-US" sz="2000" dirty="0" err="1">
                <a:solidFill>
                  <a:srgbClr val="000000"/>
                </a:solidFill>
                <a:latin typeface="Nunito Black" pitchFamily="2" charset="0"/>
              </a:rPr>
              <a:t>và</a:t>
            </a:r>
            <a:r>
              <a:rPr lang="en-US" sz="2000" dirty="0">
                <a:solidFill>
                  <a:srgbClr val="000000"/>
                </a:solidFill>
                <a:latin typeface="Nunito Black" pitchFamily="2" charset="0"/>
              </a:rPr>
              <a:t> </a:t>
            </a:r>
            <a:r>
              <a:rPr lang="en-US" sz="2000" dirty="0" err="1">
                <a:solidFill>
                  <a:srgbClr val="000000"/>
                </a:solidFill>
                <a:latin typeface="Nunito Black" pitchFamily="2" charset="0"/>
              </a:rPr>
              <a:t>cho</a:t>
            </a:r>
            <a:r>
              <a:rPr lang="en-US" sz="2000" dirty="0">
                <a:solidFill>
                  <a:srgbClr val="000000"/>
                </a:solidFill>
                <a:latin typeface="Nunito Black" pitchFamily="2" charset="0"/>
              </a:rPr>
              <a:t> </a:t>
            </a:r>
            <a:r>
              <a:rPr lang="en-US" sz="2000" dirty="0" err="1">
                <a:solidFill>
                  <a:srgbClr val="000000"/>
                </a:solidFill>
                <a:latin typeface="Nunito Black" pitchFamily="2" charset="0"/>
              </a:rPr>
              <a:t>biết</a:t>
            </a:r>
            <a:r>
              <a:rPr lang="en-US" sz="2000" dirty="0">
                <a:solidFill>
                  <a:srgbClr val="000000"/>
                </a:solidFill>
                <a:latin typeface="Nunito Black" pitchFamily="2" charset="0"/>
              </a:rPr>
              <a:t> </a:t>
            </a:r>
            <a:r>
              <a:rPr lang="en-US" sz="2000" dirty="0" err="1">
                <a:solidFill>
                  <a:srgbClr val="000000"/>
                </a:solidFill>
                <a:latin typeface="Nunito Black" pitchFamily="2" charset="0"/>
              </a:rPr>
              <a:t>lí</a:t>
            </a:r>
            <a:r>
              <a:rPr lang="en-US" sz="2000" dirty="0">
                <a:solidFill>
                  <a:srgbClr val="000000"/>
                </a:solidFill>
                <a:latin typeface="Nunito Black" pitchFamily="2" charset="0"/>
              </a:rPr>
              <a:t> do </a:t>
            </a:r>
            <a:r>
              <a:rPr lang="en-US" sz="2000" dirty="0" err="1">
                <a:solidFill>
                  <a:srgbClr val="000000"/>
                </a:solidFill>
                <a:latin typeface="Nunito Black" pitchFamily="2" charset="0"/>
              </a:rPr>
              <a:t>bác</a:t>
            </a:r>
            <a:r>
              <a:rPr lang="en-US" sz="2000" dirty="0">
                <a:solidFill>
                  <a:srgbClr val="000000"/>
                </a:solidFill>
                <a:latin typeface="Nunito Black" pitchFamily="2" charset="0"/>
              </a:rPr>
              <a:t> </a:t>
            </a:r>
            <a:r>
              <a:rPr lang="en-US" sz="2000" dirty="0" err="1">
                <a:solidFill>
                  <a:srgbClr val="000000"/>
                </a:solidFill>
                <a:latin typeface="Nunito Black" pitchFamily="2" charset="0"/>
              </a:rPr>
              <a:t>Nhân</a:t>
            </a:r>
            <a:r>
              <a:rPr lang="en-US" sz="2000" dirty="0">
                <a:solidFill>
                  <a:srgbClr val="000000"/>
                </a:solidFill>
                <a:latin typeface="Nunito Black" pitchFamily="2" charset="0"/>
              </a:rPr>
              <a:t> </a:t>
            </a:r>
            <a:r>
              <a:rPr lang="en-US" sz="2000" dirty="0" err="1">
                <a:solidFill>
                  <a:srgbClr val="000000"/>
                </a:solidFill>
                <a:latin typeface="Nunito Black" pitchFamily="2" charset="0"/>
              </a:rPr>
              <a:t>về</a:t>
            </a:r>
            <a:r>
              <a:rPr lang="en-US" sz="2000" dirty="0">
                <a:solidFill>
                  <a:srgbClr val="000000"/>
                </a:solidFill>
                <a:latin typeface="Nunito Black" pitchFamily="2" charset="0"/>
              </a:rPr>
              <a:t> </a:t>
            </a:r>
            <a:r>
              <a:rPr lang="en-US" sz="2000" dirty="0" err="1">
                <a:solidFill>
                  <a:srgbClr val="000000"/>
                </a:solidFill>
                <a:latin typeface="Nunito Black" pitchFamily="2" charset="0"/>
              </a:rPr>
              <a:t>quê</a:t>
            </a:r>
            <a:r>
              <a:rPr lang="en-US" sz="2000" dirty="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19" name="Group 18"/>
          <p:cNvGrpSpPr/>
          <p:nvPr/>
        </p:nvGrpSpPr>
        <p:grpSpPr>
          <a:xfrm>
            <a:off x="753329" y="2664122"/>
            <a:ext cx="10775305" cy="3271782"/>
            <a:chOff x="753329" y="3408706"/>
            <a:chExt cx="10775305" cy="3271782"/>
          </a:xfrm>
        </p:grpSpPr>
        <p:sp>
          <p:nvSpPr>
            <p:cNvPr id="20" name="Rounded Rectangle 19"/>
            <p:cNvSpPr/>
            <p:nvPr/>
          </p:nvSpPr>
          <p:spPr>
            <a:xfrm>
              <a:off x="753329" y="3408706"/>
              <a:ext cx="10775305" cy="3271782"/>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smtClean="0">
                  <a:solidFill>
                    <a:srgbClr val="002060"/>
                  </a:solidFill>
                  <a:latin typeface="Nunito Black" pitchFamily="2" charset="0"/>
                </a:rPr>
                <a:t>Mấy </a:t>
              </a:r>
              <a:r>
                <a:rPr lang="vi-VN" sz="2200" dirty="0">
                  <a:solidFill>
                    <a:srgbClr val="002060"/>
                  </a:solidFill>
                  <a:latin typeface="Nunito Black" pitchFamily="2" charset="0"/>
                </a:rPr>
                <a:t>năm gần đây, những đồ chơi của bác không được đắt hàng như trước. Ở cổng công viên, có thêm mấy hàng đồ chơi bằng nhựa.</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1" name="Group 20"/>
            <p:cNvGrpSpPr/>
            <p:nvPr/>
          </p:nvGrpSpPr>
          <p:grpSpPr>
            <a:xfrm>
              <a:off x="871945" y="3408706"/>
              <a:ext cx="846909" cy="584333"/>
              <a:chOff x="956816" y="2774309"/>
              <a:chExt cx="846909" cy="584333"/>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6" y="2774309"/>
                <a:ext cx="846909" cy="584333"/>
              </a:xfrm>
              <a:prstGeom prst="rect">
                <a:avLst/>
              </a:prstGeom>
            </p:spPr>
          </p:pic>
          <p:sp>
            <p:nvSpPr>
              <p:cNvPr id="23" name="TextBox 22"/>
              <p:cNvSpPr txBox="1"/>
              <p:nvPr/>
            </p:nvSpPr>
            <p:spPr>
              <a:xfrm>
                <a:off x="1219305" y="2820159"/>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2</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Rounded Rectangle 11"/>
          <p:cNvSpPr/>
          <p:nvPr/>
        </p:nvSpPr>
        <p:spPr>
          <a:xfrm>
            <a:off x="1024719" y="306407"/>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3</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Vì sao bác Nhân muốn chuyển về quê?</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a. Vì bác phải về quê làm ruộng</a:t>
            </a:r>
            <a:endPar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b. Vì trẻ con ít mua đồ chơi của bác</a:t>
            </a:r>
            <a:endPar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c. Vì bác không muốn làm đồ chơi nữa</a:t>
            </a:r>
            <a:endPar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
        <p:nvSpPr>
          <p:cNvPr id="14" name="Oval 13"/>
          <p:cNvSpPr/>
          <p:nvPr/>
        </p:nvSpPr>
        <p:spPr>
          <a:xfrm>
            <a:off x="1056992" y="1029504"/>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Rounded Rectangle 11"/>
          <p:cNvSpPr/>
          <p:nvPr/>
        </p:nvSpPr>
        <p:spPr>
          <a:xfrm>
            <a:off x="1024719"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vi-VN" sz="2400" b="1" dirty="0">
                <a:solidFill>
                  <a:schemeClr val="tx1"/>
                </a:solidFill>
                <a:latin typeface="Nunito Black" pitchFamily="2" charset="0"/>
              </a:rPr>
              <a:t>Bạn nhỏ đã bí mật làm điều gì trước buổi bán hàng cuối cùng của bác Nhân?</a:t>
            </a:r>
            <a:endParaRPr lang="vi-VN" sz="2400" dirty="0">
              <a:solidFill>
                <a:schemeClr val="tx1"/>
              </a:solidFill>
              <a:latin typeface="Nunito Black" pitchFamily="2" charset="0"/>
            </a:endParaRPr>
          </a:p>
        </p:txBody>
      </p:sp>
      <p:sp>
        <p:nvSpPr>
          <p:cNvPr id="13" name="Cloud 12"/>
          <p:cNvSpPr/>
          <p:nvPr/>
        </p:nvSpPr>
        <p:spPr>
          <a:xfrm>
            <a:off x="7040706" y="883974"/>
            <a:ext cx="4558002" cy="1284461"/>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rPr>
              <a:t>Gợi</a:t>
            </a:r>
            <a:r>
              <a:rPr kumimoji="0" lang="en-US" sz="2000" b="0" i="0" u="none" strike="noStrike" kern="1200" cap="none" spc="0" normalizeH="0" noProof="0" dirty="0" smtClean="0">
                <a:ln>
                  <a:noFill/>
                </a:ln>
                <a:solidFill>
                  <a:srgbClr val="FF0000"/>
                </a:solidFill>
                <a:effectLst/>
                <a:uLnTx/>
                <a:uFillTx/>
                <a:latin typeface="Nunito Black" pitchFamily="2" charset="0"/>
              </a:rPr>
              <a:t> ý: </a:t>
            </a:r>
            <a:r>
              <a:rPr lang="en-US" sz="2000" dirty="0" err="1" smtClean="0">
                <a:solidFill>
                  <a:srgbClr val="000000"/>
                </a:solidFill>
                <a:latin typeface="Nunito Black" pitchFamily="2" charset="0"/>
              </a:rPr>
              <a:t>Em</a:t>
            </a:r>
            <a:r>
              <a:rPr lang="en-US" sz="2000" dirty="0" smtClean="0">
                <a:solidFill>
                  <a:srgbClr val="000000"/>
                </a:solidFill>
                <a:latin typeface="Nunito Black" pitchFamily="2" charset="0"/>
              </a:rPr>
              <a:t> </a:t>
            </a: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cuối</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để</a:t>
            </a:r>
            <a:r>
              <a:rPr lang="en-US" sz="2000" dirty="0">
                <a:solidFill>
                  <a:srgbClr val="000000"/>
                </a:solidFill>
                <a:latin typeface="Nunito Black" pitchFamily="2" charset="0"/>
              </a:rPr>
              <a:t> </a:t>
            </a:r>
            <a:r>
              <a:rPr lang="en-US" sz="2000" dirty="0" err="1">
                <a:solidFill>
                  <a:srgbClr val="000000"/>
                </a:solidFill>
                <a:latin typeface="Nunito Black" pitchFamily="2" charset="0"/>
              </a:rPr>
              <a:t>trả</a:t>
            </a:r>
            <a:r>
              <a:rPr lang="en-US" sz="2000" dirty="0">
                <a:solidFill>
                  <a:srgbClr val="000000"/>
                </a:solidFill>
                <a:latin typeface="Nunito Black" pitchFamily="2" charset="0"/>
              </a:rPr>
              <a:t> </a:t>
            </a:r>
            <a:r>
              <a:rPr lang="en-US" sz="2000" dirty="0" err="1">
                <a:solidFill>
                  <a:srgbClr val="000000"/>
                </a:solidFill>
                <a:latin typeface="Nunito Black" pitchFamily="2" charset="0"/>
              </a:rPr>
              <a:t>lời</a:t>
            </a:r>
            <a:r>
              <a:rPr lang="en-US" sz="2000" dirty="0">
                <a:solidFill>
                  <a:srgbClr val="000000"/>
                </a:solidFill>
                <a:latin typeface="Nunito Black" pitchFamily="2" charset="0"/>
              </a:rPr>
              <a:t> </a:t>
            </a:r>
            <a:r>
              <a:rPr lang="en-US" sz="2000" dirty="0" err="1">
                <a:solidFill>
                  <a:srgbClr val="000000"/>
                </a:solidFill>
                <a:latin typeface="Nunito Black" pitchFamily="2" charset="0"/>
              </a:rPr>
              <a:t>câu</a:t>
            </a:r>
            <a:r>
              <a:rPr lang="en-US" sz="2000" dirty="0">
                <a:solidFill>
                  <a:srgbClr val="000000"/>
                </a:solidFill>
                <a:latin typeface="Nunito Black" pitchFamily="2" charset="0"/>
              </a:rPr>
              <a:t> </a:t>
            </a:r>
            <a:r>
              <a:rPr lang="en-US" sz="2000" dirty="0" err="1">
                <a:solidFill>
                  <a:srgbClr val="000000"/>
                </a:solidFill>
                <a:latin typeface="Nunito Black" pitchFamily="2" charset="0"/>
              </a:rPr>
              <a:t>hỏi</a:t>
            </a:r>
            <a:r>
              <a:rPr lang="en-US" sz="2000" dirty="0" smtClean="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14" name="Group 13"/>
          <p:cNvGrpSpPr/>
          <p:nvPr/>
        </p:nvGrpSpPr>
        <p:grpSpPr>
          <a:xfrm>
            <a:off x="693884" y="2309562"/>
            <a:ext cx="10775305" cy="3229089"/>
            <a:chOff x="733071" y="2044802"/>
            <a:chExt cx="10775305" cy="4055553"/>
          </a:xfrm>
        </p:grpSpPr>
        <p:sp>
          <p:nvSpPr>
            <p:cNvPr id="15" name="Rounded Rectangle 14"/>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endParaRPr lang="vi-VN" sz="2200" dirty="0">
                <a:solidFill>
                  <a:srgbClr val="002060"/>
                </a:solidFill>
                <a:latin typeface="Nunito Black" pitchFamily="2" charset="0"/>
              </a:endParaRP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endParaRPr lang="vi-VN" sz="2200" dirty="0">
                <a:solidFill>
                  <a:srgbClr val="002060"/>
                </a:solidFill>
                <a:latin typeface="Nunito Black" pitchFamily="2" charset="0"/>
              </a:endParaRPr>
            </a:p>
            <a:p>
              <a:pPr lvl="0" algn="r">
                <a:defRPr/>
              </a:pPr>
              <a:r>
                <a:rPr lang="vi-VN" sz="2200" dirty="0">
                  <a:solidFill>
                    <a:srgbClr val="002060"/>
                  </a:solidFill>
                  <a:latin typeface="Nunito Black" pitchFamily="2" charset="0"/>
                </a:rPr>
                <a:t>(Rút gọn từ truyện ngắn cùng tên của Xuân Quỳnh)</a:t>
              </a:r>
              <a:endParaRPr lang="vi-VN" sz="2200" dirty="0">
                <a:solidFill>
                  <a:srgbClr val="002060"/>
                </a:solidFill>
                <a:latin typeface="Nunito Black" pitchFamily="2" charset="0"/>
              </a:endParaRPr>
            </a:p>
          </p:txBody>
        </p:sp>
        <p:grpSp>
          <p:nvGrpSpPr>
            <p:cNvPr id="16" name="Group 15"/>
            <p:cNvGrpSpPr/>
            <p:nvPr/>
          </p:nvGrpSpPr>
          <p:grpSpPr>
            <a:xfrm>
              <a:off x="753329" y="2158397"/>
              <a:ext cx="846909" cy="584333"/>
              <a:chOff x="838200" y="1524000"/>
              <a:chExt cx="846909" cy="584333"/>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41099"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Arrow: Right 16"/>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1882711" y="1128547"/>
            <a:ext cx="9484845"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lang="vi-VN" sz="2400" dirty="0">
                <a:solidFill>
                  <a:srgbClr val="000000"/>
                </a:solidFill>
                <a:latin typeface="OpenSans"/>
              </a:rPr>
              <a:t> </a:t>
            </a:r>
            <a:r>
              <a:rPr lang="vi-VN" sz="2400" dirty="0">
                <a:solidFill>
                  <a:srgbClr val="FF0000"/>
                </a:solidFill>
                <a:latin typeface="Nunito Black" pitchFamily="2" charset="0"/>
              </a:rPr>
              <a:t>Trước buổi bán hàng cuối cùng của bác Nhân, bạn nhỏ đã đập con lợn đất, lấy số tiền đó chia nhỏ ra và nhờ mấy bạn trong lớp mua giúp đồ chơi của bác Nhân.</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8" name="Rounded Rectangle 7"/>
          <p:cNvSpPr/>
          <p:nvPr/>
        </p:nvSpPr>
        <p:spPr>
          <a:xfrm>
            <a:off x="1129223"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vi-VN" sz="2400" b="1" dirty="0">
                <a:solidFill>
                  <a:schemeClr val="tx1"/>
                </a:solidFill>
                <a:latin typeface="Nunito Black" pitchFamily="2" charset="0"/>
              </a:rPr>
              <a:t>Bạn nhỏ đã bí mật làm điều gì trước buổi bán hàng cuối cùng của bác Nhân?</a:t>
            </a:r>
            <a:endParaRPr lang="vi-VN" sz="2400" dirty="0">
              <a:solidFill>
                <a:schemeClr val="tx1"/>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12" name="Rounded Rectangle 11"/>
          <p:cNvSpPr/>
          <p:nvPr/>
        </p:nvSpPr>
        <p:spPr>
          <a:xfrm>
            <a:off x="1024719"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2888E1"/>
                </a:solidFill>
                <a:latin typeface="Nunito Black" pitchFamily="2" charset="0"/>
              </a:rPr>
              <a:t>Câu </a:t>
            </a:r>
            <a:r>
              <a:rPr lang="vi-VN" sz="2400" b="1" dirty="0" smtClean="0">
                <a:solidFill>
                  <a:srgbClr val="2888E1"/>
                </a:solidFill>
                <a:latin typeface="Nunito Black" pitchFamily="2" charset="0"/>
              </a:rPr>
              <a:t>5</a:t>
            </a:r>
            <a:r>
              <a:rPr lang="en-US" sz="2400" b="1" dirty="0" smtClean="0">
                <a:solidFill>
                  <a:srgbClr val="2888E1"/>
                </a:solidFill>
                <a:latin typeface="Nunito Black" pitchFamily="2" charset="0"/>
              </a:rPr>
              <a:t>: </a:t>
            </a:r>
            <a:r>
              <a:rPr lang="vi-VN" sz="2400" b="1" dirty="0" smtClean="0">
                <a:solidFill>
                  <a:srgbClr val="000000"/>
                </a:solidFill>
                <a:latin typeface="Nunito Black" pitchFamily="2" charset="0"/>
              </a:rPr>
              <a:t>Theo </a:t>
            </a:r>
            <a:r>
              <a:rPr lang="vi-VN" sz="2400" b="1" dirty="0">
                <a:solidFill>
                  <a:srgbClr val="000000"/>
                </a:solidFill>
                <a:latin typeface="Nunito Black" pitchFamily="2" charset="0"/>
              </a:rPr>
              <a:t>em, bạn nhỏ là người thế nào?</a:t>
            </a:r>
            <a:endParaRPr lang="vi-VN" sz="2400" dirty="0">
              <a:solidFill>
                <a:srgbClr val="000000"/>
              </a:solidFill>
              <a:latin typeface="Nunito Black" pitchFamily="2" charset="0"/>
            </a:endParaRPr>
          </a:p>
        </p:txBody>
      </p:sp>
      <p:sp>
        <p:nvSpPr>
          <p:cNvPr id="19" name="Arrow: Right 16"/>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9"/>
          <p:cNvSpPr/>
          <p:nvPr/>
        </p:nvSpPr>
        <p:spPr>
          <a:xfrm>
            <a:off x="1882712" y="1128547"/>
            <a:ext cx="9259906" cy="1497087"/>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Nunito Black" pitchFamily="2" charset="0"/>
              </a:rPr>
              <a:t>	</a:t>
            </a:r>
            <a:r>
              <a:rPr lang="vi-VN" sz="2400" dirty="0" smtClean="0">
                <a:solidFill>
                  <a:srgbClr val="FF0000"/>
                </a:solidFill>
                <a:latin typeface="Nunito Black" pitchFamily="2" charset="0"/>
              </a:rPr>
              <a:t>Theo </a:t>
            </a:r>
            <a:r>
              <a:rPr lang="vi-VN" sz="2400" dirty="0">
                <a:solidFill>
                  <a:srgbClr val="FF0000"/>
                </a:solidFill>
                <a:latin typeface="Nunito Black" pitchFamily="2" charset="0"/>
              </a:rPr>
              <a:t>em, bạn nhỏ là người có tấm lòng yêu thương mọi người. Bạn nhỏ biết quan tâm, chia sẻ với người khác</a:t>
            </a:r>
            <a:r>
              <a:rPr lang="vi-VN" sz="2400" dirty="0" smtClean="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11" name="Picture 10"/>
          <p:cNvPicPr>
            <a:picLocks noChangeAspect="1"/>
          </p:cNvPicPr>
          <p:nvPr/>
        </p:nvPicPr>
        <p:blipFill rotWithShape="1">
          <a:blip r:embed="rId3"/>
          <a:srcRect t="14694" b="21814"/>
          <a:stretch>
            <a:fillRect/>
          </a:stretch>
        </p:blipFill>
        <p:spPr>
          <a:xfrm>
            <a:off x="0" y="-2879"/>
            <a:ext cx="1002831" cy="838201"/>
          </a:xfrm>
          <a:prstGeom prst="ellipse">
            <a:avLst/>
          </a:prstGeom>
        </p:spPr>
      </p:pic>
      <p:sp>
        <p:nvSpPr>
          <p:cNvPr id="20" name="Rounded Rectangle 19"/>
          <p:cNvSpPr/>
          <p:nvPr/>
        </p:nvSpPr>
        <p:spPr>
          <a:xfrm>
            <a:off x="1328036" y="1128547"/>
            <a:ext cx="9814582" cy="2598935"/>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2060"/>
                </a:solidFill>
                <a:latin typeface="Nunito Black" pitchFamily="2" charset="0"/>
              </a:rPr>
              <a:t>Bài đọc kể về một bạn nhỏ và bác Nhân. Bạn nhỏ có một tấm lòng rất đáng trân trọng: tìm mọi cách để làm cho người mình yêu quý vui vẻ, hạnh phúc. Bác Nhân, người chuyên làm đồ chơi cho trò em, là người rất đáng trân trọng vì bác yêu nghề, yêu các bạn nhỏ. </a:t>
            </a:r>
            <a:br>
              <a:rPr lang="vi-VN" sz="2400" dirty="0">
                <a:solidFill>
                  <a:srgbClr val="002060"/>
                </a:solidFill>
                <a:latin typeface="OpenSans"/>
              </a:rPr>
            </a:b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ectangle 7"/>
          <p:cNvSpPr/>
          <p:nvPr/>
        </p:nvSpPr>
        <p:spPr>
          <a:xfrm>
            <a:off x="4536879" y="396629"/>
            <a:ext cx="2726070" cy="584775"/>
          </a:xfrm>
          <a:prstGeom prst="rect">
            <a:avLst/>
          </a:prstGeom>
        </p:spPr>
        <p:txBody>
          <a:bodyPr wrap="square">
            <a:spAutoFit/>
          </a:bodyPr>
          <a:lstStyle/>
          <a:p>
            <a:r>
              <a:rPr lang="en-US" sz="3200" b="1" i="0" dirty="0" err="1" smtClean="0">
                <a:solidFill>
                  <a:srgbClr val="FF0000"/>
                </a:solidFill>
                <a:effectLst/>
                <a:latin typeface="Nunito Black" pitchFamily="2" charset="0"/>
              </a:rPr>
              <a:t>Nội</a:t>
            </a:r>
            <a:r>
              <a:rPr lang="en-US" sz="3200" b="1" i="0" dirty="0" smtClean="0">
                <a:solidFill>
                  <a:srgbClr val="FF0000"/>
                </a:solidFill>
                <a:effectLst/>
                <a:latin typeface="Nunito Black" pitchFamily="2" charset="0"/>
              </a:rPr>
              <a:t> dung</a:t>
            </a:r>
            <a:endParaRPr lang="en-US" sz="3200" dirty="0">
              <a:solidFill>
                <a:srgbClr val="FF000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4619955" y="3371923"/>
            <a:ext cx="24731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6600" noProof="0" dirty="0" smtClean="0">
                <a:solidFill>
                  <a:srgbClr val="71D400"/>
                </a:solidFill>
                <a:latin typeface="Sigmar One" panose="00000500000000000000" pitchFamily="2" charset="0"/>
              </a:rPr>
              <a:t>ĐỌC</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3017528" y="3698967"/>
            <a:ext cx="72890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Luyện</a:t>
            </a:r>
            <a:r>
              <a:rPr kumimoji="0" lang="en-US" sz="54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đọc</a:t>
            </a:r>
            <a:r>
              <a:rPr kumimoji="0" lang="en-US" sz="54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lại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4" name="Picture 3"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9" name="Rectangle 8"/>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Mấy năm gần đây, những đồ chơi của bác không được đắt hàng như trước. Ở cổng công viên, có thêm mấy hàng đồ chơi bằng nhựa.</a:t>
            </a:r>
            <a:endPar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Một hôm, bác Nhân bảo:</a:t>
            </a:r>
            <a:endPar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Bác sắp về quê đây, về quê làm ruộng.</a:t>
            </a:r>
            <a:endPar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Tôi suýt khóc:</a:t>
            </a:r>
            <a:endPar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Đừng, bác đừng về. Bác ở đây làm đồ chơi bán cho chúng cháu.</a:t>
            </a:r>
            <a:endPar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Nhưng độ này chả mấy ai mua đồ chơi của bác nữa. Còn một ít bột và màu, bác sẽ nặn và bán nốt trong ngày mai.</a:t>
            </a:r>
            <a:endPar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Đêm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ấy, tôi đập con lợn đất, được một ít tiền. Sáng hôm sau, tôi chia nhỏ món tiền, nhờ mấy bạn trong lớp mua giúp đồ chơi của bác.</a:t>
            </a:r>
            <a:endPar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endPar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(Rút gọn từ truyện ngắn cùng tên của Xuân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Quỳnh)</a:t>
            </a:r>
            <a:endPar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p:txBody>
      </p:sp>
      <p:sp>
        <p:nvSpPr>
          <p:cNvPr id="10" name="Rectangle 9"/>
          <p:cNvSpPr/>
          <p:nvPr/>
        </p:nvSpPr>
        <p:spPr>
          <a:xfrm>
            <a:off x="4424082" y="707648"/>
            <a:ext cx="33233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chơi</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3017528" y="3698967"/>
            <a:ext cx="72890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Nói-nghe</a:t>
            </a:r>
            <a:endParaRPr kumimoji="0" lang="en-US" sz="8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4" name="Picture 3"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1134720" y="707648"/>
            <a:ext cx="9902070" cy="461665"/>
          </a:xfrm>
          <a:prstGeom prst="rect">
            <a:avLst/>
          </a:prstGeom>
        </p:spPr>
        <p:txBody>
          <a:bodyPr wrap="none">
            <a:spAutoFit/>
          </a:bodyPr>
          <a:lstStyle/>
          <a:p>
            <a:pPr algn="just"/>
            <a:r>
              <a:rPr lang="vi-VN" sz="2400" dirty="0">
                <a:solidFill>
                  <a:srgbClr val="002060"/>
                </a:solidFill>
                <a:latin typeface="Nunito Black" pitchFamily="2" charset="0"/>
              </a:rPr>
              <a:t>Dựa vào những gợi ý dưới đây, kể lại từng đoạn trong câu chuyện.</a:t>
            </a:r>
            <a:endParaRPr lang="vi-VN" sz="2400" dirty="0">
              <a:solidFill>
                <a:srgbClr val="002060"/>
              </a:solidFill>
              <a:latin typeface="Nunito Black" pitchFamily="2" charset="0"/>
            </a:endParaRPr>
          </a:p>
        </p:txBody>
      </p:sp>
      <p:pic>
        <p:nvPicPr>
          <p:cNvPr id="8" name="Picture 7"/>
          <p:cNvPicPr>
            <a:picLocks noChangeAspect="1"/>
          </p:cNvPicPr>
          <p:nvPr/>
        </p:nvPicPr>
        <p:blipFill>
          <a:blip r:embed="rId2"/>
          <a:stretch>
            <a:fillRect/>
          </a:stretch>
        </p:blipFill>
        <p:spPr>
          <a:xfrm>
            <a:off x="2191305" y="1841863"/>
            <a:ext cx="3914588" cy="2288104"/>
          </a:xfrm>
          <a:prstGeom prst="rect">
            <a:avLst/>
          </a:prstGeom>
        </p:spPr>
      </p:pic>
      <p:pic>
        <p:nvPicPr>
          <p:cNvPr id="11" name="Picture 10"/>
          <p:cNvPicPr>
            <a:picLocks noChangeAspect="1"/>
          </p:cNvPicPr>
          <p:nvPr/>
        </p:nvPicPr>
        <p:blipFill>
          <a:blip r:embed="rId3"/>
          <a:stretch>
            <a:fillRect/>
          </a:stretch>
        </p:blipFill>
        <p:spPr>
          <a:xfrm>
            <a:off x="5998717" y="1650136"/>
            <a:ext cx="4217829" cy="2687832"/>
          </a:xfrm>
          <a:prstGeom prst="rect">
            <a:avLst/>
          </a:prstGeom>
        </p:spPr>
      </p:pic>
      <p:pic>
        <p:nvPicPr>
          <p:cNvPr id="12" name="Picture 11"/>
          <p:cNvPicPr>
            <a:picLocks noChangeAspect="1"/>
          </p:cNvPicPr>
          <p:nvPr/>
        </p:nvPicPr>
        <p:blipFill>
          <a:blip r:embed="rId4"/>
          <a:stretch>
            <a:fillRect/>
          </a:stretch>
        </p:blipFill>
        <p:spPr>
          <a:xfrm>
            <a:off x="2212821" y="4227763"/>
            <a:ext cx="3900803" cy="2274319"/>
          </a:xfrm>
          <a:prstGeom prst="rect">
            <a:avLst/>
          </a:prstGeom>
        </p:spPr>
      </p:pic>
      <p:pic>
        <p:nvPicPr>
          <p:cNvPr id="13" name="Picture 12"/>
          <p:cNvPicPr>
            <a:picLocks noChangeAspect="1"/>
          </p:cNvPicPr>
          <p:nvPr/>
        </p:nvPicPr>
        <p:blipFill>
          <a:blip r:embed="rId5"/>
          <a:stretch>
            <a:fillRect/>
          </a:stretch>
        </p:blipFill>
        <p:spPr>
          <a:xfrm>
            <a:off x="6010474" y="4298066"/>
            <a:ext cx="4465938" cy="2329455"/>
          </a:xfrm>
          <a:prstGeom prst="rect">
            <a:avLst/>
          </a:prstGeom>
        </p:spPr>
      </p:pic>
      <p:sp>
        <p:nvSpPr>
          <p:cNvPr id="2" name="Rectangle 1"/>
          <p:cNvSpPr/>
          <p:nvPr/>
        </p:nvSpPr>
        <p:spPr>
          <a:xfrm>
            <a:off x="4448940" y="1234259"/>
            <a:ext cx="2876108" cy="461665"/>
          </a:xfrm>
          <a:prstGeom prst="rect">
            <a:avLst/>
          </a:prstGeom>
        </p:spPr>
        <p:txBody>
          <a:bodyPr wrap="none">
            <a:spAutoFit/>
          </a:bodyPr>
          <a:lstStyle/>
          <a:p>
            <a:pPr algn="ctr"/>
            <a:r>
              <a:rPr lang="vi-VN" sz="2400" b="1" dirty="0">
                <a:solidFill>
                  <a:srgbClr val="FF0000"/>
                </a:solidFill>
                <a:latin typeface="Nunito Black" pitchFamily="2" charset="0"/>
              </a:rPr>
              <a:t>Người làm đồ chơi</a:t>
            </a:r>
            <a:endParaRPr lang="en-US" sz="2400" dirty="0">
              <a:solidFill>
                <a:srgbClr val="00206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sp>
        <p:nvSpPr>
          <p:cNvPr id="7" name="Rectangle 6"/>
          <p:cNvSpPr/>
          <p:nvPr/>
        </p:nvSpPr>
        <p:spPr>
          <a:xfrm>
            <a:off x="4424082" y="43870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
        <p:nvSpPr>
          <p:cNvPr id="9" name="Rounded Rectangle 8"/>
          <p:cNvSpPr/>
          <p:nvPr/>
        </p:nvSpPr>
        <p:spPr>
          <a:xfrm>
            <a:off x="1295399" y="2774073"/>
            <a:ext cx="10309413" cy="2107209"/>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70C0"/>
                </a:solidFill>
                <a:latin typeface="Nunito Black" pitchFamily="2" charset="0"/>
              </a:rPr>
              <a:t>Đoạn </a:t>
            </a:r>
            <a:r>
              <a:rPr lang="en-US" sz="2400" dirty="0" smtClean="0">
                <a:solidFill>
                  <a:srgbClr val="0070C0"/>
                </a:solidFill>
                <a:latin typeface="Nunito Black" pitchFamily="2" charset="0"/>
              </a:rPr>
              <a:t>2</a:t>
            </a:r>
            <a:r>
              <a:rPr lang="vi-VN" sz="2400" dirty="0" smtClean="0">
                <a:solidFill>
                  <a:srgbClr val="0070C0"/>
                </a:solidFill>
                <a:latin typeface="Nunito Black" pitchFamily="2" charset="0"/>
              </a:rPr>
              <a:t>:</a:t>
            </a:r>
            <a:endParaRPr lang="vi-VN" sz="2400" dirty="0">
              <a:solidFill>
                <a:srgbClr val="0070C0"/>
              </a:solidFill>
              <a:latin typeface="OpenSans"/>
            </a:endParaRPr>
          </a:p>
          <a:p>
            <a:pPr algn="just"/>
            <a:r>
              <a:rPr lang="en-US" sz="2400" dirty="0" smtClean="0">
                <a:solidFill>
                  <a:srgbClr val="000000"/>
                </a:solidFill>
                <a:latin typeface="Nunito Black" pitchFamily="2" charset="0"/>
              </a:rPr>
              <a:t>	</a:t>
            </a:r>
            <a:r>
              <a:rPr lang="vi-VN" sz="2400" dirty="0" smtClean="0">
                <a:solidFill>
                  <a:srgbClr val="002060"/>
                </a:solidFill>
                <a:latin typeface="Nunito Black" pitchFamily="2" charset="0"/>
              </a:rPr>
              <a:t>Vài </a:t>
            </a:r>
            <a:r>
              <a:rPr lang="vi-VN" sz="2400" dirty="0">
                <a:solidFill>
                  <a:srgbClr val="002060"/>
                </a:solidFill>
                <a:latin typeface="Nunito Black" pitchFamily="2" charset="0"/>
              </a:rPr>
              <a:t>năm gần đây, những món đồ chơi của bác không được đắt hàng như trước. Bởi vì ở cổng công viên có thêm mấy hàng đồ chơi bằng nhựa. Bác Nhân nói với bạn nhỏ rằng bác muốn về quê làm ruộng.</a:t>
            </a:r>
            <a:endParaRPr lang="vi-VN" sz="2400" dirty="0">
              <a:solidFill>
                <a:srgbClr val="002060"/>
              </a:solidFill>
              <a:latin typeface="Nunito Black" pitchFamily="2" charset="0"/>
            </a:endParaRPr>
          </a:p>
        </p:txBody>
      </p:sp>
      <p:sp>
        <p:nvSpPr>
          <p:cNvPr id="10" name="Rounded Rectangle 9"/>
          <p:cNvSpPr/>
          <p:nvPr/>
        </p:nvSpPr>
        <p:spPr>
          <a:xfrm>
            <a:off x="1328036" y="1020971"/>
            <a:ext cx="10075838" cy="161465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70C0"/>
                </a:solidFill>
                <a:latin typeface="Nunito Black" pitchFamily="2" charset="0"/>
              </a:rPr>
              <a:t>Đoạn 1:</a:t>
            </a:r>
            <a:endParaRPr lang="vi-VN" sz="2400" dirty="0">
              <a:solidFill>
                <a:srgbClr val="0070C0"/>
              </a:solidFill>
              <a:latin typeface="Nunito Black" pitchFamily="2" charset="0"/>
            </a:endParaRPr>
          </a:p>
          <a:p>
            <a:pPr algn="just"/>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Bác </a:t>
            </a:r>
            <a:r>
              <a:rPr lang="vi-VN" sz="2400" dirty="0">
                <a:solidFill>
                  <a:srgbClr val="002060"/>
                </a:solidFill>
                <a:latin typeface="Nunito Black" pitchFamily="2" charset="0"/>
              </a:rPr>
              <a:t>Nhân là người làm đồ chơi bằng bột màu. Bác rất yêu công việc của mình. Mỗi khi làm việc bác đều cảm thấy rất vui vẻ</a:t>
            </a:r>
            <a:r>
              <a:rPr lang="vi-VN"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sp>
        <p:nvSpPr>
          <p:cNvPr id="7" name="Rectangle 6"/>
          <p:cNvSpPr/>
          <p:nvPr/>
        </p:nvSpPr>
        <p:spPr>
          <a:xfrm>
            <a:off x="4424082" y="438708"/>
            <a:ext cx="33233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chơi</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Rounded Rectangle 8"/>
          <p:cNvSpPr/>
          <p:nvPr/>
        </p:nvSpPr>
        <p:spPr>
          <a:xfrm>
            <a:off x="1094461" y="3889171"/>
            <a:ext cx="10309413" cy="1596906"/>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Đoạn </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4</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70C0"/>
              </a:solidFill>
              <a:effectLst/>
              <a:uLnTx/>
              <a:uFillTx/>
              <a:latin typeface="OpenSans"/>
              <a:ea typeface="+mn-ea"/>
              <a:cs typeface="+mn-cs"/>
            </a:endParaRPr>
          </a:p>
          <a:p>
            <a:pPr algn="just"/>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bán</a:t>
            </a:r>
            <a:r>
              <a:rPr lang="en-US" sz="2400" dirty="0">
                <a:solidFill>
                  <a:srgbClr val="002060"/>
                </a:solidFill>
                <a:latin typeface="Nunito Black" pitchFamily="2" charset="0"/>
              </a:rPr>
              <a:t> </a:t>
            </a:r>
            <a:r>
              <a:rPr lang="en-US" sz="2400" dirty="0" err="1">
                <a:solidFill>
                  <a:srgbClr val="002060"/>
                </a:solidFill>
                <a:latin typeface="Nunito Black" pitchFamily="2" charset="0"/>
              </a:rPr>
              <a:t>hàng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cuối</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Nhân</a:t>
            </a:r>
            <a:r>
              <a:rPr lang="en-US" sz="2400" dirty="0">
                <a:solidFill>
                  <a:srgbClr val="002060"/>
                </a:solidFill>
                <a:latin typeface="Nunito Black" pitchFamily="2" charset="0"/>
              </a:rPr>
              <a:t> </a:t>
            </a:r>
            <a:r>
              <a:rPr lang="en-US" sz="2400" dirty="0" err="1">
                <a:solidFill>
                  <a:srgbClr val="002060"/>
                </a:solidFill>
                <a:latin typeface="Nunito Black" pitchFamily="2" charset="0"/>
              </a:rPr>
              <a:t>diễn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ra</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thuận</a:t>
            </a:r>
            <a:r>
              <a:rPr lang="en-US" sz="2400" dirty="0">
                <a:solidFill>
                  <a:srgbClr val="002060"/>
                </a:solidFill>
                <a:latin typeface="Nunito Black" pitchFamily="2" charset="0"/>
              </a:rPr>
              <a:t> </a:t>
            </a:r>
            <a:r>
              <a:rPr lang="en-US" sz="2400" dirty="0" err="1">
                <a:solidFill>
                  <a:srgbClr val="002060"/>
                </a:solidFill>
                <a:latin typeface="Nunito Black" pitchFamily="2" charset="0"/>
              </a:rPr>
              <a:t>lợi</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bán</a:t>
            </a:r>
            <a:r>
              <a:rPr lang="en-US" sz="2400" dirty="0">
                <a:solidFill>
                  <a:srgbClr val="002060"/>
                </a:solidFill>
                <a:latin typeface="Nunito Black" pitchFamily="2" charset="0"/>
              </a:rPr>
              <a:t> </a:t>
            </a:r>
            <a:r>
              <a:rPr lang="en-US" sz="2400" dirty="0" err="1">
                <a:solidFill>
                  <a:srgbClr val="002060"/>
                </a:solidFill>
                <a:latin typeface="Nunito Black" pitchFamily="2" charset="0"/>
              </a:rPr>
              <a:t>hết</a:t>
            </a:r>
            <a:r>
              <a:rPr lang="en-US" sz="2400" dirty="0">
                <a:solidFill>
                  <a:srgbClr val="002060"/>
                </a:solidFill>
                <a:latin typeface="Nunito Black" pitchFamily="2" charset="0"/>
              </a:rPr>
              <a:t> </a:t>
            </a:r>
            <a:r>
              <a:rPr lang="en-US" sz="2400" dirty="0" err="1">
                <a:solidFill>
                  <a:srgbClr val="002060"/>
                </a:solidFill>
                <a:latin typeface="Nunito Black" pitchFamily="2" charset="0"/>
              </a:rPr>
              <a:t>hàng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ngày</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a:t>
            </a:r>
            <a:r>
              <a:rPr lang="en-US" sz="2400" dirty="0" err="1">
                <a:solidFill>
                  <a:srgbClr val="002060"/>
                </a:solidFill>
                <a:latin typeface="Nunito Black" pitchFamily="2" charset="0"/>
              </a:rPr>
              <a:t>đó</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Nhân</a:t>
            </a:r>
            <a:r>
              <a:rPr lang="en-US" sz="2400" dirty="0">
                <a:solidFill>
                  <a:srgbClr val="002060"/>
                </a:solidFill>
                <a:latin typeface="Nunito Black" pitchFamily="2" charset="0"/>
              </a:rPr>
              <a:t> </a:t>
            </a:r>
            <a:r>
              <a:rPr lang="en-US" sz="2400" dirty="0" err="1">
                <a:solidFill>
                  <a:srgbClr val="002060"/>
                </a:solidFill>
                <a:latin typeface="Nunito Black" pitchFamily="2" charset="0"/>
              </a:rPr>
              <a:t>cảm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0" name="Rounded Rectangle 9"/>
          <p:cNvSpPr/>
          <p:nvPr/>
        </p:nvSpPr>
        <p:spPr>
          <a:xfrm>
            <a:off x="1048871" y="1020971"/>
            <a:ext cx="10355003" cy="2560429"/>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Đoạn </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3</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lang="vi-VN" sz="2400" dirty="0">
              <a:solidFill>
                <a:srgbClr val="000000"/>
              </a:solidFill>
              <a:latin typeface="OpenSans"/>
            </a:endParaRPr>
          </a:p>
          <a:p>
            <a:pPr algn="just"/>
            <a:r>
              <a:rPr lang="en-US" sz="2400" dirty="0" smtClean="0">
                <a:solidFill>
                  <a:srgbClr val="000000"/>
                </a:solidFill>
                <a:latin typeface="OpenSans"/>
              </a:rPr>
              <a:t>	</a:t>
            </a:r>
            <a:r>
              <a:rPr lang="vi-VN" sz="2400" dirty="0" smtClean="0">
                <a:solidFill>
                  <a:srgbClr val="002060"/>
                </a:solidFill>
                <a:latin typeface="Nunito Black" pitchFamily="2" charset="0"/>
              </a:rPr>
              <a:t>Khi </a:t>
            </a:r>
            <a:r>
              <a:rPr lang="vi-VN" sz="2400" dirty="0">
                <a:solidFill>
                  <a:srgbClr val="002060"/>
                </a:solidFill>
                <a:latin typeface="Nunito Black" pitchFamily="2" charset="0"/>
              </a:rPr>
              <a:t>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endParaRPr lang="vi-VN" sz="2400" dirty="0">
              <a:solidFill>
                <a:srgbClr val="00206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p:cNvPicPr>
            <a:picLocks noChangeAspect="1" noChangeArrowheads="1"/>
          </p:cNvPicPr>
          <p:nvPr/>
        </p:nvPicPr>
        <p:blipFill rotWithShape="1">
          <a:blip r:embed="rId1">
            <a:extLst>
              <a:ext uri="{28A0092B-C50C-407E-A947-70E740481C1C}">
                <a14:useLocalDpi xmlns:a14="http://schemas.microsoft.com/office/drawing/2010/main" val="0"/>
              </a:ext>
            </a:extLst>
          </a:blip>
          <a:srcRect t="29026" r="-1" b="14722"/>
          <a:stretch>
            <a:fillRect/>
          </a:stretch>
        </p:blipFill>
        <p:spPr bwMode="auto">
          <a:xfrm>
            <a:off x="-152400" y="2042"/>
            <a:ext cx="12542525" cy="6855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a:fillRect/>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2" name="Cloud 1"/>
          <p:cNvSpPr/>
          <p:nvPr/>
        </p:nvSpPr>
        <p:spPr>
          <a:xfrm>
            <a:off x="1905000" y="1981200"/>
            <a:ext cx="5387475" cy="2438400"/>
          </a:xfrm>
          <a:prstGeom prst="cloud">
            <a:avLst/>
          </a:prstGeom>
          <a:solidFill>
            <a:srgbClr val="ADE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680891" y="2276566"/>
            <a:ext cx="6060619"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66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Tiết</a:t>
            </a:r>
            <a:r>
              <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smtClean="0">
                <a:ln>
                  <a:noFill/>
                </a:ln>
                <a:solidFill>
                  <a:srgbClr val="FF0000"/>
                </a:solidFill>
                <a:effectLst/>
                <a:uLnTx/>
                <a:uFillTx/>
                <a:latin typeface="Sigmar One" panose="00000500000000000000" pitchFamily="2" charset="0"/>
                <a:ea typeface="+mn-ea"/>
                <a:cs typeface="+mn-cs"/>
              </a:rPr>
              <a:t>3</a:t>
            </a:r>
            <a:endParaRPr kumimoji="0" lang="en-US" sz="6600" b="0" i="0" u="none" strike="noStrike" kern="1200" cap="none" spc="0" normalizeH="0" baseline="0" noProof="0" dirty="0" smtClean="0">
              <a:ln>
                <a:noFill/>
              </a:ln>
              <a:solidFill>
                <a:srgbClr val="FF0000"/>
              </a:solidFill>
              <a:effectLst/>
              <a:uLnTx/>
              <a:uFillTx/>
              <a:latin typeface="Sigmar One" panose="00000500000000000000"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Viết</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sp>
        <p:nvSpPr>
          <p:cNvPr id="10" name="Rounded Rectangle 9"/>
          <p:cNvSpPr/>
          <p:nvPr/>
        </p:nvSpPr>
        <p:spPr>
          <a:xfrm>
            <a:off x="1328036" y="1020971"/>
            <a:ext cx="10075838" cy="334202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800" b="1" dirty="0">
                <a:solidFill>
                  <a:srgbClr val="FF0000"/>
                </a:solidFill>
                <a:latin typeface="Nunito Black" pitchFamily="2" charset="0"/>
              </a:rPr>
              <a:t>Người làm đồ chơi</a:t>
            </a:r>
            <a:endParaRPr lang="vi-VN" sz="2800" dirty="0">
              <a:solidFill>
                <a:srgbClr val="FF0000"/>
              </a:solidFill>
              <a:latin typeface="Nunito Black" pitchFamily="2" charset="0"/>
            </a:endParaRPr>
          </a:p>
          <a:p>
            <a:pPr algn="just"/>
            <a:r>
              <a:rPr lang="en-US" sz="2400" dirty="0" smtClean="0">
                <a:solidFill>
                  <a:srgbClr val="000000"/>
                </a:solidFill>
                <a:latin typeface="Nunito Black" pitchFamily="2" charset="0"/>
              </a:rPr>
              <a:t>	</a:t>
            </a:r>
            <a:r>
              <a:rPr lang="vi-VN" sz="2400" dirty="0" smtClean="0">
                <a:solidFill>
                  <a:srgbClr val="002060"/>
                </a:solidFill>
                <a:latin typeface="Nunito Black" pitchFamily="2" charset="0"/>
              </a:rPr>
              <a:t>Bác </a:t>
            </a:r>
            <a:r>
              <a:rPr lang="vi-VN" sz="24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a:t>
            </a:r>
            <a:endParaRPr lang="vi-VN" sz="2400" dirty="0">
              <a:solidFill>
                <a:srgbClr val="002060"/>
              </a:solidFill>
              <a:latin typeface="Nunito Black" pitchFamily="2" charset="0"/>
            </a:endParaRPr>
          </a:p>
        </p:txBody>
      </p:sp>
      <p:sp>
        <p:nvSpPr>
          <p:cNvPr id="8" name="Rectangle 7"/>
          <p:cNvSpPr/>
          <p:nvPr/>
        </p:nvSpPr>
        <p:spPr>
          <a:xfrm>
            <a:off x="1166029" y="250547"/>
            <a:ext cx="29357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srgbClr val="0070C0"/>
                </a:solidFill>
                <a:effectLst/>
                <a:uLnTx/>
                <a:uFillTx/>
                <a:latin typeface="Nunito Black" pitchFamily="2" charset="0"/>
                <a:ea typeface="+mn-ea"/>
                <a:cs typeface="Baloo 2 SemiBold" panose="020B0704020202020204" pitchFamily="2" charset="0"/>
              </a:rPr>
              <a:t>1.</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anose="020B0704020202020204" pitchFamily="2" charset="0"/>
              </a:rPr>
              <a:t> </a:t>
            </a:r>
            <a:r>
              <a:rPr kumimoji="0" lang="en-US" sz="3200" b="1" i="0" u="none" strike="noStrike" kern="1200" cap="none" spc="0" normalizeH="0" baseline="0" noProof="0" dirty="0" err="1" smtClean="0">
                <a:ln>
                  <a:noFill/>
                </a:ln>
                <a:solidFill>
                  <a:srgbClr val="002060"/>
                </a:solidFill>
                <a:effectLst/>
                <a:uLnTx/>
                <a:uFillTx/>
                <a:latin typeface="Nunito Black" pitchFamily="2" charset="0"/>
                <a:ea typeface="+mn-ea"/>
                <a:cs typeface="Baloo 2 SemiBold" panose="020B0704020202020204" pitchFamily="2" charset="0"/>
              </a:rPr>
              <a:t>Nghe-viết</a:t>
            </a:r>
            <a:endParaRPr kumimoji="0" lang="en-US" sz="3200" b="1" i="0" u="none" strike="noStrike" kern="1200" cap="none" spc="0" normalizeH="0" baseline="0" noProof="0" dirty="0">
              <a:ln>
                <a:noFill/>
              </a:ln>
              <a:solidFill>
                <a:srgbClr val="002060"/>
              </a:solidFill>
              <a:effectLst/>
              <a:uLnTx/>
              <a:uFillTx/>
              <a:latin typeface="Nunito Black" pitchFamily="2" charset="0"/>
              <a:ea typeface="+mn-ea"/>
              <a:cs typeface="Baloo 2 SemiBold" panose="020B070402020202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7" name="Picture 2" descr="Khi viết, các... - Sách và Thiết bị Giáo dục cho bé vào Lớp 1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693" y="1722928"/>
            <a:ext cx="3325190" cy="3523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ounded Rectangle 9"/>
          <p:cNvSpPr/>
          <p:nvPr/>
        </p:nvSpPr>
        <p:spPr>
          <a:xfrm>
            <a:off x="1328036" y="1020971"/>
            <a:ext cx="9814581" cy="306770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vi-VN" sz="2800" dirty="0">
                <a:solidFill>
                  <a:srgbClr val="0070C0"/>
                </a:solidFill>
                <a:latin typeface="Nunito Black" pitchFamily="2" charset="0"/>
                <a:ea typeface="Open Sans" panose="020B0606030504020204" pitchFamily="34" charset="0"/>
                <a:cs typeface="Open Sans" panose="020B0606030504020204" pitchFamily="34" charset="0"/>
              </a:rPr>
              <a:t>Viết đúng chính tả</a:t>
            </a:r>
            <a:endParaRPr lang="vi-VN" sz="2800" dirty="0">
              <a:solidFill>
                <a:srgbClr val="0070C0"/>
              </a:solidFill>
              <a:latin typeface="Nunito Black" pitchFamily="2" charset="0"/>
              <a:ea typeface="Open Sans" panose="020B0606030504020204" pitchFamily="34" charset="0"/>
              <a:cs typeface="Open Sans" panose="020B0606030504020204" pitchFamily="34" charset="0"/>
            </a:endParaRP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Viết hoa các chữ cái đầu dòng</a:t>
            </a:r>
            <a:endParaRPr lang="vi-VN" sz="2800" dirty="0">
              <a:solidFill>
                <a:srgbClr val="0070C0"/>
              </a:solidFill>
              <a:latin typeface="Nunito Black" pitchFamily="2" charset="0"/>
              <a:ea typeface="Open Sans" panose="020B0606030504020204" pitchFamily="34" charset="0"/>
              <a:cs typeface="Open Sans" panose="020B0606030504020204" pitchFamily="34" charset="0"/>
            </a:endParaRP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Sau mỗi khổ thơ, cách ra một dòng</a:t>
            </a:r>
            <a:endParaRPr lang="en-US" sz="2800"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Chữ</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dễ</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sai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chính</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tả</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trời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kì</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lạ</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dậy</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sớm</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bất</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tận</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rong</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chơi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lặn</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xuống</a:t>
            </a:r>
            <a:r>
              <a:rPr lang="en-US" sz="2800" dirty="0">
                <a:solidFill>
                  <a:srgbClr val="0070C0"/>
                </a:solidFill>
                <a:latin typeface="Nunito Black" pitchFamily="2" charset="0"/>
                <a:ea typeface="Open Sans" panose="020B0606030504020204" pitchFamily="34" charset="0"/>
                <a:cs typeface="Open Sans" panose="020B0606030504020204" pitchFamily="34" charset="0"/>
              </a:rPr>
              <a:t>,…</a:t>
            </a:r>
            <a:endParaRPr lang="vi-VN" sz="2800" dirty="0">
              <a:solidFill>
                <a:srgbClr val="0070C0"/>
              </a:solidFill>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166029" y="250547"/>
            <a:ext cx="1916805"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anose="020B0704020202020204" pitchFamily="2" charset="0"/>
              </a:rPr>
              <a:t>Lưu</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anose="020B0704020202020204" pitchFamily="2" charset="0"/>
              </a:rPr>
              <a:t> Ý:</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anose="020B070402020202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ounded Rectangle 9"/>
          <p:cNvSpPr/>
          <p:nvPr/>
        </p:nvSpPr>
        <p:spPr>
          <a:xfrm>
            <a:off x="1166029" y="2096734"/>
            <a:ext cx="9603156" cy="2959359"/>
          </a:xfrm>
          <a:prstGeom prst="roundRect">
            <a:avLst/>
          </a:prstGeom>
          <a:solidFill>
            <a:srgbClr val="FFFFFF">
              <a:alpha val="80000"/>
            </a:srgbClr>
          </a:solidFill>
          <a:ln w="38100">
            <a:solidFill>
              <a:srgbClr val="CA10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PHIẾU</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MƯỢN SÁCH</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Họ</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người</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mượn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Địa</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chỉ</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baseline="0" dirty="0" err="1" smtClean="0">
                <a:solidFill>
                  <a:srgbClr val="00B050"/>
                </a:solidFill>
                <a:latin typeface="Nunito Black" pitchFamily="2" charset="0"/>
                <a:ea typeface="Open Sans" panose="020B0606030504020204" pitchFamily="34" charset="0"/>
                <a:cs typeface="Open Sans" panose="020B0606030504020204" pitchFamily="34" charset="0"/>
              </a:rPr>
              <a:t>Tác</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giả</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058452" y="479146"/>
            <a:ext cx="10142947" cy="954107"/>
          </a:xfrm>
          <a:prstGeom prst="rect">
            <a:avLst/>
          </a:prstGeom>
        </p:spPr>
        <p:txBody>
          <a:bodyPr wrap="square">
            <a:spAutoFit/>
          </a:bodyPr>
          <a:lstStyle/>
          <a:p>
            <a:r>
              <a:rPr lang="vi-VN" sz="2800" b="1" dirty="0" smtClean="0">
                <a:solidFill>
                  <a:srgbClr val="2888E1"/>
                </a:solidFill>
                <a:latin typeface="Nunito Black" pitchFamily="2" charset="0"/>
              </a:rPr>
              <a:t>2</a:t>
            </a:r>
            <a:r>
              <a:rPr lang="en-US" sz="2800" b="1" dirty="0" smtClean="0">
                <a:solidFill>
                  <a:srgbClr val="2888E1"/>
                </a:solidFill>
                <a:latin typeface="Nunito Black" pitchFamily="2" charset="0"/>
              </a:rPr>
              <a:t>. </a:t>
            </a:r>
            <a:r>
              <a:rPr lang="vi-VN" sz="2800" b="1" dirty="0" smtClean="0">
                <a:solidFill>
                  <a:srgbClr val="002060"/>
                </a:solidFill>
                <a:latin typeface="Nunito Black" pitchFamily="2" charset="0"/>
              </a:rPr>
              <a:t>Em </a:t>
            </a:r>
            <a:r>
              <a:rPr lang="vi-VN" sz="2800" b="1" dirty="0">
                <a:solidFill>
                  <a:srgbClr val="002060"/>
                </a:solidFill>
                <a:latin typeface="Nunito Black" pitchFamily="2" charset="0"/>
              </a:rPr>
              <a:t>muốn mượn sách ở thư viện của khu phố. Hãy viết thông tin vào phiếu mượn sách theo mẫu.</a:t>
            </a:r>
            <a:endParaRPr lang="vi-VN" sz="2800" dirty="0">
              <a:solidFill>
                <a:srgbClr val="002060"/>
              </a:solidFill>
              <a:latin typeface="Nunito Black" pitchFamily="2" charset="0"/>
            </a:endParaRPr>
          </a:p>
        </p:txBody>
      </p:sp>
      <p:sp>
        <p:nvSpPr>
          <p:cNvPr id="9" name="Cloud 8"/>
          <p:cNvSpPr/>
          <p:nvPr/>
        </p:nvSpPr>
        <p:spPr>
          <a:xfrm>
            <a:off x="6355079" y="3865377"/>
            <a:ext cx="484632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vi-VN" sz="2000" dirty="0">
                <a:solidFill>
                  <a:srgbClr val="000000"/>
                </a:solidFill>
                <a:latin typeface="Nunito Black" pitchFamily="2" charset="0"/>
              </a:rPr>
              <a:t>Em lựa chọn cuốn sách mà mình muốn mượn và điền thông tin vào phiếu mượn sách</a:t>
            </a:r>
            <a:r>
              <a:rPr lang="vi-VN" sz="2000" dirty="0" smtClean="0">
                <a:solidFill>
                  <a:srgbClr val="000000"/>
                </a:solidFill>
                <a:latin typeface="Nunito Black" pitchFamily="2" charset="0"/>
              </a:rPr>
              <a:t>.</a:t>
            </a:r>
            <a:endParaRPr lang="en-US" sz="2000" dirty="0">
              <a:latin typeface="Nunito Black" pitchFamily="2"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3108960" y="3470397"/>
            <a:ext cx="686503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6600" noProof="0" dirty="0" smtClean="0">
                <a:solidFill>
                  <a:srgbClr val="71D400"/>
                </a:solidFill>
                <a:latin typeface="Sigmar One" panose="00000500000000000000" pitchFamily="2" charset="0"/>
              </a:rPr>
              <a:t>KHỞI ĐỘNG</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ounded Rectangle 9"/>
          <p:cNvSpPr/>
          <p:nvPr/>
        </p:nvSpPr>
        <p:spPr>
          <a:xfrm>
            <a:off x="1166029" y="2096734"/>
            <a:ext cx="9603156" cy="2959359"/>
          </a:xfrm>
          <a:prstGeom prst="roundRect">
            <a:avLst/>
          </a:prstGeom>
          <a:solidFill>
            <a:srgbClr val="FFFFFF">
              <a:alpha val="80000"/>
            </a:srgbClr>
          </a:solidFill>
          <a:ln w="38100">
            <a:solidFill>
              <a:srgbClr val="CA10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PHIẾU MƯỢN SÁCH</a:t>
            </a:r>
            <a:endParaRPr kumimoji="0" lang="vi-VN"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Họ</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người</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mượn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Địa</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chỉ</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Tác</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giả</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058452" y="479146"/>
            <a:ext cx="1014294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2</a:t>
            </a:r>
            <a:r>
              <a:rPr kumimoji="0" lang="en-US"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 </a:t>
            </a:r>
            <a:r>
              <a:rPr kumimoji="0" lang="vi-VN"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Em </a:t>
            </a: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muốn mượn sách ở thư viện của khu phố. Hãy viết thông tin vào phiếu mượn sách theo mẫu.</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2" name="Rectangle 1"/>
          <p:cNvSpPr/>
          <p:nvPr/>
        </p:nvSpPr>
        <p:spPr>
          <a:xfrm>
            <a:off x="5694753" y="2917919"/>
            <a:ext cx="3541354" cy="523220"/>
          </a:xfrm>
          <a:prstGeom prst="rect">
            <a:avLst/>
          </a:prstGeom>
        </p:spPr>
        <p:txBody>
          <a:bodyPr wrap="none">
            <a:spAutoFit/>
          </a:bodyPr>
          <a:lstStyle/>
          <a:p>
            <a:r>
              <a:rPr lang="vi-VN" sz="2800" dirty="0">
                <a:solidFill>
                  <a:srgbClr val="FF0000"/>
                </a:solidFill>
                <a:latin typeface="Nunito Black" pitchFamily="2" charset="0"/>
              </a:rPr>
              <a:t>Lê Nguyễn Tuấn Tú</a:t>
            </a:r>
            <a:endParaRPr lang="vi-VN" sz="2800" dirty="0">
              <a:solidFill>
                <a:srgbClr val="FF0000"/>
              </a:solidFill>
              <a:latin typeface="Nunito Black" pitchFamily="2" charset="0"/>
            </a:endParaRPr>
          </a:p>
        </p:txBody>
      </p:sp>
      <p:sp>
        <p:nvSpPr>
          <p:cNvPr id="4" name="Rectangle 3"/>
          <p:cNvSpPr/>
          <p:nvPr/>
        </p:nvSpPr>
        <p:spPr>
          <a:xfrm>
            <a:off x="2772507" y="3368282"/>
            <a:ext cx="6285695" cy="523220"/>
          </a:xfrm>
          <a:prstGeom prst="rect">
            <a:avLst/>
          </a:prstGeom>
        </p:spPr>
        <p:txBody>
          <a:bodyPr wrap="none">
            <a:spAutoFit/>
          </a:bodyPr>
          <a:lstStyle/>
          <a:p>
            <a:r>
              <a:rPr lang="en-US" sz="2800" dirty="0" smtClean="0">
                <a:solidFill>
                  <a:srgbClr val="FF0000"/>
                </a:solidFill>
                <a:latin typeface="Nunito Black" pitchFamily="2" charset="0"/>
              </a:rPr>
              <a:t>S</a:t>
            </a:r>
            <a:r>
              <a:rPr lang="vi-VN" sz="2800" dirty="0" smtClean="0">
                <a:solidFill>
                  <a:srgbClr val="FF0000"/>
                </a:solidFill>
                <a:latin typeface="Nunito Black" pitchFamily="2" charset="0"/>
              </a:rPr>
              <a:t>ố </a:t>
            </a:r>
            <a:r>
              <a:rPr lang="vi-VN" sz="2800" dirty="0">
                <a:solidFill>
                  <a:srgbClr val="FF0000"/>
                </a:solidFill>
                <a:latin typeface="Nunito Black" pitchFamily="2" charset="0"/>
              </a:rPr>
              <a:t>nhà B2, khu tập thể Thành Công</a:t>
            </a:r>
            <a:endParaRPr lang="vi-VN" sz="2800" dirty="0">
              <a:solidFill>
                <a:srgbClr val="FF0000"/>
              </a:solidFill>
              <a:latin typeface="Nunito Black" pitchFamily="2" charset="0"/>
            </a:endParaRPr>
          </a:p>
        </p:txBody>
      </p:sp>
      <p:sp>
        <p:nvSpPr>
          <p:cNvPr id="5" name="Rectangle 4"/>
          <p:cNvSpPr/>
          <p:nvPr/>
        </p:nvSpPr>
        <p:spPr>
          <a:xfrm>
            <a:off x="3063543" y="3769277"/>
            <a:ext cx="4162210" cy="523220"/>
          </a:xfrm>
          <a:prstGeom prst="rect">
            <a:avLst/>
          </a:prstGeom>
        </p:spPr>
        <p:txBody>
          <a:bodyPr wrap="square">
            <a:spAutoFit/>
          </a:bodyPr>
          <a:lstStyle/>
          <a:p>
            <a:r>
              <a:rPr lang="vi-VN" sz="2800" dirty="0">
                <a:solidFill>
                  <a:srgbClr val="FF0000"/>
                </a:solidFill>
                <a:latin typeface="Nunito Black" pitchFamily="2" charset="0"/>
              </a:rPr>
              <a:t>Dế Mèn phiêu lưu kí</a:t>
            </a:r>
            <a:endParaRPr lang="vi-VN" sz="2800" dirty="0">
              <a:solidFill>
                <a:srgbClr val="FF0000"/>
              </a:solidFill>
              <a:latin typeface="Nunito Black" pitchFamily="2" charset="0"/>
            </a:endParaRPr>
          </a:p>
        </p:txBody>
      </p:sp>
      <p:sp>
        <p:nvSpPr>
          <p:cNvPr id="6" name="Rectangle 5"/>
          <p:cNvSpPr/>
          <p:nvPr/>
        </p:nvSpPr>
        <p:spPr>
          <a:xfrm>
            <a:off x="2772507" y="4213522"/>
            <a:ext cx="1537600" cy="523220"/>
          </a:xfrm>
          <a:prstGeom prst="rect">
            <a:avLst/>
          </a:prstGeom>
        </p:spPr>
        <p:txBody>
          <a:bodyPr wrap="none">
            <a:spAutoFit/>
          </a:bodyPr>
          <a:lstStyle/>
          <a:p>
            <a:r>
              <a:rPr lang="vi-VN" sz="2800" dirty="0">
                <a:solidFill>
                  <a:srgbClr val="FF0000"/>
                </a:solidFill>
                <a:latin typeface="Nunito Black" pitchFamily="2" charset="0"/>
              </a:rPr>
              <a:t>Tô Hoài</a:t>
            </a:r>
            <a:endParaRPr lang="vi-VN" sz="2800" dirty="0">
              <a:solidFill>
                <a:srgbClr val="FF0000"/>
              </a:solidFill>
              <a:latin typeface="Nunito Black" pitchFamily="2" charset="0"/>
            </a:endParaRPr>
          </a:p>
        </p:txBody>
      </p:sp>
      <p:sp>
        <p:nvSpPr>
          <p:cNvPr id="11" name="Rectangle 10"/>
          <p:cNvSpPr/>
          <p:nvPr/>
        </p:nvSpPr>
        <p:spPr>
          <a:xfrm>
            <a:off x="1166029" y="1503383"/>
            <a:ext cx="767274" cy="523220"/>
          </a:xfrm>
          <a:prstGeom prst="rect">
            <a:avLst/>
          </a:prstGeom>
        </p:spPr>
        <p:txBody>
          <a:bodyPr wrap="square">
            <a:spAutoFit/>
          </a:bodyPr>
          <a:lstStyle/>
          <a:p>
            <a:r>
              <a:rPr lang="en-US" sz="2800" dirty="0" smtClean="0">
                <a:solidFill>
                  <a:srgbClr val="FF0000"/>
                </a:solidFill>
                <a:latin typeface="Nunito Black" pitchFamily="2" charset="0"/>
              </a:rPr>
              <a:t>M:</a:t>
            </a:r>
            <a:endParaRPr lang="vi-VN" sz="2800" dirty="0">
              <a:solidFill>
                <a:srgbClr val="FF000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P spid="5" grpId="0"/>
      <p:bldP spid="6"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28851" y="3605349"/>
            <a:ext cx="4953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Vận</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dụng</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058452" y="438037"/>
            <a:ext cx="10142947" cy="892552"/>
          </a:xfrm>
          <a:prstGeom prst="rect">
            <a:avLst/>
          </a:prstGeom>
        </p:spPr>
        <p:txBody>
          <a:bodyPr wrap="square">
            <a:spAutoFit/>
          </a:bodyPr>
          <a:lstStyle/>
          <a:p>
            <a:pPr lvl="0"/>
            <a:r>
              <a:rPr lang="en-US" sz="2800" dirty="0" smtClean="0">
                <a:solidFill>
                  <a:srgbClr val="002060"/>
                </a:solidFill>
                <a:latin typeface="Nunito Black" pitchFamily="2" charset="0"/>
              </a:rPr>
              <a:t>	</a:t>
            </a:r>
            <a:r>
              <a:rPr lang="vi-VN" sz="2400" dirty="0" smtClean="0">
                <a:solidFill>
                  <a:srgbClr val="002060"/>
                </a:solidFill>
                <a:latin typeface="Nunito Black" pitchFamily="2" charset="0"/>
              </a:rPr>
              <a:t>Làm </a:t>
            </a:r>
            <a:r>
              <a:rPr lang="vi-VN" sz="2400" dirty="0">
                <a:solidFill>
                  <a:srgbClr val="002060"/>
                </a:solidFill>
                <a:latin typeface="Nunito Black" pitchFamily="2" charset="0"/>
              </a:rPr>
              <a:t>một đồ chơi mà em thích (gấp, cắt, dán, nặn,…) và giới thiệu đồ chơi đó với người thân.</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pic>
        <p:nvPicPr>
          <p:cNvPr id="9" name="Picture 4"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9595192" y="454483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https://img.loigiaihay.com/picture/2022/0316/1.jpg"/>
          <p:cNvPicPr>
            <a:picLocks noChangeAspect="1" noChangeArrowheads="1"/>
          </p:cNvPicPr>
          <p:nvPr/>
        </p:nvPicPr>
        <p:blipFill rotWithShape="1">
          <a:blip r:embed="rId4">
            <a:extLst>
              <a:ext uri="{28A0092B-C50C-407E-A947-70E740481C1C}">
                <a14:useLocalDpi xmlns:a14="http://schemas.microsoft.com/office/drawing/2010/main" val="0"/>
              </a:ext>
            </a:extLst>
          </a:blip>
          <a:srcRect b="16830"/>
          <a:stretch>
            <a:fillRect/>
          </a:stretch>
        </p:blipFill>
        <p:spPr bwMode="auto">
          <a:xfrm>
            <a:off x="3534484" y="1330589"/>
            <a:ext cx="5692782" cy="5062445"/>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p:cNvSpPr/>
          <p:nvPr/>
        </p:nvSpPr>
        <p:spPr>
          <a:xfrm>
            <a:off x="40341" y="1643084"/>
            <a:ext cx="3716384"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eaLnBrk="0" fontAlgn="base" hangingPunct="0">
              <a:spcBef>
                <a:spcPct val="0"/>
              </a:spcBef>
              <a:spcAft>
                <a:spcPct val="0"/>
              </a:spcAft>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altLang="en-US" sz="2000" dirty="0" err="1">
                <a:solidFill>
                  <a:srgbClr val="000000"/>
                </a:solidFill>
                <a:latin typeface="Nunito Black" pitchFamily="2" charset="0"/>
              </a:rPr>
              <a:t>Em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tham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khảo</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một</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số</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cách</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làm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đồ</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chơi</a:t>
            </a:r>
            <a:r>
              <a:rPr lang="en-US" altLang="en-US" sz="2000" dirty="0">
                <a:solidFill>
                  <a:srgbClr val="000000"/>
                </a:solidFill>
                <a:latin typeface="Nunito Black" pitchFamily="2" charset="0"/>
              </a:rPr>
              <a:t> </a:t>
            </a:r>
            <a:r>
              <a:rPr lang="en-US" altLang="en-US" sz="2000" dirty="0" err="1" smtClean="0">
                <a:solidFill>
                  <a:srgbClr val="000000"/>
                </a:solidFill>
                <a:latin typeface="Nunito Black" pitchFamily="2" charset="0"/>
              </a:rPr>
              <a:t>sau</a:t>
            </a:r>
            <a:r>
              <a:rPr lang="en-US" altLang="en-US" sz="2000" dirty="0" smtClean="0">
                <a:solidFill>
                  <a:srgbClr val="000000"/>
                </a:solidFill>
                <a:latin typeface="Nunito Black" pitchFamily="2" charset="0"/>
              </a:rPr>
              <a:t>:</a:t>
            </a:r>
            <a:endParaRPr lang="en-US" altLang="en-US" sz="2000" dirty="0">
              <a:solidFill>
                <a:srgbClr val="00000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058452" y="343908"/>
            <a:ext cx="101429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Làm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một đồ chơi mà em thích (gấp, cắt, dán, nặn,…) và giới thiệu đồ chơi đó với người thân.</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9" name="Picture 4"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9595192" y="454483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11" name="Cloud 10"/>
          <p:cNvSpPr/>
          <p:nvPr/>
        </p:nvSpPr>
        <p:spPr>
          <a:xfrm>
            <a:off x="134470" y="1643084"/>
            <a:ext cx="3716384"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Em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tham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khảo</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một</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số</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cách</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làm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đồ</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chơi</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sau</a:t>
            </a:r>
            <a:r>
              <a:rPr kumimoji="0" lang="en-US" altLang="en-US" sz="2000" b="0" i="0" u="none" strike="noStrike" kern="1200" cap="none" spc="0" normalizeH="0" baseline="0" noProof="0" dirty="0" smtClean="0">
                <a:ln>
                  <a:noFill/>
                </a:ln>
                <a:solidFill>
                  <a:srgbClr val="000000"/>
                </a:solidFill>
                <a:effectLst/>
                <a:uLnTx/>
                <a:uFillTx/>
                <a:latin typeface="Nunito Black" pitchFamily="2" charset="0"/>
                <a:ea typeface="+mn-ea"/>
                <a:cs typeface="+mn-cs"/>
              </a:rPr>
              <a:t>:</a:t>
            </a:r>
            <a:endPar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pic>
        <p:nvPicPr>
          <p:cNvPr id="7" name="Picture 6" descr="https://img.loigiaihay.com/picture/2022/0316/2.jpg"/>
          <p:cNvPicPr>
            <a:picLocks noChangeAspect="1" noChangeArrowheads="1"/>
          </p:cNvPicPr>
          <p:nvPr/>
        </p:nvPicPr>
        <p:blipFill rotWithShape="1">
          <a:blip r:embed="rId4">
            <a:extLst>
              <a:ext uri="{28A0092B-C50C-407E-A947-70E740481C1C}">
                <a14:useLocalDpi xmlns:a14="http://schemas.microsoft.com/office/drawing/2010/main" val="0"/>
              </a:ext>
            </a:extLst>
          </a:blip>
          <a:srcRect b="5123"/>
          <a:stretch>
            <a:fillRect/>
          </a:stretch>
        </p:blipFill>
        <p:spPr bwMode="auto">
          <a:xfrm>
            <a:off x="3815508" y="1177738"/>
            <a:ext cx="5341939" cy="52710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Vẽ Tay Bọ Rùa Bảy điểm Dễ Thương Miễn Phí 抠 Png Hình ảnh | Định dạng hình  ảnh PSD 610663515| vn.lovepik.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0" y="3486668"/>
            <a:ext cx="3810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Củng</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cố</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600" rtl="0" eaLnBrk="1" fontAlgn="auto" latinLnBrk="0" hangingPunct="1">
              <a:lnSpc>
                <a:spcPct val="90000"/>
              </a:lnSpc>
              <a:spcBef>
                <a:spcPct val="0"/>
              </a:spcBef>
              <a:spcAft>
                <a:spcPts val="400"/>
              </a:spcAft>
              <a:buClrTx/>
              <a:buSzTx/>
              <a:buFontTx/>
              <a:buNone/>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endParaRPr kumimoji="0" lang="en-US" sz="6400" b="1" i="0" u="none" strike="noStrike" kern="1200" cap="none" spc="0" normalizeH="0" baseline="0" noProof="0">
              <a:ln>
                <a:noFill/>
              </a:ln>
              <a:solidFill>
                <a:srgbClr val="73C532"/>
              </a:solidFill>
              <a:effectLst/>
              <a:uLnTx/>
              <a:uFillTx/>
              <a:latin typeface="Sigmar One" panose="00000500000000000000" pitchFamily="2"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21735" y="615317"/>
            <a:ext cx="4978053" cy="56273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8722"/>
          <a:stretch>
            <a:fillRect/>
          </a:stretch>
        </p:blipFill>
        <p:spPr>
          <a:xfrm>
            <a:off x="1051560" y="493931"/>
            <a:ext cx="1143000" cy="914400"/>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smtClean="0">
                <a:solidFill>
                  <a:srgbClr val="FF0000"/>
                </a:solidFill>
                <a:effectLst/>
                <a:latin typeface="Nunito Black" pitchFamily="2" charset="0"/>
              </a:rPr>
              <a:t>M: </a:t>
            </a:r>
            <a:endParaRPr lang="en-US" sz="2800" dirty="0">
              <a:solidFill>
                <a:srgbClr val="FF0000"/>
              </a:solidFill>
            </a:endParaRPr>
          </a:p>
        </p:txBody>
      </p:sp>
      <p:sp>
        <p:nvSpPr>
          <p:cNvPr id="11" name="Horizontal Scroll 10"/>
          <p:cNvSpPr/>
          <p:nvPr/>
        </p:nvSpPr>
        <p:spPr>
          <a:xfrm>
            <a:off x="822961" y="1536818"/>
            <a:ext cx="10006148" cy="4048899"/>
          </a:xfrm>
          <a:prstGeom prst="horizontalScroll">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i="0" dirty="0" smtClean="0">
                <a:solidFill>
                  <a:srgbClr val="FF0000"/>
                </a:solidFill>
                <a:effectLst/>
                <a:latin typeface="Nunito Black" pitchFamily="2" charset="0"/>
              </a:rPr>
              <a:t>Bài tham khảo 1:</a:t>
            </a:r>
            <a:endParaRPr lang="vi-VN" sz="2400" b="0" i="0" dirty="0" smtClean="0">
              <a:solidFill>
                <a:srgbClr val="FF0000"/>
              </a:solidFill>
              <a:effectLst/>
              <a:latin typeface="Nunito Black" pitchFamily="2" charset="0"/>
            </a:endParaRPr>
          </a:p>
          <a:p>
            <a:pPr algn="just"/>
            <a:r>
              <a:rPr lang="en-US" sz="2400" b="0" i="0" dirty="0" smtClean="0">
                <a:solidFill>
                  <a:srgbClr val="000000"/>
                </a:solidFill>
                <a:effectLst/>
                <a:latin typeface="Nunito Black" pitchFamily="2" charset="0"/>
              </a:rPr>
              <a:t>	</a:t>
            </a:r>
            <a:r>
              <a:rPr lang="vi-VN" sz="2400" b="0" i="0" dirty="0" smtClean="0">
                <a:solidFill>
                  <a:srgbClr val="002060"/>
                </a:solidFill>
                <a:effectLst/>
                <a:latin typeface="Nunito Black" pitchFamily="2" charset="0"/>
              </a:rPr>
              <a:t>Lisa là cô búp bê mà mẹ tặng em vào sinh nhật 7 tuổi. Cô búp bê cao khoảng 30cm và được làm bằng nhựa dẻo. Lisa có mái tóc màu vàng được tết thành hai bím tóc dài xinh xắn. Môi đỏ chúm</a:t>
            </a:r>
            <a:r>
              <a:rPr lang="en-US" sz="2400" b="0" i="0" dirty="0" smtClean="0">
                <a:solidFill>
                  <a:srgbClr val="002060"/>
                </a:solidFill>
                <a:effectLst/>
                <a:latin typeface="Nunito Black" pitchFamily="2" charset="0"/>
              </a:rPr>
              <a:t> </a:t>
            </a:r>
            <a:r>
              <a:rPr lang="en-US" sz="2400" b="0" i="0" dirty="0" err="1" smtClean="0">
                <a:solidFill>
                  <a:srgbClr val="002060"/>
                </a:solidFill>
                <a:effectLst/>
                <a:latin typeface="Nunito Black" pitchFamily="2" charset="0"/>
              </a:rPr>
              <a:t>chím</a:t>
            </a:r>
            <a:r>
              <a:rPr lang="vi-VN" sz="2400" b="0" i="0" dirty="0" smtClean="0">
                <a:solidFill>
                  <a:srgbClr val="002060"/>
                </a:solidFill>
                <a:effectLst/>
                <a:latin typeface="Nunito Black" pitchFamily="2" charset="0"/>
              </a:rPr>
              <a:t> trông rất đáng yêu. Khuôn mặt của Lisa tròn trịa bầu bĩnh, hai má đỏ hồng rất dễ thương. Cô mặc một chiếc váy xòe màu cam, có chiếc nơ đỏ ở thắt lưng rất đẹp. Chân cô đi đôi giày búp bê màu đỏ.</a:t>
            </a:r>
            <a:endParaRPr lang="en-US" sz="2400" dirty="0">
              <a:solidFill>
                <a:srgbClr val="002060"/>
              </a:solidFill>
            </a:endParaRPr>
          </a:p>
        </p:txBody>
      </p:sp>
      <p:sp>
        <p:nvSpPr>
          <p:cNvPr id="6" name="Rounded Rectangle 5"/>
          <p:cNvSpPr/>
          <p:nvPr/>
        </p:nvSpPr>
        <p:spPr>
          <a:xfrm>
            <a:off x="2492419" y="920649"/>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smtClean="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8722"/>
          <a:stretch>
            <a:fillRect/>
          </a:stretch>
        </p:blipFill>
        <p:spPr>
          <a:xfrm>
            <a:off x="1051560" y="493931"/>
            <a:ext cx="1143000" cy="914400"/>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Horizontal Scroll 10"/>
          <p:cNvSpPr/>
          <p:nvPr/>
        </p:nvSpPr>
        <p:spPr>
          <a:xfrm>
            <a:off x="783772" y="1551503"/>
            <a:ext cx="10763793" cy="3558123"/>
          </a:xfrm>
          <a:prstGeom prst="horizontalScroll">
            <a:avLst/>
          </a:prstGeom>
          <a:solidFill>
            <a:schemeClr val="accent5">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smtClean="0">
                <a:solidFill>
                  <a:srgbClr val="000000"/>
                </a:solidFill>
                <a:latin typeface="Nunito Black" pitchFamily="2" charset="0"/>
              </a:rPr>
              <a:t>	</a:t>
            </a:r>
            <a:r>
              <a:rPr lang="vi-VN" sz="2400" dirty="0" smtClean="0">
                <a:solidFill>
                  <a:schemeClr val="accent4">
                    <a:lumMod val="50000"/>
                  </a:schemeClr>
                </a:solidFill>
                <a:latin typeface="Nunito Black" pitchFamily="2" charset="0"/>
              </a:rPr>
              <a:t>Chiếc </a:t>
            </a:r>
            <a:r>
              <a:rPr lang="vi-VN" sz="2400" dirty="0">
                <a:solidFill>
                  <a:schemeClr val="accent4">
                    <a:lumMod val="50000"/>
                  </a:schemeClr>
                </a:solidFill>
                <a:latin typeface="Nunito Black" pitchFamily="2" charset="0"/>
              </a:rPr>
              <a:t>ô tô điều khiển từ xa là món quà của dì gửi về cho em. Lúc mới về, chiếc ô tô được đặt trong một cái hộp lớn, phía trước là giấy bóng kính. Chiếc ô tô là dạng xe đua. Nó có màu xanh dương. Tay cầm điều khiển xe màu đen có hai nút để khởi động và điều chỉnh hướng đi. Chỉ cần ấn nhẹ nút điều khiển, chiếc xe lao như bay về phía trước.</a:t>
            </a:r>
            <a:endParaRPr lang="vi-VN" sz="2400" dirty="0">
              <a:solidFill>
                <a:schemeClr val="accent4">
                  <a:lumMod val="50000"/>
                </a:schemeClr>
              </a:solidFill>
              <a:latin typeface="Nunito Black" pitchFamily="2" charset="0"/>
            </a:endParaRPr>
          </a:p>
        </p:txBody>
      </p:sp>
      <p:sp>
        <p:nvSpPr>
          <p:cNvPr id="6" name="Rounded Rectangle 5"/>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smtClean="0">
                <a:solidFill>
                  <a:srgbClr val="FF0000"/>
                </a:solidFill>
                <a:effectLst/>
                <a:latin typeface="Nunito Black" pitchFamily="2" charset="0"/>
              </a:rPr>
              <a:t>M: </a:t>
            </a:r>
            <a:endParaRPr lang="en-US" sz="2800" dirty="0">
              <a:solidFill>
                <a:srgbClr val="FF0000"/>
              </a:solidFill>
            </a:endParaRPr>
          </a:p>
        </p:txBody>
      </p:sp>
      <p:sp>
        <p:nvSpPr>
          <p:cNvPr id="7" name="Rounded Rectangle 6"/>
          <p:cNvSpPr/>
          <p:nvPr/>
        </p:nvSpPr>
        <p:spPr>
          <a:xfrm>
            <a:off x="2492419" y="920649"/>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smtClean="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Oval 2"/>
          <p:cNvSpPr/>
          <p:nvPr/>
        </p:nvSpPr>
        <p:spPr>
          <a:xfrm>
            <a:off x="697146" y="2782389"/>
            <a:ext cx="10994306" cy="1743047"/>
          </a:xfrm>
          <a:prstGeom prst="ellipse">
            <a:avLst/>
          </a:prstGeom>
          <a:solidFill>
            <a:srgbClr val="FFFFFF">
              <a:alpha val="8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Bài</a:t>
            </a:r>
            <a:r>
              <a:rPr kumimoji="0" lang="en-US" sz="54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 31: </a:t>
            </a:r>
            <a:r>
              <a:rPr kumimoji="0" lang="en-US" sz="4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NGƯỜI LÀM ĐỒ CHƠI</a:t>
            </a:r>
            <a:endParaRPr kumimoji="0" lang="en-US" sz="4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2299447" y="3680011"/>
            <a:ext cx="8153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ĐỌC VĂN</a:t>
            </a:r>
            <a:r>
              <a:rPr kumimoji="0" lang="en-US" sz="66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BẢN</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br>
              <a:rPr kumimoji="0" lang="vi-VN" sz="1200" b="0" i="0" u="none" strike="noStrike" kern="1200" cap="none" spc="0" normalizeH="0" baseline="0" noProof="0" dirty="0">
                <a:ln>
                  <a:noFill/>
                </a:ln>
                <a:solidFill>
                  <a:srgbClr val="000000"/>
                </a:solidFill>
                <a:effectLst/>
                <a:uLnTx/>
                <a:uFillTx/>
                <a:latin typeface="OpenSans"/>
                <a:ea typeface="+mn-ea"/>
                <a:cs typeface="+mn-cs"/>
              </a:rPr>
            </a:b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328036" y="835322"/>
            <a:ext cx="9814581" cy="5500168"/>
          </a:xfrm>
          <a:prstGeom prst="rect">
            <a:avLst/>
          </a:prstGeom>
          <a:ln>
            <a:noFill/>
          </a:ln>
          <a:effectLst>
            <a:softEdge rad="112500"/>
          </a:effectLst>
        </p:spPr>
      </p:pic>
      <p:pic>
        <p:nvPicPr>
          <p:cNvPr id="7" name="Picture 6"/>
          <p:cNvPicPr>
            <a:picLocks noChangeAspect="1"/>
          </p:cNvPicPr>
          <p:nvPr/>
        </p:nvPicPr>
        <p:blipFill rotWithShape="1">
          <a:blip r:embed="rId3"/>
          <a:srcRect l="12985"/>
          <a:stretch>
            <a:fillRect/>
          </a:stretch>
        </p:blipFill>
        <p:spPr>
          <a:xfrm>
            <a:off x="0" y="13446"/>
            <a:ext cx="1025530" cy="938348"/>
          </a:xfrm>
          <a:prstGeom prst="ellipse">
            <a:avLst/>
          </a:prstGeom>
        </p:spPr>
      </p:pic>
      <p:sp>
        <p:nvSpPr>
          <p:cNvPr id="9" name="Rectangle 8"/>
          <p:cNvSpPr/>
          <p:nvPr/>
        </p:nvSpPr>
        <p:spPr>
          <a:xfrm>
            <a:off x="4393736" y="251788"/>
            <a:ext cx="3768980" cy="584775"/>
          </a:xfrm>
          <a:prstGeom prst="rect">
            <a:avLst/>
          </a:prstGeom>
        </p:spPr>
        <p:txBody>
          <a:bodyPr wrap="none">
            <a:spAutoFit/>
          </a:bodyPr>
          <a:lstStyle/>
          <a:p>
            <a:r>
              <a:rPr lang="vi-VN" sz="3200" b="1" dirty="0">
                <a:solidFill>
                  <a:srgbClr val="FF0000"/>
                </a:solidFill>
                <a:latin typeface="Nunito Black" pitchFamily="2" charset="0"/>
              </a:rPr>
              <a:t>Người làm đồ chơi</a:t>
            </a:r>
            <a:endParaRPr lang="en-US" sz="3200" dirty="0">
              <a:solidFill>
                <a:srgbClr val="FF0000"/>
              </a:solidFill>
              <a:latin typeface="Nunito Black" pitchFamily="2" charset="0"/>
            </a:endParaRPr>
          </a:p>
        </p:txBody>
      </p:sp>
      <p:sp>
        <p:nvSpPr>
          <p:cNvPr id="12" name="Rounded Rectangle 11"/>
          <p:cNvSpPr/>
          <p:nvPr/>
        </p:nvSpPr>
        <p:spPr>
          <a:xfrm>
            <a:off x="602443" y="902261"/>
            <a:ext cx="11206380" cy="4861883"/>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smtClean="0">
                <a:solidFill>
                  <a:srgbClr val="002060"/>
                </a:solidFill>
                <a:latin typeface="Nunito Black" pitchFamily="2" charset="0"/>
              </a:rPr>
              <a:t>	</a:t>
            </a:r>
            <a:endParaRPr lang="en-US" sz="2200" dirty="0" smtClean="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smtClean="0">
                <a:solidFill>
                  <a:srgbClr val="002060"/>
                </a:solidFill>
                <a:latin typeface="Nunito Black" pitchFamily="2" charset="0"/>
              </a:rPr>
              <a:t>Bác </a:t>
            </a:r>
            <a:r>
              <a:rPr lang="vi-VN" sz="22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endParaRPr lang="vi-VN" sz="2200" dirty="0">
              <a:solidFill>
                <a:srgbClr val="002060"/>
              </a:solidFill>
              <a:latin typeface="Nunito Black" pitchFamily="2" charset="0"/>
            </a:endParaRPr>
          </a:p>
          <a:p>
            <a:pPr algn="just"/>
            <a:r>
              <a:rPr lang="en-US" sz="2200" dirty="0">
                <a:solidFill>
                  <a:srgbClr val="002060"/>
                </a:solidFill>
                <a:latin typeface="Nunito Black" pitchFamily="2" charset="0"/>
              </a:rPr>
              <a:t>	</a:t>
            </a:r>
            <a:r>
              <a:rPr lang="vi-VN" sz="2200" dirty="0" smtClean="0">
                <a:solidFill>
                  <a:srgbClr val="002060"/>
                </a:solidFill>
                <a:latin typeface="Nunito Black" pitchFamily="2" charset="0"/>
              </a:rPr>
              <a:t>Mấy năm gần đây, những đồ chơi của bác không được đắt hàng như trước. Ở cổng công viên, có thêm mấy hàng đồ chơi bằng nhựa.</a:t>
            </a:r>
            <a:endParaRPr lang="vi-VN" sz="2200" dirty="0" smtClean="0">
              <a:solidFill>
                <a:srgbClr val="002060"/>
              </a:solidFill>
              <a:latin typeface="Nunito Black" pitchFamily="2" charset="0"/>
            </a:endParaRP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Một hôm, bác Nhân bảo:</a:t>
            </a:r>
            <a:endParaRPr lang="vi-VN" sz="2200" dirty="0" smtClean="0">
              <a:solidFill>
                <a:srgbClr val="002060"/>
              </a:solidFill>
              <a:latin typeface="Nunito Black" pitchFamily="2" charset="0"/>
            </a:endParaRP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Bác sắp về quê đây, về quê làm ruộng.</a:t>
            </a:r>
            <a:endParaRPr lang="vi-VN" sz="2200" dirty="0" smtClean="0">
              <a:solidFill>
                <a:srgbClr val="002060"/>
              </a:solidFill>
              <a:latin typeface="Nunito Black" pitchFamily="2" charset="0"/>
            </a:endParaRP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Tôi suýt khóc:</a:t>
            </a:r>
            <a:endParaRPr lang="vi-VN" sz="2200" dirty="0" smtClean="0">
              <a:solidFill>
                <a:srgbClr val="002060"/>
              </a:solidFill>
              <a:latin typeface="Nunito Black" pitchFamily="2" charset="0"/>
            </a:endParaRP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Đừng, bác đừng về. Bác ở đây làm đồ chơi bán cho chúng cháu.</a:t>
            </a:r>
            <a:endParaRPr lang="vi-VN" sz="2200" dirty="0" smtClean="0">
              <a:solidFill>
                <a:srgbClr val="002060"/>
              </a:solidFill>
              <a:latin typeface="Nunito Black" pitchFamily="2" charset="0"/>
            </a:endParaRP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Nhưng độ này chả mấy ai mua đồ chơi của bác nữa. Còn một ít bột và màu, bác sẽ nặn và bán nốt trong ngày mai.</a:t>
            </a:r>
            <a:endParaRPr lang="vi-VN" sz="2200" dirty="0" smtClean="0">
              <a:solidFill>
                <a:srgbClr val="002060"/>
              </a:solidFill>
              <a:latin typeface="Nunito Black" pitchFamily="2" charset="0"/>
            </a:endParaRPr>
          </a:p>
          <a:p>
            <a:pPr algn="just"/>
            <a:r>
              <a:rPr lang="en-US" sz="2400" dirty="0">
                <a:solidFill>
                  <a:srgbClr val="002060"/>
                </a:solidFill>
                <a:latin typeface="Nunito Black" pitchFamily="2" charset="0"/>
              </a:rPr>
              <a:t>	</a:t>
            </a:r>
            <a:endParaRPr lang="vi-VN" sz="2400" dirty="0">
              <a:solidFill>
                <a:srgbClr val="00206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6416FE1-8D56-434D-A06F-93AB27526BAF}"/>
</file>

<file path=customXml/itemProps2.xml><?xml version="1.0" encoding="utf-8"?>
<ds:datastoreItem xmlns:ds="http://schemas.openxmlformats.org/officeDocument/2006/customXml" ds:itemID="{B737437A-E3E7-4D40-BBF1-20B8144241AC}"/>
</file>

<file path=customXml/itemProps3.xml><?xml version="1.0" encoding="utf-8"?>
<ds:datastoreItem xmlns:ds="http://schemas.openxmlformats.org/officeDocument/2006/customXml" ds:itemID="{C626FBCC-5B22-4A62-915C-01B91F14C7DA}"/>
</file>

<file path=docProps/app.xml><?xml version="1.0" encoding="utf-8"?>
<Properties xmlns="http://schemas.openxmlformats.org/officeDocument/2006/extended-properties" xmlns:vt="http://schemas.openxmlformats.org/officeDocument/2006/docPropsVTypes">
  <TotalTime>0</TotalTime>
  <Words>12553</Words>
  <Application>WPS Presentation</Application>
  <PresentationFormat>Widescreen</PresentationFormat>
  <Paragraphs>356</Paragraphs>
  <Slides>45</Slides>
  <Notes>0</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45</vt:i4>
      </vt:variant>
    </vt:vector>
  </HeadingPairs>
  <TitlesOfParts>
    <vt:vector size="70" baseType="lpstr">
      <vt:lpstr>Arial</vt:lpstr>
      <vt:lpstr>SimSun</vt:lpstr>
      <vt:lpstr>Wingdings</vt:lpstr>
      <vt:lpstr>Calibri</vt:lpstr>
      <vt:lpstr>KaiTi</vt:lpstr>
      <vt:lpstr>Alibaba PuHuiTi</vt:lpstr>
      <vt:lpstr>Nunito Black</vt:lpstr>
      <vt:lpstr>Segoe Print</vt:lpstr>
      <vt:lpstr>#9Slide03 Arima Madurai Black</vt:lpstr>
      <vt:lpstr>Chango</vt:lpstr>
      <vt:lpstr>Arial</vt:lpstr>
      <vt:lpstr>Tahoma</vt:lpstr>
      <vt:lpstr>Great Vibes</vt:lpstr>
      <vt:lpstr>Sigmar One</vt:lpstr>
      <vt:lpstr>OpenSans</vt:lpstr>
      <vt:lpstr>Microsoft YaHei</vt:lpstr>
      <vt:lpstr>Arial Unicode MS</vt:lpstr>
      <vt:lpstr>Calibri Light</vt:lpstr>
      <vt:lpstr>Baloo 2 SemiBold</vt:lpstr>
      <vt:lpstr>Baloo 2 Medium</vt:lpstr>
      <vt:lpstr>Open Sans</vt:lpstr>
      <vt:lpstr>Times New Roman</vt:lpstr>
      <vt:lpstr>Office Theme</vt:lpstr>
      <vt:lpstr>Theme1</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17</dc:title>
  <dc:creator>Admin</dc:creator>
  <cp:lastModifiedBy>HP</cp:lastModifiedBy>
  <cp:revision>41</cp:revision>
  <dcterms:created xsi:type="dcterms:W3CDTF">2022-09-17T22:38:00Z</dcterms:created>
  <dcterms:modified xsi:type="dcterms:W3CDTF">2023-02-09T08:54:23Z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258BF51E5F314F6CA08B8753AC6812FF</vt:lpwstr>
  </property>
  <property fmtid="{D5CDD505-2E9C-101B-9397-08002B2CF9AE}" pid="3" name="KSOProductBuildVer">
    <vt:lpwstr>1033-11.2.0.11440</vt:lpwstr>
  </property>
  <property fmtid="{D5CDD505-2E9C-101B-9397-08002B2CF9AE}" pid="4" name="ContentTypeId">
    <vt:lpwstr>0x010100D136222746B9DD4E9009FC74C2167E69</vt:lpwstr>
  </property>
</Properties>
</file>