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16.fntdata" ContentType="application/x-fontdata"/>
  <Override PartName="/ppt/fonts/font17.fntdata" ContentType="application/x-fontdata"/>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svg" ContentType="image/svg+xml"/>
  <Override PartName="/ppt/media/image10.svg" ContentType="image/svg+xml"/>
  <Override PartName="/ppt/media/image11.svg" ContentType="image/svg+xml"/>
  <Override PartName="/ppt/media/image12.svg" ContentType="image/svg+xml"/>
  <Override PartName="/ppt/media/image2.svg" ContentType="image/svg+xml"/>
  <Override PartName="/ppt/media/image3.svg" ContentType="image/svg+xml"/>
  <Override PartName="/ppt/media/image4.svg" ContentType="image/svg+xml"/>
  <Override PartName="/ppt/media/image5.svg" ContentType="image/svg+xml"/>
  <Override PartName="/ppt/media/image6.svg" ContentType="image/svg+xml"/>
  <Override PartName="/ppt/media/image7.svg" ContentType="image/svg+xml"/>
  <Override PartName="/ppt/media/image8.svg" ContentType="image/svg+xml"/>
  <Override PartName="/ppt/media/image9.svg" ContentType="image/svg+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3"/>
  </p:sldMasterIdLst>
  <p:notesMasterIdLst>
    <p:notesMasterId r:id="rId59"/>
  </p:notesMasterIdLst>
  <p:sldIdLst>
    <p:sldId id="346" r:id="rId4"/>
    <p:sldId id="347" r:id="rId5"/>
    <p:sldId id="348" r:id="rId6"/>
    <p:sldId id="349" r:id="rId7"/>
    <p:sldId id="351" r:id="rId8"/>
    <p:sldId id="354" r:id="rId9"/>
    <p:sldId id="355" r:id="rId10"/>
    <p:sldId id="357" r:id="rId11"/>
    <p:sldId id="358" r:id="rId12"/>
    <p:sldId id="359" r:id="rId13"/>
    <p:sldId id="360" r:id="rId14"/>
    <p:sldId id="361" r:id="rId15"/>
    <p:sldId id="363" r:id="rId16"/>
    <p:sldId id="364" r:id="rId17"/>
    <p:sldId id="365" r:id="rId18"/>
    <p:sldId id="366" r:id="rId19"/>
    <p:sldId id="368" r:id="rId20"/>
    <p:sldId id="262" r:id="rId21"/>
    <p:sldId id="370" r:id="rId22"/>
    <p:sldId id="369" r:id="rId23"/>
    <p:sldId id="371" r:id="rId24"/>
    <p:sldId id="372" r:id="rId25"/>
    <p:sldId id="374" r:id="rId26"/>
    <p:sldId id="373" r:id="rId27"/>
    <p:sldId id="375" r:id="rId28"/>
    <p:sldId id="376" r:id="rId29"/>
    <p:sldId id="377" r:id="rId30"/>
    <p:sldId id="378" r:id="rId31"/>
    <p:sldId id="379" r:id="rId32"/>
    <p:sldId id="319" r:id="rId33"/>
    <p:sldId id="380" r:id="rId34"/>
    <p:sldId id="284" r:id="rId35"/>
    <p:sldId id="381" r:id="rId36"/>
    <p:sldId id="382" r:id="rId37"/>
    <p:sldId id="383" r:id="rId38"/>
    <p:sldId id="384" r:id="rId39"/>
    <p:sldId id="321" r:id="rId40"/>
    <p:sldId id="385" r:id="rId41"/>
    <p:sldId id="386" r:id="rId42"/>
    <p:sldId id="387" r:id="rId43"/>
    <p:sldId id="388" r:id="rId44"/>
    <p:sldId id="389" r:id="rId45"/>
    <p:sldId id="390" r:id="rId46"/>
    <p:sldId id="327" r:id="rId47"/>
    <p:sldId id="391" r:id="rId48"/>
    <p:sldId id="393" r:id="rId49"/>
    <p:sldId id="394" r:id="rId50"/>
    <p:sldId id="395" r:id="rId51"/>
    <p:sldId id="396" r:id="rId52"/>
    <p:sldId id="333" r:id="rId53"/>
    <p:sldId id="397" r:id="rId54"/>
    <p:sldId id="398" r:id="rId55"/>
    <p:sldId id="399" r:id="rId56"/>
    <p:sldId id="265" r:id="rId57"/>
    <p:sldId id="309" r:id="rId58"/>
  </p:sldIdLst>
  <p:sldSz cx="12192000" cy="6858000"/>
  <p:notesSz cx="6858000" cy="9144000"/>
  <p:embeddedFontLst>
    <p:embeddedFont>
      <p:font typeface="Sriracha" panose="00000500000000000000"/>
      <p:regular r:id="rId63"/>
    </p:embeddedFont>
    <p:embeddedFont>
      <p:font typeface="Sigmar One" panose="00000500000000000000" pitchFamily="2" charset="0"/>
      <p:regular r:id="rId64"/>
    </p:embeddedFont>
    <p:embeddedFont>
      <p:font typeface="Tahoma" panose="020B0604030504040204" pitchFamily="34" charset="0"/>
      <p:regular r:id="rId65"/>
      <p:bold r:id="rId66"/>
    </p:embeddedFont>
    <p:embeddedFont>
      <p:font typeface="#9Slide03 AmpleSoft Bold" panose="02000000000000000000" pitchFamily="2" charset="0"/>
      <p:regular r:id="rId67"/>
    </p:embeddedFont>
    <p:embeddedFont>
      <p:font typeface="Baloo 2 SemiBold" pitchFamily="2" charset="0"/>
      <p:regular r:id="rId68"/>
      <p:bold r:id="rId69"/>
    </p:embeddedFont>
    <p:embeddedFont>
      <p:font typeface="#9Slide03 Arima Madurai Black" panose="00000A00000000000000" pitchFamily="2" charset="0"/>
      <p:bold r:id="rId70"/>
    </p:embeddedFont>
    <p:embeddedFont>
      <p:font typeface="Calibri" panose="020F0502020204030204" charset="0"/>
      <p:regular r:id="rId71"/>
      <p:bold r:id="rId72"/>
      <p:italic r:id="rId73"/>
      <p:boldItalic r:id="rId74"/>
    </p:embeddedFont>
    <p:embeddedFont>
      <p:font typeface="Great Vibes" pitchFamily="2" charset="0"/>
      <p:regular r:id="rId75"/>
    </p:embeddedFont>
    <p:embeddedFont>
      <p:font typeface="Open Sans" panose="020B0606030504020204" pitchFamily="34" charset="0"/>
      <p:regular r:id="rId76"/>
      <p:bold r:id="rId77"/>
      <p:italic r:id="rId78"/>
      <p:boldItalic r:id="rId79"/>
    </p:embeddedFont>
  </p:embeddedFontLst>
  <p:defaultText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vl9pPr marL="2438400" algn="l" defTabSz="609600" rtl="0" eaLnBrk="1" latinLnBrk="0" hangingPunct="1">
      <a:defRPr sz="1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008000"/>
    <a:srgbClr val="FFFFCC"/>
    <a:srgbClr val="F92D67"/>
    <a:srgbClr val="DFDFDF"/>
    <a:srgbClr val="FDD9BB"/>
    <a:srgbClr val="F9C9BF"/>
    <a:srgbClr val="00FF00"/>
    <a:srgbClr val="ECF3C5"/>
    <a:srgbClr val="FDEA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69" d="100"/>
          <a:sy n="69" d="100"/>
        </p:scale>
        <p:origin x="756" y="72"/>
      </p:cViewPr>
      <p:guideLst>
        <p:guide orient="horz" pos="1440"/>
        <p:guide pos="192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68" Type="http://schemas.openxmlformats.org/officeDocument/2006/relationships/font" Target="fonts/font6.fntdata"/><Relationship Id="rId63" Type="http://schemas.openxmlformats.org/officeDocument/2006/relationships/font" Target="fonts/font1.fntdata"/><Relationship Id="rId47" Type="http://schemas.openxmlformats.org/officeDocument/2006/relationships/slide" Target="slides/slide44.xml"/><Relationship Id="rId42" Type="http://schemas.openxmlformats.org/officeDocument/2006/relationships/slide" Target="slides/slide39.xml"/><Relationship Id="rId21" Type="http://schemas.openxmlformats.org/officeDocument/2006/relationships/slide" Target="slides/slide18.xml"/><Relationship Id="rId16" Type="http://schemas.openxmlformats.org/officeDocument/2006/relationships/slide" Target="slides/slide13.xml"/><Relationship Id="rId79" Type="http://schemas.openxmlformats.org/officeDocument/2006/relationships/font" Target="fonts/font17.fntdata"/><Relationship Id="rId74" Type="http://schemas.openxmlformats.org/officeDocument/2006/relationships/font" Target="fonts/font12.fntdata"/><Relationship Id="rId58" Type="http://schemas.openxmlformats.org/officeDocument/2006/relationships/slide" Target="slides/slide55.xml"/><Relationship Id="rId53" Type="http://schemas.openxmlformats.org/officeDocument/2006/relationships/slide" Target="slides/slide50.xml"/><Relationship Id="rId37" Type="http://schemas.openxmlformats.org/officeDocument/2006/relationships/slide" Target="slides/slide34.xml"/><Relationship Id="rId32" Type="http://schemas.openxmlformats.org/officeDocument/2006/relationships/slide" Target="slides/slide29.xml"/><Relationship Id="rId11" Type="http://schemas.openxmlformats.org/officeDocument/2006/relationships/slide" Target="slides/slide8.xml"/><Relationship Id="rId61" Type="http://schemas.openxmlformats.org/officeDocument/2006/relationships/viewProps" Target="viewProps.xml"/><Relationship Id="rId5" Type="http://schemas.openxmlformats.org/officeDocument/2006/relationships/slide" Target="slides/slide2.xml"/><Relationship Id="rId82" Type="http://schemas.openxmlformats.org/officeDocument/2006/relationships/customXml" Target="../customXml/item3.xml"/><Relationship Id="rId19" Type="http://schemas.openxmlformats.org/officeDocument/2006/relationships/slide" Target="slides/slide16.xml"/><Relationship Id="rId77" Type="http://schemas.openxmlformats.org/officeDocument/2006/relationships/font" Target="fonts/font15.fntdata"/><Relationship Id="rId69" Type="http://schemas.openxmlformats.org/officeDocument/2006/relationships/font" Target="fonts/font7.fntdata"/><Relationship Id="rId64" Type="http://schemas.openxmlformats.org/officeDocument/2006/relationships/font" Target="fonts/font2.fntdata"/><Relationship Id="rId56" Type="http://schemas.openxmlformats.org/officeDocument/2006/relationships/slide" Target="slides/slide53.xml"/><Relationship Id="rId48" Type="http://schemas.openxmlformats.org/officeDocument/2006/relationships/slide" Target="slides/slide45.xml"/><Relationship Id="rId43" Type="http://schemas.openxmlformats.org/officeDocument/2006/relationships/slide" Target="slides/slide40.xml"/><Relationship Id="rId35" Type="http://schemas.openxmlformats.org/officeDocument/2006/relationships/slide" Target="slides/slide32.xml"/><Relationship Id="rId30" Type="http://schemas.openxmlformats.org/officeDocument/2006/relationships/slide" Target="slides/slide27.xml"/><Relationship Id="rId27" Type="http://schemas.openxmlformats.org/officeDocument/2006/relationships/slide" Target="slides/slide24.xml"/><Relationship Id="rId22" Type="http://schemas.openxmlformats.org/officeDocument/2006/relationships/slide" Target="slides/slide19.xml"/><Relationship Id="rId14" Type="http://schemas.openxmlformats.org/officeDocument/2006/relationships/slide" Target="slides/slide11.xml"/><Relationship Id="rId8" Type="http://schemas.openxmlformats.org/officeDocument/2006/relationships/slide" Target="slides/slide5.xml"/><Relationship Id="rId72" Type="http://schemas.openxmlformats.org/officeDocument/2006/relationships/font" Target="fonts/font10.fntdata"/><Relationship Id="rId51" Type="http://schemas.openxmlformats.org/officeDocument/2006/relationships/slide" Target="slides/slide48.xml"/><Relationship Id="rId80" Type="http://schemas.openxmlformats.org/officeDocument/2006/relationships/customXml" Target="../customXml/item1.xml"/><Relationship Id="rId3" Type="http://schemas.openxmlformats.org/officeDocument/2006/relationships/slideMaster" Target="slideMasters/slideMaster2.xml"/><Relationship Id="rId67" Type="http://schemas.openxmlformats.org/officeDocument/2006/relationships/font" Target="fonts/font5.fntdata"/><Relationship Id="rId59" Type="http://schemas.openxmlformats.org/officeDocument/2006/relationships/notesMaster" Target="notesMasters/notesMaster1.xml"/><Relationship Id="rId46" Type="http://schemas.openxmlformats.org/officeDocument/2006/relationships/slide" Target="slides/slide43.xml"/><Relationship Id="rId38" Type="http://schemas.openxmlformats.org/officeDocument/2006/relationships/slide" Target="slides/slide35.xml"/><Relationship Id="rId33" Type="http://schemas.openxmlformats.org/officeDocument/2006/relationships/slide" Target="slides/slide30.xml"/><Relationship Id="rId25" Type="http://schemas.openxmlformats.org/officeDocument/2006/relationships/slide" Target="slides/slide22.xml"/><Relationship Id="rId17" Type="http://schemas.openxmlformats.org/officeDocument/2006/relationships/slide" Target="slides/slide14.xml"/><Relationship Id="rId12" Type="http://schemas.openxmlformats.org/officeDocument/2006/relationships/slide" Target="slides/slide9.xml"/><Relationship Id="rId75" Type="http://schemas.openxmlformats.org/officeDocument/2006/relationships/font" Target="fonts/font13.fntdata"/><Relationship Id="rId70" Type="http://schemas.openxmlformats.org/officeDocument/2006/relationships/font" Target="fonts/font8.fntdata"/><Relationship Id="rId62" Type="http://schemas.openxmlformats.org/officeDocument/2006/relationships/tableStyles" Target="tableStyles.xml"/><Relationship Id="rId54" Type="http://schemas.openxmlformats.org/officeDocument/2006/relationships/slide" Target="slides/slide51.xml"/><Relationship Id="rId41" Type="http://schemas.openxmlformats.org/officeDocument/2006/relationships/slide" Target="slides/slide38.xml"/><Relationship Id="rId20" Type="http://schemas.openxmlformats.org/officeDocument/2006/relationships/slide" Target="slides/slide17.xml"/><Relationship Id="rId6" Type="http://schemas.openxmlformats.org/officeDocument/2006/relationships/slide" Target="slides/slide3.xml"/><Relationship Id="rId1" Type="http://schemas.openxmlformats.org/officeDocument/2006/relationships/slideMaster" Target="slideMasters/slideMaster1.xml"/><Relationship Id="rId57" Type="http://schemas.openxmlformats.org/officeDocument/2006/relationships/slide" Target="slides/slide54.xml"/><Relationship Id="rId49" Type="http://schemas.openxmlformats.org/officeDocument/2006/relationships/slide" Target="slides/slide46.xml"/><Relationship Id="rId36" Type="http://schemas.openxmlformats.org/officeDocument/2006/relationships/slide" Target="slides/slide33.xml"/><Relationship Id="rId28" Type="http://schemas.openxmlformats.org/officeDocument/2006/relationships/slide" Target="slides/slide25.xml"/><Relationship Id="rId23" Type="http://schemas.openxmlformats.org/officeDocument/2006/relationships/slide" Target="slides/slide20.xml"/><Relationship Id="rId15" Type="http://schemas.openxmlformats.org/officeDocument/2006/relationships/slide" Target="slides/slide12.xml"/><Relationship Id="rId78" Type="http://schemas.openxmlformats.org/officeDocument/2006/relationships/font" Target="fonts/font16.fntdata"/><Relationship Id="rId73" Type="http://schemas.openxmlformats.org/officeDocument/2006/relationships/font" Target="fonts/font11.fntdata"/><Relationship Id="rId65" Type="http://schemas.openxmlformats.org/officeDocument/2006/relationships/font" Target="fonts/font3.fntdata"/><Relationship Id="rId60" Type="http://schemas.openxmlformats.org/officeDocument/2006/relationships/presProps" Target="presProps.xml"/><Relationship Id="rId52" Type="http://schemas.openxmlformats.org/officeDocument/2006/relationships/slide" Target="slides/slide49.xml"/><Relationship Id="rId44" Type="http://schemas.openxmlformats.org/officeDocument/2006/relationships/slide" Target="slides/slide41.xml"/><Relationship Id="rId31" Type="http://schemas.openxmlformats.org/officeDocument/2006/relationships/slide" Target="slides/slide28.xml"/><Relationship Id="rId10" Type="http://schemas.openxmlformats.org/officeDocument/2006/relationships/slide" Target="slides/slide7.xml"/><Relationship Id="rId81" Type="http://schemas.openxmlformats.org/officeDocument/2006/relationships/customXml" Target="../customXml/item2.xml"/><Relationship Id="rId9" Type="http://schemas.openxmlformats.org/officeDocument/2006/relationships/slide" Target="slides/slide6.xml"/><Relationship Id="rId4" Type="http://schemas.openxmlformats.org/officeDocument/2006/relationships/slide" Target="slides/slide1.xml"/><Relationship Id="rId39" Type="http://schemas.openxmlformats.org/officeDocument/2006/relationships/slide" Target="slides/slide36.xml"/><Relationship Id="rId18" Type="http://schemas.openxmlformats.org/officeDocument/2006/relationships/slide" Target="slides/slide15.xml"/><Relationship Id="rId13" Type="http://schemas.openxmlformats.org/officeDocument/2006/relationships/slide" Target="slides/slide10.xml"/><Relationship Id="rId76" Type="http://schemas.openxmlformats.org/officeDocument/2006/relationships/font" Target="fonts/font14.fntdata"/><Relationship Id="rId55" Type="http://schemas.openxmlformats.org/officeDocument/2006/relationships/slide" Target="slides/slide52.xml"/><Relationship Id="rId50" Type="http://schemas.openxmlformats.org/officeDocument/2006/relationships/slide" Target="slides/slide47.xml"/><Relationship Id="rId34" Type="http://schemas.openxmlformats.org/officeDocument/2006/relationships/slide" Target="slides/slide31.xml"/><Relationship Id="rId71" Type="http://schemas.openxmlformats.org/officeDocument/2006/relationships/font" Target="fonts/font9.fntdata"/><Relationship Id="rId7" Type="http://schemas.openxmlformats.org/officeDocument/2006/relationships/slide" Target="slides/slide4.xml"/><Relationship Id="rId29" Type="http://schemas.openxmlformats.org/officeDocument/2006/relationships/slide" Target="slides/slide26.xml"/><Relationship Id="rId2" Type="http://schemas.openxmlformats.org/officeDocument/2006/relationships/theme" Target="theme/theme1.xml"/><Relationship Id="rId66" Type="http://schemas.openxmlformats.org/officeDocument/2006/relationships/font" Target="fonts/font4.fntdata"/><Relationship Id="rId45" Type="http://schemas.openxmlformats.org/officeDocument/2006/relationships/slide" Target="slides/slide42.xml"/><Relationship Id="rId40" Type="http://schemas.openxmlformats.org/officeDocument/2006/relationships/slide" Target="slides/slide37.xml"/><Relationship Id="rId24" Type="http://schemas.openxmlformats.org/officeDocument/2006/relationships/slide" Target="slides/slide2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1CCCFC-999A-4FF1-A55C-CE6EC98F1A4D}"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931870-9C3A-499F-BFAD-62D50DA65582}"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endParaRPr lang="en-US"/>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00" indent="0" algn="ctr">
              <a:buNone/>
              <a:defRPr>
                <a:solidFill>
                  <a:schemeClr val="tx1">
                    <a:tint val="75000"/>
                  </a:schemeClr>
                </a:solidFill>
              </a:defRPr>
            </a:lvl2pPr>
            <a:lvl3pPr marL="609600" indent="0" algn="ctr">
              <a:buNone/>
              <a:defRPr>
                <a:solidFill>
                  <a:schemeClr val="tx1">
                    <a:tint val="75000"/>
                  </a:schemeClr>
                </a:solidFill>
              </a:defRPr>
            </a:lvl3pPr>
            <a:lvl4pPr marL="914400" indent="0" algn="ctr">
              <a:buNone/>
              <a:defRPr>
                <a:solidFill>
                  <a:schemeClr val="tx1">
                    <a:tint val="75000"/>
                  </a:schemeClr>
                </a:solidFill>
              </a:defRPr>
            </a:lvl4pPr>
            <a:lvl5pPr marL="1219200" indent="0" algn="ctr">
              <a:buNone/>
              <a:defRPr>
                <a:solidFill>
                  <a:schemeClr val="tx1">
                    <a:tint val="75000"/>
                  </a:schemeClr>
                </a:solidFill>
              </a:defRPr>
            </a:lvl5pPr>
            <a:lvl6pPr marL="1524000" indent="0" algn="ctr">
              <a:buNone/>
              <a:defRPr>
                <a:solidFill>
                  <a:schemeClr val="tx1">
                    <a:tint val="75000"/>
                  </a:schemeClr>
                </a:solidFill>
              </a:defRPr>
            </a:lvl6pPr>
            <a:lvl7pPr marL="1828800" indent="0" algn="ctr">
              <a:buNone/>
              <a:defRPr>
                <a:solidFill>
                  <a:schemeClr val="tx1">
                    <a:tint val="75000"/>
                  </a:schemeClr>
                </a:solidFill>
              </a:defRPr>
            </a:lvl7pPr>
            <a:lvl8pPr marL="2133600" indent="0" algn="ctr">
              <a:buNone/>
              <a:defRPr>
                <a:solidFill>
                  <a:schemeClr val="tx1">
                    <a:tint val="75000"/>
                  </a:schemeClr>
                </a:solidFill>
              </a:defRPr>
            </a:lvl8pPr>
            <a:lvl9pPr marL="24384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endParaRPr lang="en-US"/>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00" indent="0" algn="ctr">
              <a:buNone/>
              <a:defRPr>
                <a:solidFill>
                  <a:schemeClr val="tx1">
                    <a:tint val="75000"/>
                  </a:schemeClr>
                </a:solidFill>
              </a:defRPr>
            </a:lvl2pPr>
            <a:lvl3pPr marL="609600" indent="0" algn="ctr">
              <a:buNone/>
              <a:defRPr>
                <a:solidFill>
                  <a:schemeClr val="tx1">
                    <a:tint val="75000"/>
                  </a:schemeClr>
                </a:solidFill>
              </a:defRPr>
            </a:lvl3pPr>
            <a:lvl4pPr marL="914400" indent="0" algn="ctr">
              <a:buNone/>
              <a:defRPr>
                <a:solidFill>
                  <a:schemeClr val="tx1">
                    <a:tint val="75000"/>
                  </a:schemeClr>
                </a:solidFill>
              </a:defRPr>
            </a:lvl4pPr>
            <a:lvl5pPr marL="1219200" indent="0" algn="ctr">
              <a:buNone/>
              <a:defRPr>
                <a:solidFill>
                  <a:schemeClr val="tx1">
                    <a:tint val="75000"/>
                  </a:schemeClr>
                </a:solidFill>
              </a:defRPr>
            </a:lvl5pPr>
            <a:lvl6pPr marL="1524000" indent="0" algn="ctr">
              <a:buNone/>
              <a:defRPr>
                <a:solidFill>
                  <a:schemeClr val="tx1">
                    <a:tint val="75000"/>
                  </a:schemeClr>
                </a:solidFill>
              </a:defRPr>
            </a:lvl6pPr>
            <a:lvl7pPr marL="1828800" indent="0" algn="ctr">
              <a:buNone/>
              <a:defRPr>
                <a:solidFill>
                  <a:schemeClr val="tx1">
                    <a:tint val="75000"/>
                  </a:schemeClr>
                </a:solidFill>
              </a:defRPr>
            </a:lvl7pPr>
            <a:lvl8pPr marL="2133600" indent="0" algn="ctr">
              <a:buNone/>
              <a:defRPr>
                <a:solidFill>
                  <a:schemeClr val="tx1">
                    <a:tint val="75000"/>
                  </a:schemeClr>
                </a:solidFill>
              </a:defRPr>
            </a:lvl8pPr>
            <a:lvl9pPr marL="24384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pPr defTabSz="609600"/>
            <a:fld id="{1D8BD707-D9CF-40AE-B4C6-C98DA3205C09}"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00"/>
            <a:fld id="{B6F15528-21DE-4FAA-801E-634DDDAF4B2B}"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defTabSz="609600"/>
            <a:fld id="{1D8BD707-D9CF-40AE-B4C6-C98DA3205C09}"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00"/>
            <a:fld id="{B6F15528-21DE-4FAA-801E-634DDDAF4B2B}"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5" b="1" cap="all"/>
            </a:lvl1pPr>
          </a:lstStyle>
          <a:p>
            <a:r>
              <a:rPr lang="en-US"/>
              <a:t>Click to edit Master title style</a:t>
            </a:r>
            <a:endParaRPr lang="en-US"/>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5">
                <a:solidFill>
                  <a:schemeClr val="tx1">
                    <a:tint val="75000"/>
                  </a:schemeClr>
                </a:solidFill>
              </a:defRPr>
            </a:lvl1pPr>
            <a:lvl2pPr marL="304800" indent="0">
              <a:buNone/>
              <a:defRPr sz="1200">
                <a:solidFill>
                  <a:schemeClr val="tx1">
                    <a:tint val="75000"/>
                  </a:schemeClr>
                </a:solidFill>
              </a:defRPr>
            </a:lvl2pPr>
            <a:lvl3pPr marL="609600" indent="0">
              <a:buNone/>
              <a:defRPr sz="1065">
                <a:solidFill>
                  <a:schemeClr val="tx1">
                    <a:tint val="75000"/>
                  </a:schemeClr>
                </a:solidFill>
              </a:defRPr>
            </a:lvl3pPr>
            <a:lvl4pPr marL="914400" indent="0">
              <a:buNone/>
              <a:defRPr sz="935">
                <a:solidFill>
                  <a:schemeClr val="tx1">
                    <a:tint val="75000"/>
                  </a:schemeClr>
                </a:solidFill>
              </a:defRPr>
            </a:lvl4pPr>
            <a:lvl5pPr marL="1219200" indent="0">
              <a:buNone/>
              <a:defRPr sz="935">
                <a:solidFill>
                  <a:schemeClr val="tx1">
                    <a:tint val="75000"/>
                  </a:schemeClr>
                </a:solidFill>
              </a:defRPr>
            </a:lvl5pPr>
            <a:lvl6pPr marL="1524000" indent="0">
              <a:buNone/>
              <a:defRPr sz="935">
                <a:solidFill>
                  <a:schemeClr val="tx1">
                    <a:tint val="75000"/>
                  </a:schemeClr>
                </a:solidFill>
              </a:defRPr>
            </a:lvl6pPr>
            <a:lvl7pPr marL="1828800" indent="0">
              <a:buNone/>
              <a:defRPr sz="935">
                <a:solidFill>
                  <a:schemeClr val="tx1">
                    <a:tint val="75000"/>
                  </a:schemeClr>
                </a:solidFill>
              </a:defRPr>
            </a:lvl7pPr>
            <a:lvl8pPr marL="2133600" indent="0">
              <a:buNone/>
              <a:defRPr sz="935">
                <a:solidFill>
                  <a:schemeClr val="tx1">
                    <a:tint val="75000"/>
                  </a:schemeClr>
                </a:solidFill>
              </a:defRPr>
            </a:lvl8pPr>
            <a:lvl9pPr marL="2438400" indent="0">
              <a:buNone/>
              <a:defRPr sz="935">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pPr defTabSz="609600"/>
            <a:fld id="{1D8BD707-D9CF-40AE-B4C6-C98DA3205C09}"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00"/>
            <a:fld id="{B6F15528-21DE-4FAA-801E-634DDDAF4B2B}"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304800" y="1066800"/>
            <a:ext cx="2692400" cy="3017309"/>
          </a:xfrm>
        </p:spPr>
        <p:txBody>
          <a:bodyPr/>
          <a:lstStyle>
            <a:lvl1pPr>
              <a:defRPr sz="1865"/>
            </a:lvl1pPr>
            <a:lvl2pPr>
              <a:defRPr sz="1600"/>
            </a:lvl2pPr>
            <a:lvl3pPr>
              <a:defRPr sz="1335"/>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3098800" y="1066800"/>
            <a:ext cx="2692400" cy="3017309"/>
          </a:xfrm>
        </p:spPr>
        <p:txBody>
          <a:bodyPr/>
          <a:lstStyle>
            <a:lvl1pPr>
              <a:defRPr sz="1865"/>
            </a:lvl1pPr>
            <a:lvl2pPr>
              <a:defRPr sz="1600"/>
            </a:lvl2pPr>
            <a:lvl3pPr>
              <a:defRPr sz="1335"/>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pPr defTabSz="609600"/>
            <a:fld id="{1D8BD707-D9CF-40AE-B4C6-C98DA3205C09}"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00"/>
            <a:fld id="{B6F15528-21DE-4FAA-801E-634DDDAF4B2B}"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00" indent="0">
              <a:buNone/>
              <a:defRPr sz="1335" b="1"/>
            </a:lvl2pPr>
            <a:lvl3pPr marL="609600" indent="0">
              <a:buNone/>
              <a:defRPr sz="1200" b="1"/>
            </a:lvl3pPr>
            <a:lvl4pPr marL="914400" indent="0">
              <a:buNone/>
              <a:defRPr sz="1065" b="1"/>
            </a:lvl4pPr>
            <a:lvl5pPr marL="1219200" indent="0">
              <a:buNone/>
              <a:defRPr sz="1065" b="1"/>
            </a:lvl5pPr>
            <a:lvl6pPr marL="1524000" indent="0">
              <a:buNone/>
              <a:defRPr sz="1065" b="1"/>
            </a:lvl6pPr>
            <a:lvl7pPr marL="1828800" indent="0">
              <a:buNone/>
              <a:defRPr sz="1065" b="1"/>
            </a:lvl7pPr>
            <a:lvl8pPr marL="2133600" indent="0">
              <a:buNone/>
              <a:defRPr sz="1065" b="1"/>
            </a:lvl8pPr>
            <a:lvl9pPr marL="2438400" indent="0">
              <a:buNone/>
              <a:defRPr sz="1065" b="1"/>
            </a:lvl9pPr>
          </a:lstStyle>
          <a:p>
            <a:pPr lvl="0"/>
            <a:r>
              <a:rPr lang="en-US"/>
              <a:t>Click to edit Master text styles</a:t>
            </a:r>
            <a:endParaRPr lang="en-US"/>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5"/>
            </a:lvl2pPr>
            <a:lvl3pPr>
              <a:defRPr sz="1200"/>
            </a:lvl3pPr>
            <a:lvl4pPr>
              <a:defRPr sz="1065"/>
            </a:lvl4pPr>
            <a:lvl5pPr>
              <a:defRPr sz="1065"/>
            </a:lvl5pPr>
            <a:lvl6pPr>
              <a:defRPr sz="1065"/>
            </a:lvl6pPr>
            <a:lvl7pPr>
              <a:defRPr sz="1065"/>
            </a:lvl7pPr>
            <a:lvl8pPr>
              <a:defRPr sz="1065"/>
            </a:lvl8pPr>
            <a:lvl9pPr>
              <a:defRPr sz="106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00" indent="0">
              <a:buNone/>
              <a:defRPr sz="1335" b="1"/>
            </a:lvl2pPr>
            <a:lvl3pPr marL="609600" indent="0">
              <a:buNone/>
              <a:defRPr sz="1200" b="1"/>
            </a:lvl3pPr>
            <a:lvl4pPr marL="914400" indent="0">
              <a:buNone/>
              <a:defRPr sz="1065" b="1"/>
            </a:lvl4pPr>
            <a:lvl5pPr marL="1219200" indent="0">
              <a:buNone/>
              <a:defRPr sz="1065" b="1"/>
            </a:lvl5pPr>
            <a:lvl6pPr marL="1524000" indent="0">
              <a:buNone/>
              <a:defRPr sz="1065" b="1"/>
            </a:lvl6pPr>
            <a:lvl7pPr marL="1828800" indent="0">
              <a:buNone/>
              <a:defRPr sz="1065" b="1"/>
            </a:lvl7pPr>
            <a:lvl8pPr marL="2133600" indent="0">
              <a:buNone/>
              <a:defRPr sz="1065" b="1"/>
            </a:lvl8pPr>
            <a:lvl9pPr marL="2438400" indent="0">
              <a:buNone/>
              <a:defRPr sz="1065" b="1"/>
            </a:lvl9pPr>
          </a:lstStyle>
          <a:p>
            <a:pPr lvl="0"/>
            <a:r>
              <a:rPr lang="en-US"/>
              <a:t>Click to edit Master text styles</a:t>
            </a:r>
            <a:endParaRPr lang="en-US"/>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5"/>
            </a:lvl2pPr>
            <a:lvl3pPr>
              <a:defRPr sz="1200"/>
            </a:lvl3pPr>
            <a:lvl4pPr>
              <a:defRPr sz="1065"/>
            </a:lvl4pPr>
            <a:lvl5pPr>
              <a:defRPr sz="1065"/>
            </a:lvl5pPr>
            <a:lvl6pPr>
              <a:defRPr sz="1065"/>
            </a:lvl6pPr>
            <a:lvl7pPr>
              <a:defRPr sz="1065"/>
            </a:lvl7pPr>
            <a:lvl8pPr>
              <a:defRPr sz="1065"/>
            </a:lvl8pPr>
            <a:lvl9pPr>
              <a:defRPr sz="106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pPr defTabSz="609600"/>
            <a:fld id="{1D8BD707-D9CF-40AE-B4C6-C98DA3205C09}" type="datetimeFigureOut">
              <a:rPr lang="en-US" smtClean="0">
                <a:solidFill>
                  <a:prstClr val="black">
                    <a:tint val="75000"/>
                  </a:prstClr>
                </a:solidFill>
              </a:rPr>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0960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600"/>
            <a:fld id="{B6F15528-21DE-4FAA-801E-634DDDAF4B2B}"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pPr defTabSz="609600"/>
            <a:fld id="{1D8BD707-D9CF-40AE-B4C6-C98DA3205C09}" type="datetimeFigureOut">
              <a:rPr lang="en-US" smtClean="0">
                <a:solidFill>
                  <a:prstClr val="black">
                    <a:tint val="75000"/>
                  </a:prstClr>
                </a:solidFill>
              </a:rPr>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6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600"/>
            <a:fld id="{B6F15528-21DE-4FAA-801E-634DDDAF4B2B}"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600"/>
            <a:fld id="{1D8BD707-D9CF-40AE-B4C6-C98DA3205C09}" type="datetimeFigureOut">
              <a:rPr lang="en-US" smtClean="0">
                <a:solidFill>
                  <a:prstClr val="black">
                    <a:tint val="75000"/>
                  </a:prstClr>
                </a:solidFill>
              </a:rPr>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096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09600"/>
            <a:fld id="{B6F15528-21DE-4FAA-801E-634DDDAF4B2B}"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5" b="1"/>
            </a:lvl1pPr>
          </a:lstStyle>
          <a:p>
            <a:r>
              <a:rPr lang="en-US"/>
              <a:t>Click to edit Master title style</a:t>
            </a:r>
            <a:endParaRPr lang="en-US"/>
          </a:p>
        </p:txBody>
      </p:sp>
      <p:sp>
        <p:nvSpPr>
          <p:cNvPr id="3" name="Content Placeholder 2"/>
          <p:cNvSpPr>
            <a:spLocks noGrp="1"/>
          </p:cNvSpPr>
          <p:nvPr>
            <p:ph idx="1"/>
          </p:nvPr>
        </p:nvSpPr>
        <p:spPr>
          <a:xfrm>
            <a:off x="2383367" y="182034"/>
            <a:ext cx="3407833" cy="3902075"/>
          </a:xfrm>
        </p:spPr>
        <p:txBody>
          <a:bodyPr/>
          <a:lstStyle>
            <a:lvl1pPr>
              <a:defRPr sz="2135"/>
            </a:lvl1pPr>
            <a:lvl2pPr>
              <a:defRPr sz="1865"/>
            </a:lvl2pPr>
            <a:lvl3pPr>
              <a:defRPr sz="1600"/>
            </a:lvl3pPr>
            <a:lvl4pPr>
              <a:defRPr sz="1335"/>
            </a:lvl4pPr>
            <a:lvl5pPr>
              <a:defRPr sz="1335"/>
            </a:lvl5pPr>
            <a:lvl6pPr>
              <a:defRPr sz="1335"/>
            </a:lvl6pPr>
            <a:lvl7pPr>
              <a:defRPr sz="1335"/>
            </a:lvl7pPr>
            <a:lvl8pPr>
              <a:defRPr sz="1335"/>
            </a:lvl8pPr>
            <a:lvl9pPr>
              <a:defRPr sz="133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5"/>
            </a:lvl1pPr>
            <a:lvl2pPr marL="304800" indent="0">
              <a:buNone/>
              <a:defRPr sz="800"/>
            </a:lvl2pPr>
            <a:lvl3pPr marL="609600" indent="0">
              <a:buNone/>
              <a:defRPr sz="665"/>
            </a:lvl3pPr>
            <a:lvl4pPr marL="914400" indent="0">
              <a:buNone/>
              <a:defRPr sz="600"/>
            </a:lvl4pPr>
            <a:lvl5pPr marL="1219200" indent="0">
              <a:buNone/>
              <a:defRPr sz="600"/>
            </a:lvl5pPr>
            <a:lvl6pPr marL="1524000" indent="0">
              <a:buNone/>
              <a:defRPr sz="600"/>
            </a:lvl6pPr>
            <a:lvl7pPr marL="1828800" indent="0">
              <a:buNone/>
              <a:defRPr sz="600"/>
            </a:lvl7pPr>
            <a:lvl8pPr marL="2133600" indent="0">
              <a:buNone/>
              <a:defRPr sz="600"/>
            </a:lvl8pPr>
            <a:lvl9pPr marL="2438400" indent="0">
              <a:buNone/>
              <a:defRPr sz="6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pPr defTabSz="609600"/>
            <a:fld id="{1D8BD707-D9CF-40AE-B4C6-C98DA3205C09}"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00"/>
            <a:fld id="{B6F15528-21DE-4FAA-801E-634DDDAF4B2B}"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5" b="1"/>
            </a:lvl1pPr>
          </a:lstStyle>
          <a:p>
            <a:r>
              <a:rPr lang="en-US"/>
              <a:t>Click to edit Master title style</a:t>
            </a:r>
            <a:endParaRPr lang="en-US"/>
          </a:p>
        </p:txBody>
      </p:sp>
      <p:sp>
        <p:nvSpPr>
          <p:cNvPr id="3" name="Picture Placeholder 2"/>
          <p:cNvSpPr>
            <a:spLocks noGrp="1"/>
          </p:cNvSpPr>
          <p:nvPr>
            <p:ph type="pic" idx="1"/>
          </p:nvPr>
        </p:nvSpPr>
        <p:spPr>
          <a:xfrm>
            <a:off x="1194859" y="408517"/>
            <a:ext cx="3657600" cy="2743200"/>
          </a:xfrm>
        </p:spPr>
        <p:txBody>
          <a:bodyPr/>
          <a:lstStyle>
            <a:lvl1pPr marL="0" indent="0">
              <a:buNone/>
              <a:defRPr sz="2135"/>
            </a:lvl1pPr>
            <a:lvl2pPr marL="304800" indent="0">
              <a:buNone/>
              <a:defRPr sz="1865"/>
            </a:lvl2pPr>
            <a:lvl3pPr marL="609600" indent="0">
              <a:buNone/>
              <a:defRPr sz="1600"/>
            </a:lvl3pPr>
            <a:lvl4pPr marL="914400" indent="0">
              <a:buNone/>
              <a:defRPr sz="1335"/>
            </a:lvl4pPr>
            <a:lvl5pPr marL="1219200" indent="0">
              <a:buNone/>
              <a:defRPr sz="1335"/>
            </a:lvl5pPr>
            <a:lvl6pPr marL="1524000" indent="0">
              <a:buNone/>
              <a:defRPr sz="1335"/>
            </a:lvl6pPr>
            <a:lvl7pPr marL="1828800" indent="0">
              <a:buNone/>
              <a:defRPr sz="1335"/>
            </a:lvl7pPr>
            <a:lvl8pPr marL="2133600" indent="0">
              <a:buNone/>
              <a:defRPr sz="1335"/>
            </a:lvl8pPr>
            <a:lvl9pPr marL="2438400" indent="0">
              <a:buNone/>
              <a:defRPr sz="1335"/>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5"/>
            </a:lvl1pPr>
            <a:lvl2pPr marL="304800" indent="0">
              <a:buNone/>
              <a:defRPr sz="800"/>
            </a:lvl2pPr>
            <a:lvl3pPr marL="609600" indent="0">
              <a:buNone/>
              <a:defRPr sz="665"/>
            </a:lvl3pPr>
            <a:lvl4pPr marL="914400" indent="0">
              <a:buNone/>
              <a:defRPr sz="600"/>
            </a:lvl4pPr>
            <a:lvl5pPr marL="1219200" indent="0">
              <a:buNone/>
              <a:defRPr sz="600"/>
            </a:lvl5pPr>
            <a:lvl6pPr marL="1524000" indent="0">
              <a:buNone/>
              <a:defRPr sz="600"/>
            </a:lvl6pPr>
            <a:lvl7pPr marL="1828800" indent="0">
              <a:buNone/>
              <a:defRPr sz="600"/>
            </a:lvl7pPr>
            <a:lvl8pPr marL="2133600" indent="0">
              <a:buNone/>
              <a:defRPr sz="600"/>
            </a:lvl8pPr>
            <a:lvl9pPr marL="2438400" indent="0">
              <a:buNone/>
              <a:defRPr sz="6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pPr defTabSz="609600"/>
            <a:fld id="{1D8BD707-D9CF-40AE-B4C6-C98DA3205C09}"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00"/>
            <a:fld id="{B6F15528-21DE-4FAA-801E-634DDDAF4B2B}"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defTabSz="609600"/>
            <a:fld id="{1D8BD707-D9CF-40AE-B4C6-C98DA3205C09}"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00"/>
            <a:fld id="{B6F15528-21DE-4FAA-801E-634DDDAF4B2B}"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defTabSz="609600"/>
            <a:fld id="{1D8BD707-D9CF-40AE-B4C6-C98DA3205C09}"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00"/>
            <a:fld id="{B6F15528-21DE-4FAA-801E-634DDDAF4B2B}"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5" b="1" cap="all"/>
            </a:lvl1pPr>
          </a:lstStyle>
          <a:p>
            <a:r>
              <a:rPr lang="en-US"/>
              <a:t>Click to edit Master title style</a:t>
            </a:r>
            <a:endParaRPr lang="en-US"/>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5">
                <a:solidFill>
                  <a:schemeClr val="tx1">
                    <a:tint val="75000"/>
                  </a:schemeClr>
                </a:solidFill>
              </a:defRPr>
            </a:lvl1pPr>
            <a:lvl2pPr marL="304800" indent="0">
              <a:buNone/>
              <a:defRPr sz="1200">
                <a:solidFill>
                  <a:schemeClr val="tx1">
                    <a:tint val="75000"/>
                  </a:schemeClr>
                </a:solidFill>
              </a:defRPr>
            </a:lvl2pPr>
            <a:lvl3pPr marL="609600" indent="0">
              <a:buNone/>
              <a:defRPr sz="1065">
                <a:solidFill>
                  <a:schemeClr val="tx1">
                    <a:tint val="75000"/>
                  </a:schemeClr>
                </a:solidFill>
              </a:defRPr>
            </a:lvl3pPr>
            <a:lvl4pPr marL="914400" indent="0">
              <a:buNone/>
              <a:defRPr sz="935">
                <a:solidFill>
                  <a:schemeClr val="tx1">
                    <a:tint val="75000"/>
                  </a:schemeClr>
                </a:solidFill>
              </a:defRPr>
            </a:lvl4pPr>
            <a:lvl5pPr marL="1219200" indent="0">
              <a:buNone/>
              <a:defRPr sz="935">
                <a:solidFill>
                  <a:schemeClr val="tx1">
                    <a:tint val="75000"/>
                  </a:schemeClr>
                </a:solidFill>
              </a:defRPr>
            </a:lvl5pPr>
            <a:lvl6pPr marL="1524000" indent="0">
              <a:buNone/>
              <a:defRPr sz="935">
                <a:solidFill>
                  <a:schemeClr val="tx1">
                    <a:tint val="75000"/>
                  </a:schemeClr>
                </a:solidFill>
              </a:defRPr>
            </a:lvl6pPr>
            <a:lvl7pPr marL="1828800" indent="0">
              <a:buNone/>
              <a:defRPr sz="935">
                <a:solidFill>
                  <a:schemeClr val="tx1">
                    <a:tint val="75000"/>
                  </a:schemeClr>
                </a:solidFill>
              </a:defRPr>
            </a:lvl7pPr>
            <a:lvl8pPr marL="2133600" indent="0">
              <a:buNone/>
              <a:defRPr sz="935">
                <a:solidFill>
                  <a:schemeClr val="tx1">
                    <a:tint val="75000"/>
                  </a:schemeClr>
                </a:solidFill>
              </a:defRPr>
            </a:lvl8pPr>
            <a:lvl9pPr marL="2438400" indent="0">
              <a:buNone/>
              <a:defRPr sz="935">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304800" y="1066800"/>
            <a:ext cx="2692400" cy="3017309"/>
          </a:xfrm>
        </p:spPr>
        <p:txBody>
          <a:bodyPr/>
          <a:lstStyle>
            <a:lvl1pPr>
              <a:defRPr sz="1865"/>
            </a:lvl1pPr>
            <a:lvl2pPr>
              <a:defRPr sz="1600"/>
            </a:lvl2pPr>
            <a:lvl3pPr>
              <a:defRPr sz="1335"/>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3098800" y="1066800"/>
            <a:ext cx="2692400" cy="3017309"/>
          </a:xfrm>
        </p:spPr>
        <p:txBody>
          <a:bodyPr/>
          <a:lstStyle>
            <a:lvl1pPr>
              <a:defRPr sz="1865"/>
            </a:lvl1pPr>
            <a:lvl2pPr>
              <a:defRPr sz="1600"/>
            </a:lvl2pPr>
            <a:lvl3pPr>
              <a:defRPr sz="1335"/>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00" indent="0">
              <a:buNone/>
              <a:defRPr sz="1335" b="1"/>
            </a:lvl2pPr>
            <a:lvl3pPr marL="609600" indent="0">
              <a:buNone/>
              <a:defRPr sz="1200" b="1"/>
            </a:lvl3pPr>
            <a:lvl4pPr marL="914400" indent="0">
              <a:buNone/>
              <a:defRPr sz="1065" b="1"/>
            </a:lvl4pPr>
            <a:lvl5pPr marL="1219200" indent="0">
              <a:buNone/>
              <a:defRPr sz="1065" b="1"/>
            </a:lvl5pPr>
            <a:lvl6pPr marL="1524000" indent="0">
              <a:buNone/>
              <a:defRPr sz="1065" b="1"/>
            </a:lvl6pPr>
            <a:lvl7pPr marL="1828800" indent="0">
              <a:buNone/>
              <a:defRPr sz="1065" b="1"/>
            </a:lvl7pPr>
            <a:lvl8pPr marL="2133600" indent="0">
              <a:buNone/>
              <a:defRPr sz="1065" b="1"/>
            </a:lvl8pPr>
            <a:lvl9pPr marL="2438400" indent="0">
              <a:buNone/>
              <a:defRPr sz="1065" b="1"/>
            </a:lvl9pPr>
          </a:lstStyle>
          <a:p>
            <a:pPr lvl="0"/>
            <a:r>
              <a:rPr lang="en-US"/>
              <a:t>Click to edit Master text styles</a:t>
            </a:r>
            <a:endParaRPr lang="en-US"/>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5"/>
            </a:lvl2pPr>
            <a:lvl3pPr>
              <a:defRPr sz="1200"/>
            </a:lvl3pPr>
            <a:lvl4pPr>
              <a:defRPr sz="1065"/>
            </a:lvl4pPr>
            <a:lvl5pPr>
              <a:defRPr sz="1065"/>
            </a:lvl5pPr>
            <a:lvl6pPr>
              <a:defRPr sz="1065"/>
            </a:lvl6pPr>
            <a:lvl7pPr>
              <a:defRPr sz="1065"/>
            </a:lvl7pPr>
            <a:lvl8pPr>
              <a:defRPr sz="1065"/>
            </a:lvl8pPr>
            <a:lvl9pPr>
              <a:defRPr sz="106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00" indent="0">
              <a:buNone/>
              <a:defRPr sz="1335" b="1"/>
            </a:lvl2pPr>
            <a:lvl3pPr marL="609600" indent="0">
              <a:buNone/>
              <a:defRPr sz="1200" b="1"/>
            </a:lvl3pPr>
            <a:lvl4pPr marL="914400" indent="0">
              <a:buNone/>
              <a:defRPr sz="1065" b="1"/>
            </a:lvl4pPr>
            <a:lvl5pPr marL="1219200" indent="0">
              <a:buNone/>
              <a:defRPr sz="1065" b="1"/>
            </a:lvl5pPr>
            <a:lvl6pPr marL="1524000" indent="0">
              <a:buNone/>
              <a:defRPr sz="1065" b="1"/>
            </a:lvl6pPr>
            <a:lvl7pPr marL="1828800" indent="0">
              <a:buNone/>
              <a:defRPr sz="1065" b="1"/>
            </a:lvl7pPr>
            <a:lvl8pPr marL="2133600" indent="0">
              <a:buNone/>
              <a:defRPr sz="1065" b="1"/>
            </a:lvl8pPr>
            <a:lvl9pPr marL="2438400" indent="0">
              <a:buNone/>
              <a:defRPr sz="1065" b="1"/>
            </a:lvl9pPr>
          </a:lstStyle>
          <a:p>
            <a:pPr lvl="0"/>
            <a:r>
              <a:rPr lang="en-US"/>
              <a:t>Click to edit Master text styles</a:t>
            </a:r>
            <a:endParaRPr lang="en-US"/>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5"/>
            </a:lvl2pPr>
            <a:lvl3pPr>
              <a:defRPr sz="1200"/>
            </a:lvl3pPr>
            <a:lvl4pPr>
              <a:defRPr sz="1065"/>
            </a:lvl4pPr>
            <a:lvl5pPr>
              <a:defRPr sz="1065"/>
            </a:lvl5pPr>
            <a:lvl6pPr>
              <a:defRPr sz="1065"/>
            </a:lvl6pPr>
            <a:lvl7pPr>
              <a:defRPr sz="1065"/>
            </a:lvl7pPr>
            <a:lvl8pPr>
              <a:defRPr sz="1065"/>
            </a:lvl8pPr>
            <a:lvl9pPr>
              <a:defRPr sz="106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5" b="1"/>
            </a:lvl1pPr>
          </a:lstStyle>
          <a:p>
            <a:r>
              <a:rPr lang="en-US"/>
              <a:t>Click to edit Master title style</a:t>
            </a:r>
            <a:endParaRPr lang="en-US"/>
          </a:p>
        </p:txBody>
      </p:sp>
      <p:sp>
        <p:nvSpPr>
          <p:cNvPr id="3" name="Content Placeholder 2"/>
          <p:cNvSpPr>
            <a:spLocks noGrp="1"/>
          </p:cNvSpPr>
          <p:nvPr>
            <p:ph idx="1"/>
          </p:nvPr>
        </p:nvSpPr>
        <p:spPr>
          <a:xfrm>
            <a:off x="2383367" y="182034"/>
            <a:ext cx="3407833" cy="3902075"/>
          </a:xfrm>
        </p:spPr>
        <p:txBody>
          <a:bodyPr/>
          <a:lstStyle>
            <a:lvl1pPr>
              <a:defRPr sz="2135"/>
            </a:lvl1pPr>
            <a:lvl2pPr>
              <a:defRPr sz="1865"/>
            </a:lvl2pPr>
            <a:lvl3pPr>
              <a:defRPr sz="1600"/>
            </a:lvl3pPr>
            <a:lvl4pPr>
              <a:defRPr sz="1335"/>
            </a:lvl4pPr>
            <a:lvl5pPr>
              <a:defRPr sz="1335"/>
            </a:lvl5pPr>
            <a:lvl6pPr>
              <a:defRPr sz="1335"/>
            </a:lvl6pPr>
            <a:lvl7pPr>
              <a:defRPr sz="1335"/>
            </a:lvl7pPr>
            <a:lvl8pPr>
              <a:defRPr sz="1335"/>
            </a:lvl8pPr>
            <a:lvl9pPr>
              <a:defRPr sz="133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5"/>
            </a:lvl1pPr>
            <a:lvl2pPr marL="304800" indent="0">
              <a:buNone/>
              <a:defRPr sz="800"/>
            </a:lvl2pPr>
            <a:lvl3pPr marL="609600" indent="0">
              <a:buNone/>
              <a:defRPr sz="665"/>
            </a:lvl3pPr>
            <a:lvl4pPr marL="914400" indent="0">
              <a:buNone/>
              <a:defRPr sz="600"/>
            </a:lvl4pPr>
            <a:lvl5pPr marL="1219200" indent="0">
              <a:buNone/>
              <a:defRPr sz="600"/>
            </a:lvl5pPr>
            <a:lvl6pPr marL="1524000" indent="0">
              <a:buNone/>
              <a:defRPr sz="600"/>
            </a:lvl6pPr>
            <a:lvl7pPr marL="1828800" indent="0">
              <a:buNone/>
              <a:defRPr sz="600"/>
            </a:lvl7pPr>
            <a:lvl8pPr marL="2133600" indent="0">
              <a:buNone/>
              <a:defRPr sz="600"/>
            </a:lvl8pPr>
            <a:lvl9pPr marL="2438400" indent="0">
              <a:buNone/>
              <a:defRPr sz="6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5" b="1"/>
            </a:lvl1pPr>
          </a:lstStyle>
          <a:p>
            <a:r>
              <a:rPr lang="en-US"/>
              <a:t>Click to edit Master title style</a:t>
            </a:r>
            <a:endParaRPr lang="en-US"/>
          </a:p>
        </p:txBody>
      </p:sp>
      <p:sp>
        <p:nvSpPr>
          <p:cNvPr id="3" name="Picture Placeholder 2"/>
          <p:cNvSpPr>
            <a:spLocks noGrp="1"/>
          </p:cNvSpPr>
          <p:nvPr>
            <p:ph type="pic" idx="1"/>
          </p:nvPr>
        </p:nvSpPr>
        <p:spPr>
          <a:xfrm>
            <a:off x="1194859" y="408517"/>
            <a:ext cx="3657600" cy="2743200"/>
          </a:xfrm>
        </p:spPr>
        <p:txBody>
          <a:bodyPr/>
          <a:lstStyle>
            <a:lvl1pPr marL="0" indent="0">
              <a:buNone/>
              <a:defRPr sz="2135"/>
            </a:lvl1pPr>
            <a:lvl2pPr marL="304800" indent="0">
              <a:buNone/>
              <a:defRPr sz="1865"/>
            </a:lvl2pPr>
            <a:lvl3pPr marL="609600" indent="0">
              <a:buNone/>
              <a:defRPr sz="1600"/>
            </a:lvl3pPr>
            <a:lvl4pPr marL="914400" indent="0">
              <a:buNone/>
              <a:defRPr sz="1335"/>
            </a:lvl4pPr>
            <a:lvl5pPr marL="1219200" indent="0">
              <a:buNone/>
              <a:defRPr sz="1335"/>
            </a:lvl5pPr>
            <a:lvl6pPr marL="1524000" indent="0">
              <a:buNone/>
              <a:defRPr sz="1335"/>
            </a:lvl6pPr>
            <a:lvl7pPr marL="1828800" indent="0">
              <a:buNone/>
              <a:defRPr sz="1335"/>
            </a:lvl7pPr>
            <a:lvl8pPr marL="2133600" indent="0">
              <a:buNone/>
              <a:defRPr sz="1335"/>
            </a:lvl8pPr>
            <a:lvl9pPr marL="2438400" indent="0">
              <a:buNone/>
              <a:defRPr sz="1335"/>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5"/>
            </a:lvl1pPr>
            <a:lvl2pPr marL="304800" indent="0">
              <a:buNone/>
              <a:defRPr sz="800"/>
            </a:lvl2pPr>
            <a:lvl3pPr marL="609600" indent="0">
              <a:buNone/>
              <a:defRPr sz="665"/>
            </a:lvl3pPr>
            <a:lvl4pPr marL="914400" indent="0">
              <a:buNone/>
              <a:defRPr sz="600"/>
            </a:lvl4pPr>
            <a:lvl5pPr marL="1219200" indent="0">
              <a:buNone/>
              <a:defRPr sz="600"/>
            </a:lvl5pPr>
            <a:lvl6pPr marL="1524000" indent="0">
              <a:buNone/>
              <a:defRPr sz="600"/>
            </a:lvl6pPr>
            <a:lvl7pPr marL="1828800" indent="0">
              <a:buNone/>
              <a:defRPr sz="600"/>
            </a:lvl7pPr>
            <a:lvl8pPr marL="2133600" indent="0">
              <a:buNone/>
              <a:defRPr sz="600"/>
            </a:lvl8pPr>
            <a:lvl9pPr marL="2438400" indent="0">
              <a:buNone/>
              <a:defRPr sz="6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09600" rtl="0" eaLnBrk="1" latinLnBrk="0" hangingPunct="1">
        <a:spcBef>
          <a:spcPct val="0"/>
        </a:spcBef>
        <a:buNone/>
        <a:defRPr sz="2935" kern="1200">
          <a:solidFill>
            <a:schemeClr val="tx1"/>
          </a:solidFill>
          <a:latin typeface="+mj-lt"/>
          <a:ea typeface="+mj-ea"/>
          <a:cs typeface="+mj-cs"/>
        </a:defRPr>
      </a:lvl1pPr>
    </p:titleStyle>
    <p:bodyStyle>
      <a:lvl1pPr marL="228600" indent="-228600" algn="l" defTabSz="609600" rtl="0" eaLnBrk="1" latinLnBrk="0" hangingPunct="1">
        <a:spcBef>
          <a:spcPct val="20000"/>
        </a:spcBef>
        <a:buFont typeface="Arial" panose="020B0604020202020204" pitchFamily="34" charset="0"/>
        <a:buChar char="•"/>
        <a:defRPr sz="2135" kern="1200">
          <a:solidFill>
            <a:schemeClr val="tx1"/>
          </a:solidFill>
          <a:latin typeface="+mn-lt"/>
          <a:ea typeface="+mn-ea"/>
          <a:cs typeface="+mn-cs"/>
        </a:defRPr>
      </a:lvl1pPr>
      <a:lvl2pPr marL="495300" indent="-190500" algn="l" defTabSz="609600" rtl="0" eaLnBrk="1" latinLnBrk="0" hangingPunct="1">
        <a:spcBef>
          <a:spcPct val="20000"/>
        </a:spcBef>
        <a:buFont typeface="Arial" panose="020B0604020202020204" pitchFamily="34" charset="0"/>
        <a:buChar char="–"/>
        <a:defRPr sz="1865" kern="1200">
          <a:solidFill>
            <a:schemeClr val="tx1"/>
          </a:solidFill>
          <a:latin typeface="+mn-lt"/>
          <a:ea typeface="+mn-ea"/>
          <a:cs typeface="+mn-cs"/>
        </a:defRPr>
      </a:lvl2pPr>
      <a:lvl3pPr marL="762000" indent="-152400" algn="l" defTabSz="6096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0668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4pPr>
      <a:lvl5pPr marL="13716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5pPr>
      <a:lvl6pPr marL="16764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6pPr>
      <a:lvl7pPr marL="19812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7pPr>
      <a:lvl8pPr marL="22860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8pPr>
      <a:lvl9pPr marL="25908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9pPr>
    </p:bodyStyle>
    <p:other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vl9pPr marL="2438400" algn="l" defTabSz="60960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600"/>
            <a:fld id="{1D8BD707-D9CF-40AE-B4C6-C98DA3205C09}"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600"/>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600"/>
            <a:fld id="{B6F15528-21DE-4FAA-801E-634DDDAF4B2B}" type="slidenum">
              <a:rPr lang="en-US" smtClean="0">
                <a:solidFill>
                  <a:prstClr val="black">
                    <a:tint val="75000"/>
                  </a:prstClr>
                </a:solidFill>
              </a:rPr>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00" rtl="0" eaLnBrk="1" latinLnBrk="0" hangingPunct="1">
        <a:spcBef>
          <a:spcPct val="0"/>
        </a:spcBef>
        <a:buNone/>
        <a:defRPr sz="2935" kern="1200">
          <a:solidFill>
            <a:schemeClr val="tx1"/>
          </a:solidFill>
          <a:latin typeface="+mj-lt"/>
          <a:ea typeface="+mj-ea"/>
          <a:cs typeface="+mj-cs"/>
        </a:defRPr>
      </a:lvl1pPr>
    </p:titleStyle>
    <p:bodyStyle>
      <a:lvl1pPr marL="228600" indent="-228600" algn="l" defTabSz="609600" rtl="0" eaLnBrk="1" latinLnBrk="0" hangingPunct="1">
        <a:spcBef>
          <a:spcPct val="20000"/>
        </a:spcBef>
        <a:buFont typeface="Arial" panose="020B0604020202020204" pitchFamily="34" charset="0"/>
        <a:buChar char="•"/>
        <a:defRPr sz="2135" kern="1200">
          <a:solidFill>
            <a:schemeClr val="tx1"/>
          </a:solidFill>
          <a:latin typeface="+mn-lt"/>
          <a:ea typeface="+mn-ea"/>
          <a:cs typeface="+mn-cs"/>
        </a:defRPr>
      </a:lvl1pPr>
      <a:lvl2pPr marL="495300" indent="-190500" algn="l" defTabSz="609600" rtl="0" eaLnBrk="1" latinLnBrk="0" hangingPunct="1">
        <a:spcBef>
          <a:spcPct val="20000"/>
        </a:spcBef>
        <a:buFont typeface="Arial" panose="020B0604020202020204" pitchFamily="34" charset="0"/>
        <a:buChar char="–"/>
        <a:defRPr sz="1865" kern="1200">
          <a:solidFill>
            <a:schemeClr val="tx1"/>
          </a:solidFill>
          <a:latin typeface="+mn-lt"/>
          <a:ea typeface="+mn-ea"/>
          <a:cs typeface="+mn-cs"/>
        </a:defRPr>
      </a:lvl2pPr>
      <a:lvl3pPr marL="762000" indent="-152400" algn="l" defTabSz="6096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0668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4pPr>
      <a:lvl5pPr marL="13716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5pPr>
      <a:lvl6pPr marL="16764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6pPr>
      <a:lvl7pPr marL="19812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7pPr>
      <a:lvl8pPr marL="22860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8pPr>
      <a:lvl9pPr marL="25908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9pPr>
    </p:bodyStyle>
    <p:other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vl9pPr marL="2438400" algn="l" defTabSz="60960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image" Target="../media/image9.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image" Target="../media/image12.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5.jpeg"/><Relationship Id="rId2" Type="http://schemas.openxmlformats.org/officeDocument/2006/relationships/image" Target="../media/image13.png"/><Relationship Id="rId1" Type="http://schemas.openxmlformats.org/officeDocument/2006/relationships/image" Target="../media/image12.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3.png"/><Relationship Id="rId2" Type="http://schemas.openxmlformats.org/officeDocument/2006/relationships/image" Target="../media/image16.jpeg"/><Relationship Id="rId1"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svg"/><Relationship Id="rId1" Type="http://schemas.openxmlformats.org/officeDocument/2006/relationships/image" Target="../media/image17.pn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4.png"/><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image" Target="../media/image18.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image" Target="../media/image18.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image" Target="../media/image18.pn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image" Target="../media/image18.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image" Target="../media/image18.pn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image" Target="../media/image18.pn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image" Target="../media/image18.pn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image" Target="../media/image18.png"/></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image" Target="../media/image18.png"/></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svg"/><Relationship Id="rId1"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png"/><Relationship Id="rId1"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svg"/><Relationship Id="rId1" Type="http://schemas.openxmlformats.org/officeDocument/2006/relationships/image" Target="../media/image17.png"/></Relationships>
</file>

<file path=ppt/slides/_rels/slide33.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3.svg"/><Relationship Id="rId6" Type="http://schemas.openxmlformats.org/officeDocument/2006/relationships/image" Target="../media/image22.png"/><Relationship Id="rId5" Type="http://schemas.openxmlformats.org/officeDocument/2006/relationships/image" Target="../media/image1.svg"/><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image" Target="../media/image13.png"/><Relationship Id="rId1" Type="http://schemas.openxmlformats.org/officeDocument/2006/relationships/image" Target="../media/image12.png"/></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3.png"/><Relationship Id="rId2" Type="http://schemas.openxmlformats.org/officeDocument/2006/relationships/image" Target="../media/image23.jpeg"/><Relationship Id="rId1" Type="http://schemas.openxmlformats.org/officeDocument/2006/relationships/image" Target="../media/image12.png"/></Relationships>
</file>

<file path=ppt/slides/_rels/slide3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svg"/><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image" Target="../media/image12.png"/></Relationships>
</file>

<file path=ppt/slides/_rels/slide36.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3.svg"/><Relationship Id="rId6" Type="http://schemas.openxmlformats.org/officeDocument/2006/relationships/image" Target="../media/image22.png"/><Relationship Id="rId5" Type="http://schemas.openxmlformats.org/officeDocument/2006/relationships/image" Target="../media/image1.svg"/><Relationship Id="rId4" Type="http://schemas.openxmlformats.org/officeDocument/2006/relationships/image" Target="../media/image21.png"/><Relationship Id="rId3" Type="http://schemas.openxmlformats.org/officeDocument/2006/relationships/image" Target="../media/image25.jpeg"/><Relationship Id="rId2" Type="http://schemas.openxmlformats.org/officeDocument/2006/relationships/image" Target="../media/image13.png"/><Relationship Id="rId1" Type="http://schemas.openxmlformats.org/officeDocument/2006/relationships/image" Target="../media/image12.png"/></Relationships>
</file>

<file path=ppt/slides/_rels/slide37.xml.rels><?xml version="1.0" encoding="UTF-8" standalone="yes"?>
<Relationships xmlns="http://schemas.openxmlformats.org/package/2006/relationships"><Relationship Id="rId9" Type="http://schemas.openxmlformats.org/officeDocument/2006/relationships/image" Target="../media/image30.png"/><Relationship Id="rId8" Type="http://schemas.openxmlformats.org/officeDocument/2006/relationships/image" Target="../media/image8.svg"/><Relationship Id="rId7" Type="http://schemas.openxmlformats.org/officeDocument/2006/relationships/image" Target="../media/image29.png"/><Relationship Id="rId6" Type="http://schemas.openxmlformats.org/officeDocument/2006/relationships/image" Target="../media/image7.svg"/><Relationship Id="rId5" Type="http://schemas.openxmlformats.org/officeDocument/2006/relationships/image" Target="../media/image28.png"/><Relationship Id="rId4" Type="http://schemas.openxmlformats.org/officeDocument/2006/relationships/image" Target="../media/image6.svg"/><Relationship Id="rId3" Type="http://schemas.openxmlformats.org/officeDocument/2006/relationships/image" Target="../media/image27.png"/><Relationship Id="rId2" Type="http://schemas.openxmlformats.org/officeDocument/2006/relationships/image" Target="../media/image5.svg"/><Relationship Id="rId13" Type="http://schemas.openxmlformats.org/officeDocument/2006/relationships/slideLayout" Target="../slideLayouts/slideLayout18.xml"/><Relationship Id="rId12" Type="http://schemas.openxmlformats.org/officeDocument/2006/relationships/image" Target="../media/image10.svg"/><Relationship Id="rId11" Type="http://schemas.openxmlformats.org/officeDocument/2006/relationships/image" Target="../media/image31.png"/><Relationship Id="rId10" Type="http://schemas.openxmlformats.org/officeDocument/2006/relationships/image" Target="../media/image9.svg"/><Relationship Id="rId1" Type="http://schemas.openxmlformats.org/officeDocument/2006/relationships/image" Target="../media/image26.png"/></Relationships>
</file>

<file path=ppt/slides/_rels/slide38.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33.png"/><Relationship Id="rId6" Type="http://schemas.openxmlformats.org/officeDocument/2006/relationships/image" Target="../media/image32.png"/><Relationship Id="rId5" Type="http://schemas.openxmlformats.org/officeDocument/2006/relationships/image" Target="../media/image3.svg"/><Relationship Id="rId4" Type="http://schemas.openxmlformats.org/officeDocument/2006/relationships/image" Target="../media/image22.png"/><Relationship Id="rId3" Type="http://schemas.openxmlformats.org/officeDocument/2006/relationships/image" Target="../media/image1.svg"/><Relationship Id="rId2" Type="http://schemas.openxmlformats.org/officeDocument/2006/relationships/image" Target="../media/image21.png"/><Relationship Id="rId1" Type="http://schemas.openxmlformats.org/officeDocument/2006/relationships/image" Target="../media/image12.png"/></Relationships>
</file>

<file path=ppt/slides/_rels/slide39.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svg"/><Relationship Id="rId4" Type="http://schemas.openxmlformats.org/officeDocument/2006/relationships/image" Target="../media/image22.png"/><Relationship Id="rId3" Type="http://schemas.openxmlformats.org/officeDocument/2006/relationships/image" Target="../media/image1.svg"/><Relationship Id="rId2" Type="http://schemas.openxmlformats.org/officeDocument/2006/relationships/image" Target="../media/image21.png"/><Relationship Id="rId1"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40.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svg"/><Relationship Id="rId4" Type="http://schemas.openxmlformats.org/officeDocument/2006/relationships/image" Target="../media/image22.png"/><Relationship Id="rId3" Type="http://schemas.openxmlformats.org/officeDocument/2006/relationships/image" Target="../media/image1.svg"/><Relationship Id="rId2" Type="http://schemas.openxmlformats.org/officeDocument/2006/relationships/image" Target="../media/image21.png"/><Relationship Id="rId1" Type="http://schemas.openxmlformats.org/officeDocument/2006/relationships/image" Target="../media/image12.png"/></Relationships>
</file>

<file path=ppt/slides/_rels/slide41.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33.png"/><Relationship Id="rId6" Type="http://schemas.openxmlformats.org/officeDocument/2006/relationships/image" Target="../media/image34.png"/><Relationship Id="rId5" Type="http://schemas.openxmlformats.org/officeDocument/2006/relationships/image" Target="../media/image3.svg"/><Relationship Id="rId4" Type="http://schemas.openxmlformats.org/officeDocument/2006/relationships/image" Target="../media/image22.png"/><Relationship Id="rId3" Type="http://schemas.openxmlformats.org/officeDocument/2006/relationships/image" Target="../media/image1.svg"/><Relationship Id="rId2" Type="http://schemas.openxmlformats.org/officeDocument/2006/relationships/image" Target="../media/image21.png"/><Relationship Id="rId1" Type="http://schemas.openxmlformats.org/officeDocument/2006/relationships/image" Target="../media/image12.png"/></Relationships>
</file>

<file path=ppt/slides/_rels/slide42.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svg"/><Relationship Id="rId4" Type="http://schemas.openxmlformats.org/officeDocument/2006/relationships/image" Target="../media/image22.png"/><Relationship Id="rId3" Type="http://schemas.openxmlformats.org/officeDocument/2006/relationships/image" Target="../media/image1.svg"/><Relationship Id="rId2" Type="http://schemas.openxmlformats.org/officeDocument/2006/relationships/image" Target="../media/image21.png"/><Relationship Id="rId1" Type="http://schemas.openxmlformats.org/officeDocument/2006/relationships/image" Target="../media/image12.png"/></Relationships>
</file>

<file path=ppt/slides/_rels/slide43.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33.png"/><Relationship Id="rId6" Type="http://schemas.openxmlformats.org/officeDocument/2006/relationships/image" Target="../media/image35.jpeg"/><Relationship Id="rId5" Type="http://schemas.openxmlformats.org/officeDocument/2006/relationships/image" Target="../media/image3.svg"/><Relationship Id="rId4" Type="http://schemas.openxmlformats.org/officeDocument/2006/relationships/image" Target="../media/image22.png"/><Relationship Id="rId3" Type="http://schemas.openxmlformats.org/officeDocument/2006/relationships/image" Target="../media/image1.svg"/><Relationship Id="rId2" Type="http://schemas.openxmlformats.org/officeDocument/2006/relationships/image" Target="../media/image21.png"/><Relationship Id="rId1" Type="http://schemas.openxmlformats.org/officeDocument/2006/relationships/image" Target="../media/image12.png"/></Relationships>
</file>

<file path=ppt/slides/_rels/slide44.xml.rels><?xml version="1.0" encoding="UTF-8" standalone="yes"?>
<Relationships xmlns="http://schemas.openxmlformats.org/package/2006/relationships"><Relationship Id="rId9" Type="http://schemas.openxmlformats.org/officeDocument/2006/relationships/image" Target="../media/image30.png"/><Relationship Id="rId8" Type="http://schemas.openxmlformats.org/officeDocument/2006/relationships/image" Target="../media/image8.svg"/><Relationship Id="rId7" Type="http://schemas.openxmlformats.org/officeDocument/2006/relationships/image" Target="../media/image29.png"/><Relationship Id="rId6" Type="http://schemas.openxmlformats.org/officeDocument/2006/relationships/image" Target="../media/image7.svg"/><Relationship Id="rId5" Type="http://schemas.openxmlformats.org/officeDocument/2006/relationships/image" Target="../media/image28.png"/><Relationship Id="rId4" Type="http://schemas.openxmlformats.org/officeDocument/2006/relationships/image" Target="../media/image6.svg"/><Relationship Id="rId3" Type="http://schemas.openxmlformats.org/officeDocument/2006/relationships/image" Target="../media/image27.png"/><Relationship Id="rId2" Type="http://schemas.openxmlformats.org/officeDocument/2006/relationships/image" Target="../media/image5.svg"/><Relationship Id="rId13" Type="http://schemas.openxmlformats.org/officeDocument/2006/relationships/slideLayout" Target="../slideLayouts/slideLayout18.xml"/><Relationship Id="rId12" Type="http://schemas.openxmlformats.org/officeDocument/2006/relationships/image" Target="../media/image10.svg"/><Relationship Id="rId11" Type="http://schemas.openxmlformats.org/officeDocument/2006/relationships/image" Target="../media/image31.png"/><Relationship Id="rId10" Type="http://schemas.openxmlformats.org/officeDocument/2006/relationships/image" Target="../media/image9.svg"/><Relationship Id="rId1" Type="http://schemas.openxmlformats.org/officeDocument/2006/relationships/image" Target="../media/image26.png"/></Relationships>
</file>

<file path=ppt/slides/_rels/slide45.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37.png"/><Relationship Id="rId6" Type="http://schemas.openxmlformats.org/officeDocument/2006/relationships/image" Target="../media/image36.png"/><Relationship Id="rId5" Type="http://schemas.openxmlformats.org/officeDocument/2006/relationships/image" Target="../media/image3.svg"/><Relationship Id="rId4" Type="http://schemas.openxmlformats.org/officeDocument/2006/relationships/image" Target="../media/image22.png"/><Relationship Id="rId3" Type="http://schemas.openxmlformats.org/officeDocument/2006/relationships/image" Target="../media/image1.svg"/><Relationship Id="rId2" Type="http://schemas.openxmlformats.org/officeDocument/2006/relationships/image" Target="../media/image21.png"/><Relationship Id="rId1" Type="http://schemas.openxmlformats.org/officeDocument/2006/relationships/image" Target="../media/image12.png"/></Relationships>
</file>

<file path=ppt/slides/_rels/slide46.xml.rels><?xml version="1.0" encoding="UTF-8" standalone="yes"?>
<Relationships xmlns="http://schemas.openxmlformats.org/package/2006/relationships"><Relationship Id="rId9" Type="http://schemas.openxmlformats.org/officeDocument/2006/relationships/image" Target="../media/image40.png"/><Relationship Id="rId8" Type="http://schemas.openxmlformats.org/officeDocument/2006/relationships/image" Target="../media/image39.png"/><Relationship Id="rId7" Type="http://schemas.openxmlformats.org/officeDocument/2006/relationships/image" Target="../media/image38.png"/><Relationship Id="rId6" Type="http://schemas.openxmlformats.org/officeDocument/2006/relationships/image" Target="../media/image37.png"/><Relationship Id="rId5" Type="http://schemas.openxmlformats.org/officeDocument/2006/relationships/image" Target="../media/image3.svg"/><Relationship Id="rId4" Type="http://schemas.openxmlformats.org/officeDocument/2006/relationships/image" Target="../media/image22.png"/><Relationship Id="rId3" Type="http://schemas.openxmlformats.org/officeDocument/2006/relationships/image" Target="../media/image1.svg"/><Relationship Id="rId2" Type="http://schemas.openxmlformats.org/officeDocument/2006/relationships/image" Target="../media/image21.png"/><Relationship Id="rId10" Type="http://schemas.openxmlformats.org/officeDocument/2006/relationships/slideLayout" Target="../slideLayouts/slideLayout7.xml"/><Relationship Id="rId1" Type="http://schemas.openxmlformats.org/officeDocument/2006/relationships/image" Target="../media/image12.png"/></Relationships>
</file>

<file path=ppt/slides/_rels/slide47.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41.png"/><Relationship Id="rId6" Type="http://schemas.openxmlformats.org/officeDocument/2006/relationships/image" Target="../media/image37.png"/><Relationship Id="rId5" Type="http://schemas.openxmlformats.org/officeDocument/2006/relationships/image" Target="../media/image3.svg"/><Relationship Id="rId4" Type="http://schemas.openxmlformats.org/officeDocument/2006/relationships/image" Target="../media/image22.png"/><Relationship Id="rId3" Type="http://schemas.openxmlformats.org/officeDocument/2006/relationships/image" Target="../media/image1.svg"/><Relationship Id="rId2" Type="http://schemas.openxmlformats.org/officeDocument/2006/relationships/image" Target="../media/image21.png"/><Relationship Id="rId1" Type="http://schemas.openxmlformats.org/officeDocument/2006/relationships/image" Target="../media/image12.png"/></Relationships>
</file>

<file path=ppt/slides/_rels/slide48.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42.png"/><Relationship Id="rId6" Type="http://schemas.openxmlformats.org/officeDocument/2006/relationships/image" Target="../media/image37.png"/><Relationship Id="rId5" Type="http://schemas.openxmlformats.org/officeDocument/2006/relationships/image" Target="../media/image3.svg"/><Relationship Id="rId4" Type="http://schemas.openxmlformats.org/officeDocument/2006/relationships/image" Target="../media/image22.png"/><Relationship Id="rId3" Type="http://schemas.openxmlformats.org/officeDocument/2006/relationships/image" Target="../media/image1.svg"/><Relationship Id="rId2" Type="http://schemas.openxmlformats.org/officeDocument/2006/relationships/image" Target="../media/image21.png"/><Relationship Id="rId1" Type="http://schemas.openxmlformats.org/officeDocument/2006/relationships/image" Target="../media/image12.png"/></Relationships>
</file>

<file path=ppt/slides/_rels/slide49.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43.png"/><Relationship Id="rId7" Type="http://schemas.openxmlformats.org/officeDocument/2006/relationships/image" Target="../media/image38.png"/><Relationship Id="rId6" Type="http://schemas.openxmlformats.org/officeDocument/2006/relationships/image" Target="../media/image37.png"/><Relationship Id="rId5" Type="http://schemas.openxmlformats.org/officeDocument/2006/relationships/image" Target="../media/image3.svg"/><Relationship Id="rId4" Type="http://schemas.openxmlformats.org/officeDocument/2006/relationships/image" Target="../media/image22.png"/><Relationship Id="rId3" Type="http://schemas.openxmlformats.org/officeDocument/2006/relationships/image" Target="../media/image1.svg"/><Relationship Id="rId2" Type="http://schemas.openxmlformats.org/officeDocument/2006/relationships/image" Target="../media/image21.png"/><Relationship Id="rId1" Type="http://schemas.openxmlformats.org/officeDocument/2006/relationships/image" Target="../media/image12.png"/></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1.svg"/><Relationship Id="rId5" Type="http://schemas.openxmlformats.org/officeDocument/2006/relationships/image" Target="../media/image8.png"/><Relationship Id="rId4" Type="http://schemas.microsoft.com/office/2007/relationships/hdphoto" Target="../media/image7.wdp"/><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50.xml.rels><?xml version="1.0" encoding="UTF-8" standalone="yes"?>
<Relationships xmlns="http://schemas.openxmlformats.org/package/2006/relationships"><Relationship Id="rId9" Type="http://schemas.openxmlformats.org/officeDocument/2006/relationships/image" Target="../media/image30.png"/><Relationship Id="rId8" Type="http://schemas.openxmlformats.org/officeDocument/2006/relationships/image" Target="../media/image8.svg"/><Relationship Id="rId7" Type="http://schemas.openxmlformats.org/officeDocument/2006/relationships/image" Target="../media/image29.png"/><Relationship Id="rId6" Type="http://schemas.openxmlformats.org/officeDocument/2006/relationships/image" Target="../media/image7.svg"/><Relationship Id="rId5" Type="http://schemas.openxmlformats.org/officeDocument/2006/relationships/image" Target="../media/image28.png"/><Relationship Id="rId4" Type="http://schemas.openxmlformats.org/officeDocument/2006/relationships/image" Target="../media/image6.svg"/><Relationship Id="rId3" Type="http://schemas.openxmlformats.org/officeDocument/2006/relationships/image" Target="../media/image27.png"/><Relationship Id="rId2" Type="http://schemas.openxmlformats.org/officeDocument/2006/relationships/image" Target="../media/image5.svg"/><Relationship Id="rId13" Type="http://schemas.openxmlformats.org/officeDocument/2006/relationships/slideLayout" Target="../slideLayouts/slideLayout18.xml"/><Relationship Id="rId12" Type="http://schemas.openxmlformats.org/officeDocument/2006/relationships/image" Target="../media/image10.svg"/><Relationship Id="rId11" Type="http://schemas.openxmlformats.org/officeDocument/2006/relationships/image" Target="../media/image31.png"/><Relationship Id="rId10" Type="http://schemas.openxmlformats.org/officeDocument/2006/relationships/image" Target="../media/image9.svg"/><Relationship Id="rId1" Type="http://schemas.openxmlformats.org/officeDocument/2006/relationships/image" Target="../media/image26.png"/></Relationships>
</file>

<file path=ppt/slides/_rels/slide51.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44.png"/><Relationship Id="rId6" Type="http://schemas.openxmlformats.org/officeDocument/2006/relationships/image" Target="../media/image25.jpeg"/><Relationship Id="rId5" Type="http://schemas.openxmlformats.org/officeDocument/2006/relationships/image" Target="../media/image3.svg"/><Relationship Id="rId4" Type="http://schemas.openxmlformats.org/officeDocument/2006/relationships/image" Target="../media/image22.png"/><Relationship Id="rId3" Type="http://schemas.openxmlformats.org/officeDocument/2006/relationships/image" Target="../media/image1.svg"/><Relationship Id="rId2" Type="http://schemas.openxmlformats.org/officeDocument/2006/relationships/image" Target="../media/image21.png"/><Relationship Id="rId1" Type="http://schemas.openxmlformats.org/officeDocument/2006/relationships/image" Target="../media/image12.png"/></Relationships>
</file>

<file path=ppt/slides/_rels/slide52.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45.jpeg"/><Relationship Id="rId6" Type="http://schemas.openxmlformats.org/officeDocument/2006/relationships/image" Target="../media/image44.png"/><Relationship Id="rId5" Type="http://schemas.openxmlformats.org/officeDocument/2006/relationships/image" Target="../media/image3.svg"/><Relationship Id="rId4" Type="http://schemas.openxmlformats.org/officeDocument/2006/relationships/image" Target="../media/image22.png"/><Relationship Id="rId3" Type="http://schemas.openxmlformats.org/officeDocument/2006/relationships/image" Target="../media/image1.svg"/><Relationship Id="rId2" Type="http://schemas.openxmlformats.org/officeDocument/2006/relationships/image" Target="../media/image21.png"/><Relationship Id="rId1" Type="http://schemas.openxmlformats.org/officeDocument/2006/relationships/image" Target="../media/image12.png"/></Relationships>
</file>

<file path=ppt/slides/_rels/slide53.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42.png"/><Relationship Id="rId6" Type="http://schemas.openxmlformats.org/officeDocument/2006/relationships/image" Target="../media/image44.png"/><Relationship Id="rId5" Type="http://schemas.openxmlformats.org/officeDocument/2006/relationships/image" Target="../media/image3.svg"/><Relationship Id="rId4" Type="http://schemas.openxmlformats.org/officeDocument/2006/relationships/image" Target="../media/image22.png"/><Relationship Id="rId3" Type="http://schemas.openxmlformats.org/officeDocument/2006/relationships/image" Target="../media/image1.svg"/><Relationship Id="rId2" Type="http://schemas.openxmlformats.org/officeDocument/2006/relationships/image" Target="../media/image21.png"/><Relationship Id="rId1" Type="http://schemas.openxmlformats.org/officeDocument/2006/relationships/image" Target="../media/image12.png"/></Relationships>
</file>

<file path=ppt/slides/_rels/slide5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1.svg"/><Relationship Id="rId2" Type="http://schemas.openxmlformats.org/officeDocument/2006/relationships/image" Target="../media/image47.png"/><Relationship Id="rId1" Type="http://schemas.openxmlformats.org/officeDocument/2006/relationships/image" Target="../media/image46.jpeg"/></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svg"/><Relationship Id="rId1" Type="http://schemas.openxmlformats.org/officeDocument/2006/relationships/image" Target="../media/image48.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png"/><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png"/><Relationship Id="rId1" Type="http://schemas.openxmlformats.org/officeDocument/2006/relationships/image" Target="../media/image12.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Subtitle 2"/>
          <p:cNvSpPr txBox="1"/>
          <p:nvPr/>
        </p:nvSpPr>
        <p:spPr>
          <a:xfrm>
            <a:off x="2420818" y="3456960"/>
            <a:ext cx="9540051" cy="1665514"/>
          </a:xfrm>
          <a:prstGeom prst="rect">
            <a:avLst/>
          </a:prstGeom>
        </p:spPr>
        <p:txBody>
          <a:bodyPr/>
          <a:lstStyle>
            <a:lvl1pPr marL="228600" indent="-228600" algn="l" defTabSz="609600" rtl="0" eaLnBrk="1" latinLnBrk="0" hangingPunct="1">
              <a:spcBef>
                <a:spcPct val="20000"/>
              </a:spcBef>
              <a:buFont typeface="Arial" panose="020B0604020202020204" pitchFamily="34" charset="0"/>
              <a:buChar char="•"/>
              <a:defRPr sz="2135" kern="1200">
                <a:solidFill>
                  <a:schemeClr val="tx1"/>
                </a:solidFill>
                <a:latin typeface="+mn-lt"/>
                <a:ea typeface="+mn-ea"/>
                <a:cs typeface="+mn-cs"/>
              </a:defRPr>
            </a:lvl1pPr>
            <a:lvl2pPr marL="495300" indent="-190500" algn="l" defTabSz="609600" rtl="0" eaLnBrk="1" latinLnBrk="0" hangingPunct="1">
              <a:spcBef>
                <a:spcPct val="20000"/>
              </a:spcBef>
              <a:buFont typeface="Arial" panose="020B0604020202020204" pitchFamily="34" charset="0"/>
              <a:buChar char="–"/>
              <a:defRPr sz="1865" kern="1200">
                <a:solidFill>
                  <a:schemeClr val="tx1"/>
                </a:solidFill>
                <a:latin typeface="+mn-lt"/>
                <a:ea typeface="+mn-ea"/>
                <a:cs typeface="+mn-cs"/>
              </a:defRPr>
            </a:lvl2pPr>
            <a:lvl3pPr marL="762000" indent="-152400" algn="l" defTabSz="6096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0668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4pPr>
            <a:lvl5pPr marL="13716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5pPr>
            <a:lvl6pPr marL="16764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6pPr>
            <a:lvl7pPr marL="19812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7pPr>
            <a:lvl8pPr marL="22860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8pPr>
            <a:lvl9pPr marL="25908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9pPr>
          </a:lstStyle>
          <a:p>
            <a:pPr marL="0" indent="0">
              <a:buNone/>
            </a:pPr>
            <a:r>
              <a:rPr lang="en-US" sz="5400" dirty="0" smtClean="0">
                <a:solidFill>
                  <a:srgbClr val="FF0000"/>
                </a:solidFill>
                <a:latin typeface="Nunito Black" pitchFamily="2" charset="0"/>
              </a:rPr>
              <a:t>BÀI 32: CÂY BÚT THẦN</a:t>
            </a:r>
            <a:endParaRPr lang="en-US" sz="5400" dirty="0">
              <a:solidFill>
                <a:srgbClr val="FF0000"/>
              </a:solidFill>
              <a:latin typeface="Nunito Black"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855" t="1955"/>
          <a:stretch>
            <a:fillRect/>
          </a:stretch>
        </p:blipFill>
        <p:spPr>
          <a:xfrm>
            <a:off x="643334" y="1532445"/>
            <a:ext cx="10939066" cy="4802456"/>
          </a:xfrm>
          <a:prstGeom prst="rect">
            <a:avLst/>
          </a:prstGeom>
        </p:spPr>
      </p:pic>
      <p:pic>
        <p:nvPicPr>
          <p:cNvPr id="5" name="Picture 4"/>
          <p:cNvPicPr>
            <a:picLocks noChangeAspect="1"/>
          </p:cNvPicPr>
          <p:nvPr/>
        </p:nvPicPr>
        <p:blipFill>
          <a:blip r:embed="rId3"/>
          <a:stretch>
            <a:fillRect/>
          </a:stretch>
        </p:blipFill>
        <p:spPr>
          <a:xfrm>
            <a:off x="81718" y="15240"/>
            <a:ext cx="957155" cy="762066"/>
          </a:xfrm>
          <a:prstGeom prst="ellipse">
            <a:avLst/>
          </a:prstGeom>
        </p:spPr>
      </p:pic>
      <p:sp>
        <p:nvSpPr>
          <p:cNvPr id="12" name="Rounded Rectangle 11"/>
          <p:cNvSpPr/>
          <p:nvPr/>
        </p:nvSpPr>
        <p:spPr>
          <a:xfrm>
            <a:off x="803564" y="2118254"/>
            <a:ext cx="10515600" cy="1676400"/>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t"/>
            <a:r>
              <a:rPr lang="en-US" sz="2400" dirty="0" smtClean="0">
                <a:solidFill>
                  <a:srgbClr val="002060"/>
                </a:solidFill>
                <a:latin typeface="Nunito Black" pitchFamily="2" charset="0"/>
                <a:cs typeface="#9Slide03 Arima Madurai Black" panose="00000A00000000000000" pitchFamily="2" charset="0"/>
              </a:rPr>
              <a:t>	</a:t>
            </a:r>
            <a:r>
              <a:rPr lang="en-US" sz="2400" dirty="0" err="1" smtClean="0">
                <a:solidFill>
                  <a:srgbClr val="002060"/>
                </a:solidFill>
                <a:latin typeface="Nunito Black" pitchFamily="2" charset="0"/>
                <a:cs typeface="#9Slide03 Arima Madurai Black" panose="00000A00000000000000" pitchFamily="2" charset="0"/>
              </a:rPr>
              <a:t>Một</a:t>
            </a:r>
            <a:r>
              <a:rPr lang="en-US" sz="2400" dirty="0" smtClean="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đêm</a:t>
            </a:r>
            <a:r>
              <a:rPr lang="en-US" sz="2400" dirty="0">
                <a:solidFill>
                  <a:srgbClr val="002060"/>
                </a:solidFill>
                <a:latin typeface="Nunito Black" pitchFamily="2" charset="0"/>
                <a:cs typeface="#9Slide03 Arima Madurai Black" panose="00000A00000000000000" pitchFamily="2" charset="0"/>
              </a:rPr>
              <a:t>,</a:t>
            </a:r>
            <a:r>
              <a:rPr lang="en-US" sz="2400" dirty="0">
                <a:solidFill>
                  <a:srgbClr val="FF0000"/>
                </a:solidFill>
                <a:latin typeface="Nunito Black" pitchFamily="2" charset="0"/>
                <a:cs typeface="#9Slide03 Arima Madurai Black" panose="00000A00000000000000" pitchFamily="2" charset="0"/>
              </a:rPr>
              <a:t>/</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Mã</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Lương</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mơ</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thấy</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một</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cụ</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già</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tóc</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bạc</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phơ</a:t>
            </a:r>
            <a:r>
              <a:rPr lang="en-US" sz="2400" dirty="0">
                <a:solidFill>
                  <a:srgbClr val="FF0000"/>
                </a:solidFill>
                <a:latin typeface="Nunito Black" pitchFamily="2" charset="0"/>
                <a:cs typeface="#9Slide03 Arima Madurai Black" panose="00000A00000000000000" pitchFamily="2" charset="0"/>
              </a:rPr>
              <a:t>/</a:t>
            </a:r>
            <a:r>
              <a:rPr lang="en-US" sz="2400" dirty="0" err="1">
                <a:solidFill>
                  <a:srgbClr val="002060"/>
                </a:solidFill>
                <a:latin typeface="Nunito Black" pitchFamily="2" charset="0"/>
                <a:cs typeface="#9Slide03 Arima Madurai Black" panose="00000A00000000000000" pitchFamily="2" charset="0"/>
              </a:rPr>
              <a:t>đưa</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cho</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em</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cây</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bút</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sáng</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lấp</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lánh</a:t>
            </a:r>
            <a:r>
              <a:rPr lang="en-US" sz="2400" dirty="0">
                <a:solidFill>
                  <a:srgbClr val="002060"/>
                </a:solidFill>
                <a:latin typeface="Nunito Black" pitchFamily="2" charset="0"/>
                <a:cs typeface="#9Slide03 Arima Madurai Black" panose="00000A00000000000000" pitchFamily="2" charset="0"/>
              </a:rPr>
              <a:t>.</a:t>
            </a:r>
            <a:r>
              <a:rPr lang="en-US" sz="2400" dirty="0">
                <a:solidFill>
                  <a:srgbClr val="FF0000"/>
                </a:solidFill>
                <a:latin typeface="Nunito Black" pitchFamily="2" charset="0"/>
                <a:cs typeface="#9Slide03 Arima Madurai Black" panose="00000A00000000000000" pitchFamily="2" charset="0"/>
              </a:rPr>
              <a:t>//</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Em</a:t>
            </a:r>
            <a:r>
              <a:rPr lang="en-US" sz="2400" dirty="0">
                <a:solidFill>
                  <a:srgbClr val="002060"/>
                </a:solidFill>
                <a:latin typeface="Nunito Black" pitchFamily="2" charset="0"/>
                <a:cs typeface="#9Slide03 Arima Madurai Black" panose="00000A00000000000000" pitchFamily="2" charset="0"/>
              </a:rPr>
              <a:t> reo </a:t>
            </a:r>
            <a:r>
              <a:rPr lang="en-US" sz="2400" dirty="0" err="1">
                <a:solidFill>
                  <a:srgbClr val="002060"/>
                </a:solidFill>
                <a:latin typeface="Nunito Black" pitchFamily="2" charset="0"/>
                <a:cs typeface="#9Slide03 Arima Madurai Black" panose="00000A00000000000000" pitchFamily="2" charset="0"/>
              </a:rPr>
              <a:t>lên</a:t>
            </a:r>
            <a:r>
              <a:rPr lang="en-US" sz="2400" dirty="0">
                <a:solidFill>
                  <a:srgbClr val="002060"/>
                </a:solidFill>
                <a:latin typeface="Nunito Black" pitchFamily="2" charset="0"/>
                <a:cs typeface="#9Slide03 Arima Madurai Black" panose="00000A00000000000000" pitchFamily="2" charset="0"/>
              </a:rPr>
              <a:t>: “ </a:t>
            </a:r>
            <a:r>
              <a:rPr lang="en-US" sz="2400" dirty="0" err="1">
                <a:solidFill>
                  <a:srgbClr val="002060"/>
                </a:solidFill>
                <a:latin typeface="Nunito Black" pitchFamily="2" charset="0"/>
                <a:cs typeface="#9Slide03 Arima Madurai Black" panose="00000A00000000000000" pitchFamily="2" charset="0"/>
              </a:rPr>
              <a:t>Cây</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bút</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đẹp</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quá</a:t>
            </a:r>
            <a:r>
              <a:rPr lang="en-US" sz="2400" dirty="0">
                <a:solidFill>
                  <a:srgbClr val="002060"/>
                </a:solidFill>
                <a:latin typeface="Nunito Black" pitchFamily="2" charset="0"/>
                <a:cs typeface="#9Slide03 Arima Madurai Black" panose="00000A00000000000000" pitchFamily="2" charset="0"/>
              </a:rPr>
              <a:t>!</a:t>
            </a:r>
            <a:r>
              <a:rPr lang="en-US" sz="2400" dirty="0">
                <a:solidFill>
                  <a:srgbClr val="FF0000"/>
                </a:solidFill>
                <a:latin typeface="Nunito Black" pitchFamily="2" charset="0"/>
                <a:cs typeface="#9Slide03 Arima Madurai Black" panose="00000A00000000000000" pitchFamily="2" charset="0"/>
              </a:rPr>
              <a:t>//</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Cháu</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cảm</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ơn</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ông</a:t>
            </a:r>
            <a:r>
              <a:rPr lang="en-US" sz="2400" dirty="0">
                <a:solidFill>
                  <a:srgbClr val="002060"/>
                </a:solidFill>
                <a:latin typeface="Nunito Black" pitchFamily="2" charset="0"/>
                <a:cs typeface="#9Slide03 Arima Madurai Black" panose="00000A00000000000000" pitchFamily="2" charset="0"/>
              </a:rPr>
              <a:t>!”.</a:t>
            </a:r>
            <a:endParaRPr lang="vi-VN" sz="2400" dirty="0">
              <a:solidFill>
                <a:srgbClr val="002060"/>
              </a:solidFill>
              <a:latin typeface="Nunito Black" pitchFamily="2" charset="0"/>
              <a:cs typeface="#9Slide03 Arima Madurai Black" panose="00000A00000000000000" pitchFamily="2" charset="0"/>
            </a:endParaRPr>
          </a:p>
        </p:txBody>
      </p:sp>
      <p:sp>
        <p:nvSpPr>
          <p:cNvPr id="6" name="TextBox 5"/>
          <p:cNvSpPr txBox="1"/>
          <p:nvPr/>
        </p:nvSpPr>
        <p:spPr>
          <a:xfrm>
            <a:off x="838200" y="777306"/>
            <a:ext cx="3429000" cy="578882"/>
          </a:xfrm>
          <a:prstGeom prst="roundRect">
            <a:avLst/>
          </a:prstGeom>
          <a:noFill/>
          <a:ln w="28575">
            <a:noFill/>
            <a:prstDash val="sysDash"/>
          </a:ln>
        </p:spPr>
        <p:txBody>
          <a:bodyPr wrap="square">
            <a:spAutoFit/>
          </a:bodyPr>
          <a:lstStyle/>
          <a:p>
            <a:pPr marL="0" marR="0" lvl="0" indent="0" algn="ctr" defTabSz="6096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err="1">
                <a:ln>
                  <a:noFill/>
                </a:ln>
                <a:solidFill>
                  <a:srgbClr val="008000"/>
                </a:solidFill>
                <a:effectLst/>
                <a:uLnTx/>
                <a:uFillTx/>
                <a:latin typeface="Nunito Black" pitchFamily="2" charset="0"/>
                <a:ea typeface="+mn-ea"/>
                <a:cs typeface="Baloo 2 SemiBold" pitchFamily="2" charset="0"/>
              </a:rPr>
              <a:t>Luyện</a:t>
            </a:r>
            <a:r>
              <a:rPr kumimoji="0" lang="en-US" sz="2800" b="1" i="0" u="none" strike="noStrike" kern="1200" cap="none" spc="0" normalizeH="0" baseline="0" noProof="0" dirty="0">
                <a:ln>
                  <a:noFill/>
                </a:ln>
                <a:solidFill>
                  <a:srgbClr val="008000"/>
                </a:solidFill>
                <a:effectLst/>
                <a:uLnTx/>
                <a:uFillTx/>
                <a:latin typeface="Nunito Black" pitchFamily="2" charset="0"/>
                <a:ea typeface="+mn-ea"/>
                <a:cs typeface="Baloo 2 SemiBold" pitchFamily="2" charset="0"/>
              </a:rPr>
              <a:t> </a:t>
            </a:r>
            <a:r>
              <a:rPr kumimoji="0" lang="en-US" sz="2800" b="1" i="0" u="none" strike="noStrike" kern="1200" cap="none" spc="0" normalizeH="0" baseline="0" noProof="0" dirty="0" err="1">
                <a:ln>
                  <a:noFill/>
                </a:ln>
                <a:solidFill>
                  <a:srgbClr val="008000"/>
                </a:solidFill>
                <a:effectLst/>
                <a:uLnTx/>
                <a:uFillTx/>
                <a:latin typeface="Nunito Black" pitchFamily="2" charset="0"/>
                <a:ea typeface="+mn-ea"/>
                <a:cs typeface="Baloo 2 SemiBold" pitchFamily="2" charset="0"/>
              </a:rPr>
              <a:t>đọc</a:t>
            </a:r>
            <a:r>
              <a:rPr kumimoji="0" lang="en-US" sz="2800" b="1" i="0" u="none" strike="noStrike" kern="1200" cap="none" spc="0" normalizeH="0" baseline="0" noProof="0" dirty="0">
                <a:ln>
                  <a:noFill/>
                </a:ln>
                <a:solidFill>
                  <a:srgbClr val="008000"/>
                </a:solidFill>
                <a:effectLst/>
                <a:uLnTx/>
                <a:uFillTx/>
                <a:latin typeface="Nunito Black" pitchFamily="2" charset="0"/>
                <a:ea typeface="+mn-ea"/>
                <a:cs typeface="Baloo 2 SemiBold" pitchFamily="2" charset="0"/>
              </a:rPr>
              <a:t> </a:t>
            </a:r>
            <a:r>
              <a:rPr kumimoji="0" lang="en-US" sz="2800" b="1" i="0" u="none" strike="noStrike" kern="1200" cap="none" spc="0" normalizeH="0" baseline="0" noProof="0" dirty="0" err="1" smtClean="0">
                <a:ln>
                  <a:noFill/>
                </a:ln>
                <a:solidFill>
                  <a:srgbClr val="008000"/>
                </a:solidFill>
                <a:effectLst/>
                <a:uLnTx/>
                <a:uFillTx/>
                <a:latin typeface="Nunito Black" pitchFamily="2" charset="0"/>
                <a:ea typeface="+mn-ea"/>
                <a:cs typeface="Baloo 2 SemiBold" pitchFamily="2" charset="0"/>
              </a:rPr>
              <a:t>câu</a:t>
            </a:r>
            <a:r>
              <a:rPr kumimoji="0" lang="en-US" sz="2800" b="1" i="0" u="none" strike="noStrike" kern="1200" cap="none" spc="0" normalizeH="0" baseline="0" noProof="0" dirty="0" smtClean="0">
                <a:ln>
                  <a:noFill/>
                </a:ln>
                <a:solidFill>
                  <a:srgbClr val="008000"/>
                </a:solidFill>
                <a:effectLst/>
                <a:uLnTx/>
                <a:uFillTx/>
                <a:latin typeface="Nunito Black" pitchFamily="2" charset="0"/>
                <a:ea typeface="+mn-ea"/>
                <a:cs typeface="Baloo 2 SemiBold" pitchFamily="2" charset="0"/>
              </a:rPr>
              <a:t> </a:t>
            </a:r>
            <a:r>
              <a:rPr kumimoji="0" lang="en-US" sz="2800" b="1" i="0" u="none" strike="noStrike" kern="1200" cap="none" spc="0" normalizeH="0" baseline="0" noProof="0" dirty="0" err="1" smtClean="0">
                <a:ln>
                  <a:noFill/>
                </a:ln>
                <a:solidFill>
                  <a:srgbClr val="008000"/>
                </a:solidFill>
                <a:effectLst/>
                <a:uLnTx/>
                <a:uFillTx/>
                <a:latin typeface="Nunito Black" pitchFamily="2" charset="0"/>
                <a:ea typeface="+mn-ea"/>
                <a:cs typeface="Baloo 2 SemiBold" pitchFamily="2" charset="0"/>
              </a:rPr>
              <a:t>dài</a:t>
            </a:r>
            <a:endParaRPr kumimoji="0" lang="en-US" sz="2800" b="1" i="0" u="none" strike="noStrike" kern="1200" cap="none" spc="0" normalizeH="0" baseline="0" noProof="0" dirty="0">
              <a:ln>
                <a:noFill/>
              </a:ln>
              <a:solidFill>
                <a:srgbClr val="008000"/>
              </a:solidFill>
              <a:effectLst/>
              <a:uLnTx/>
              <a:uFillTx/>
              <a:latin typeface="Nunito Black" pitchFamily="2" charset="0"/>
              <a:ea typeface="+mn-ea"/>
              <a:cs typeface="Baloo 2 SemiBold" pitchFamily="2"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855" t="1955"/>
          <a:stretch>
            <a:fillRect/>
          </a:stretch>
        </p:blipFill>
        <p:spPr>
          <a:xfrm>
            <a:off x="643334" y="1532445"/>
            <a:ext cx="10939066" cy="4802456"/>
          </a:xfrm>
          <a:prstGeom prst="rect">
            <a:avLst/>
          </a:prstGeom>
        </p:spPr>
      </p:pic>
      <p:pic>
        <p:nvPicPr>
          <p:cNvPr id="5" name="Picture 4"/>
          <p:cNvPicPr>
            <a:picLocks noChangeAspect="1"/>
          </p:cNvPicPr>
          <p:nvPr/>
        </p:nvPicPr>
        <p:blipFill>
          <a:blip r:embed="rId3"/>
          <a:stretch>
            <a:fillRect/>
          </a:stretch>
        </p:blipFill>
        <p:spPr>
          <a:xfrm>
            <a:off x="81718" y="15240"/>
            <a:ext cx="957155" cy="762066"/>
          </a:xfrm>
          <a:prstGeom prst="ellipse">
            <a:avLst/>
          </a:prstGeom>
        </p:spPr>
      </p:pic>
      <p:sp>
        <p:nvSpPr>
          <p:cNvPr id="7" name="Rounded Rectangle 6"/>
          <p:cNvSpPr/>
          <p:nvPr/>
        </p:nvSpPr>
        <p:spPr>
          <a:xfrm>
            <a:off x="3325091" y="1938696"/>
            <a:ext cx="5673436" cy="548746"/>
          </a:xfrm>
          <a:prstGeom prst="roundRect">
            <a:avLst/>
          </a:prstGeom>
          <a:solidFill>
            <a:srgbClr val="FFFFFF">
              <a:alpha val="80000"/>
            </a:srgbClr>
          </a:solid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dirty="0" err="1" smtClean="0">
                <a:solidFill>
                  <a:srgbClr val="002060"/>
                </a:solidFill>
                <a:latin typeface="Nunito Black" pitchFamily="2" charset="0"/>
                <a:cs typeface="Baloo 2 SemiBold" pitchFamily="2" charset="0"/>
              </a:rPr>
              <a:t>Đoạn</a:t>
            </a:r>
            <a:r>
              <a:rPr lang="en-US" sz="2400" dirty="0" smtClean="0">
                <a:solidFill>
                  <a:srgbClr val="002060"/>
                </a:solidFill>
                <a:latin typeface="Nunito Black" pitchFamily="2" charset="0"/>
                <a:cs typeface="Baloo 2 SemiBold" pitchFamily="2" charset="0"/>
              </a:rPr>
              <a:t> </a:t>
            </a:r>
            <a:r>
              <a:rPr lang="en-US" sz="2400" dirty="0">
                <a:solidFill>
                  <a:srgbClr val="002060"/>
                </a:solidFill>
                <a:latin typeface="Nunito Black" pitchFamily="2" charset="0"/>
                <a:cs typeface="Baloo 2 SemiBold" pitchFamily="2" charset="0"/>
              </a:rPr>
              <a:t>1: </a:t>
            </a:r>
            <a:r>
              <a:rPr lang="en-US" sz="2400" dirty="0" err="1">
                <a:solidFill>
                  <a:srgbClr val="002060"/>
                </a:solidFill>
                <a:latin typeface="Nunito Black" pitchFamily="2" charset="0"/>
                <a:cs typeface="Baloo 2 SemiBold" pitchFamily="2" charset="0"/>
              </a:rPr>
              <a:t>Từ</a:t>
            </a:r>
            <a:r>
              <a:rPr lang="en-US" sz="2400" dirty="0">
                <a:solidFill>
                  <a:srgbClr val="002060"/>
                </a:solidFill>
                <a:latin typeface="Nunito Black" pitchFamily="2" charset="0"/>
                <a:cs typeface="Baloo 2 SemiBold" pitchFamily="2" charset="0"/>
              </a:rPr>
              <a:t> </a:t>
            </a:r>
            <a:r>
              <a:rPr lang="en-US" sz="2400" dirty="0" err="1">
                <a:solidFill>
                  <a:srgbClr val="002060"/>
                </a:solidFill>
                <a:latin typeface="Nunito Black" pitchFamily="2" charset="0"/>
                <a:cs typeface="Baloo 2 SemiBold" pitchFamily="2" charset="0"/>
              </a:rPr>
              <a:t>đầu</a:t>
            </a:r>
            <a:r>
              <a:rPr lang="en-US" sz="2400" dirty="0">
                <a:solidFill>
                  <a:srgbClr val="002060"/>
                </a:solidFill>
                <a:latin typeface="Nunito Black" pitchFamily="2" charset="0"/>
                <a:cs typeface="Baloo 2 SemiBold" pitchFamily="2" charset="0"/>
              </a:rPr>
              <a:t> </a:t>
            </a:r>
            <a:r>
              <a:rPr lang="en-US" sz="2400" dirty="0" err="1" smtClean="0">
                <a:solidFill>
                  <a:srgbClr val="002060"/>
                </a:solidFill>
                <a:latin typeface="Nunito Black" pitchFamily="2" charset="0"/>
                <a:cs typeface="Baloo 2 SemiBold" pitchFamily="2" charset="0"/>
              </a:rPr>
              <a:t>đến</a:t>
            </a:r>
            <a:r>
              <a:rPr lang="en-US" sz="2400" dirty="0" smtClean="0">
                <a:solidFill>
                  <a:srgbClr val="002060"/>
                </a:solidFill>
                <a:latin typeface="Nunito Black" pitchFamily="2" charset="0"/>
                <a:cs typeface="Baloo 2 SemiBold" pitchFamily="2" charset="0"/>
              </a:rPr>
              <a:t> </a:t>
            </a:r>
            <a:r>
              <a:rPr lang="vi-VN" sz="2400" dirty="0">
                <a:solidFill>
                  <a:srgbClr val="002060"/>
                </a:solidFill>
                <a:latin typeface="Nunito Black" pitchFamily="2" charset="0"/>
              </a:rPr>
              <a:t>một cây bút vẽ</a:t>
            </a:r>
            <a:r>
              <a:rPr lang="vi-VN" sz="2400" dirty="0" smtClean="0">
                <a:solidFill>
                  <a:srgbClr val="002060"/>
                </a:solidFill>
                <a:latin typeface="Nunito Black" pitchFamily="2" charset="0"/>
              </a:rPr>
              <a:t>.</a:t>
            </a:r>
            <a:endParaRPr lang="vi-VN" sz="2400" dirty="0">
              <a:solidFill>
                <a:srgbClr val="002060"/>
              </a:solidFill>
              <a:latin typeface="Nunito Black" pitchFamily="2" charset="0"/>
            </a:endParaRPr>
          </a:p>
        </p:txBody>
      </p:sp>
      <p:sp>
        <p:nvSpPr>
          <p:cNvPr id="8" name="Rounded Rectangle 7"/>
          <p:cNvSpPr/>
          <p:nvPr/>
        </p:nvSpPr>
        <p:spPr>
          <a:xfrm>
            <a:off x="3325091" y="2703997"/>
            <a:ext cx="5978236" cy="548746"/>
          </a:xfrm>
          <a:prstGeom prst="roundRect">
            <a:avLst/>
          </a:prstGeom>
          <a:solidFill>
            <a:srgbClr val="FFFFFF">
              <a:alpha val="80000"/>
            </a:srgbClr>
          </a:solid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dirty="0" err="1" smtClean="0">
                <a:solidFill>
                  <a:srgbClr val="002060"/>
                </a:solidFill>
                <a:latin typeface="Nunito Black" pitchFamily="2" charset="0"/>
                <a:cs typeface="Baloo 2 SemiBold" pitchFamily="2" charset="0"/>
              </a:rPr>
              <a:t>Đoạn</a:t>
            </a:r>
            <a:r>
              <a:rPr lang="en-US" sz="2400" dirty="0" smtClean="0">
                <a:solidFill>
                  <a:srgbClr val="002060"/>
                </a:solidFill>
                <a:latin typeface="Nunito Black" pitchFamily="2" charset="0"/>
                <a:cs typeface="Baloo 2 SemiBold" pitchFamily="2" charset="0"/>
              </a:rPr>
              <a:t> 2: </a:t>
            </a:r>
            <a:r>
              <a:rPr lang="en-US" sz="2400" dirty="0" err="1" smtClean="0">
                <a:solidFill>
                  <a:srgbClr val="002060"/>
                </a:solidFill>
                <a:latin typeface="Nunito Black" pitchFamily="2" charset="0"/>
                <a:cs typeface="Baloo 2 SemiBold" pitchFamily="2" charset="0"/>
              </a:rPr>
              <a:t>Tiếp</a:t>
            </a:r>
            <a:r>
              <a:rPr lang="en-US" sz="2400" dirty="0" smtClean="0">
                <a:solidFill>
                  <a:srgbClr val="002060"/>
                </a:solidFill>
                <a:latin typeface="Nunito Black" pitchFamily="2" charset="0"/>
                <a:cs typeface="Baloo 2 SemiBold" pitchFamily="2" charset="0"/>
              </a:rPr>
              <a:t> </a:t>
            </a:r>
            <a:r>
              <a:rPr lang="en-US" sz="2400" dirty="0" err="1" smtClean="0">
                <a:solidFill>
                  <a:srgbClr val="002060"/>
                </a:solidFill>
                <a:latin typeface="Nunito Black" pitchFamily="2" charset="0"/>
                <a:cs typeface="Baloo 2 SemiBold" pitchFamily="2" charset="0"/>
              </a:rPr>
              <a:t>theo</a:t>
            </a:r>
            <a:r>
              <a:rPr lang="en-US" sz="2400" dirty="0" smtClean="0">
                <a:solidFill>
                  <a:srgbClr val="002060"/>
                </a:solidFill>
                <a:latin typeface="Nunito Black" pitchFamily="2" charset="0"/>
                <a:cs typeface="Baloo 2 SemiBold" pitchFamily="2" charset="0"/>
              </a:rPr>
              <a:t> </a:t>
            </a:r>
            <a:r>
              <a:rPr lang="en-US" sz="2400" dirty="0" err="1" smtClean="0">
                <a:solidFill>
                  <a:srgbClr val="002060"/>
                </a:solidFill>
                <a:latin typeface="Nunito Black" pitchFamily="2" charset="0"/>
                <a:cs typeface="Baloo 2 SemiBold" pitchFamily="2" charset="0"/>
              </a:rPr>
              <a:t>đến</a:t>
            </a:r>
            <a:r>
              <a:rPr lang="en-US" sz="2400" dirty="0" smtClean="0">
                <a:solidFill>
                  <a:srgbClr val="002060"/>
                </a:solidFill>
                <a:latin typeface="Nunito Black" pitchFamily="2" charset="0"/>
                <a:cs typeface="Baloo 2 SemiBold" pitchFamily="2" charset="0"/>
              </a:rPr>
              <a:t> </a:t>
            </a:r>
            <a:r>
              <a:rPr lang="vi-VN" sz="2400" dirty="0">
                <a:solidFill>
                  <a:srgbClr val="002060"/>
                </a:solidFill>
                <a:latin typeface="Nunito Black" pitchFamily="2" charset="0"/>
              </a:rPr>
              <a:t>trong tay mình</a:t>
            </a:r>
            <a:r>
              <a:rPr lang="vi-VN" sz="2400" dirty="0" smtClean="0">
                <a:solidFill>
                  <a:srgbClr val="002060"/>
                </a:solidFill>
                <a:latin typeface="Nunito Black" pitchFamily="2" charset="0"/>
              </a:rPr>
              <a:t>.</a:t>
            </a:r>
            <a:endParaRPr lang="vi-VN" sz="2400" dirty="0">
              <a:solidFill>
                <a:srgbClr val="002060"/>
              </a:solidFill>
              <a:latin typeface="Nunito Black" pitchFamily="2" charset="0"/>
            </a:endParaRPr>
          </a:p>
        </p:txBody>
      </p:sp>
      <p:sp>
        <p:nvSpPr>
          <p:cNvPr id="9" name="Rounded Rectangle 8"/>
          <p:cNvSpPr/>
          <p:nvPr/>
        </p:nvSpPr>
        <p:spPr>
          <a:xfrm>
            <a:off x="3352800" y="3429000"/>
            <a:ext cx="6560128" cy="548746"/>
          </a:xfrm>
          <a:prstGeom prst="roundRect">
            <a:avLst/>
          </a:prstGeom>
          <a:solidFill>
            <a:srgbClr val="FFFFFF">
              <a:alpha val="80000"/>
            </a:srgbClr>
          </a:solid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dirty="0" err="1">
                <a:solidFill>
                  <a:srgbClr val="002060"/>
                </a:solidFill>
                <a:latin typeface="Nunito Black" pitchFamily="2" charset="0"/>
                <a:cs typeface="Baloo 2 SemiBold" pitchFamily="2" charset="0"/>
              </a:rPr>
              <a:t>Đoạn</a:t>
            </a:r>
            <a:r>
              <a:rPr lang="en-US" sz="2400" dirty="0">
                <a:solidFill>
                  <a:srgbClr val="002060"/>
                </a:solidFill>
                <a:latin typeface="Nunito Black" pitchFamily="2" charset="0"/>
                <a:cs typeface="Baloo 2 SemiBold" pitchFamily="2" charset="0"/>
              </a:rPr>
              <a:t> </a:t>
            </a:r>
            <a:r>
              <a:rPr lang="en-US" sz="2400" dirty="0" smtClean="0">
                <a:solidFill>
                  <a:srgbClr val="002060"/>
                </a:solidFill>
                <a:latin typeface="Nunito Black" pitchFamily="2" charset="0"/>
                <a:cs typeface="Baloo 2 SemiBold" pitchFamily="2" charset="0"/>
              </a:rPr>
              <a:t>3: </a:t>
            </a:r>
            <a:r>
              <a:rPr lang="en-US" sz="2400" dirty="0" err="1">
                <a:solidFill>
                  <a:srgbClr val="002060"/>
                </a:solidFill>
                <a:latin typeface="Nunito Black" pitchFamily="2" charset="0"/>
                <a:cs typeface="Baloo 2 SemiBold" pitchFamily="2" charset="0"/>
              </a:rPr>
              <a:t>Tiếp</a:t>
            </a:r>
            <a:r>
              <a:rPr lang="en-US" sz="2400" dirty="0">
                <a:solidFill>
                  <a:srgbClr val="002060"/>
                </a:solidFill>
                <a:latin typeface="Nunito Black" pitchFamily="2" charset="0"/>
                <a:cs typeface="Baloo 2 SemiBold" pitchFamily="2" charset="0"/>
              </a:rPr>
              <a:t> </a:t>
            </a:r>
            <a:r>
              <a:rPr lang="en-US" sz="2400" dirty="0" err="1">
                <a:solidFill>
                  <a:srgbClr val="002060"/>
                </a:solidFill>
                <a:latin typeface="Nunito Black" pitchFamily="2" charset="0"/>
                <a:cs typeface="Baloo 2 SemiBold" pitchFamily="2" charset="0"/>
              </a:rPr>
              <a:t>theo</a:t>
            </a:r>
            <a:r>
              <a:rPr lang="en-US" sz="2400" dirty="0">
                <a:solidFill>
                  <a:srgbClr val="002060"/>
                </a:solidFill>
                <a:latin typeface="Nunito Black" pitchFamily="2" charset="0"/>
                <a:cs typeface="Baloo 2 SemiBold" pitchFamily="2" charset="0"/>
              </a:rPr>
              <a:t> </a:t>
            </a:r>
            <a:r>
              <a:rPr lang="en-US" sz="2400" dirty="0" err="1" smtClean="0">
                <a:solidFill>
                  <a:srgbClr val="002060"/>
                </a:solidFill>
                <a:latin typeface="Nunito Black" pitchFamily="2" charset="0"/>
                <a:cs typeface="Baloo 2 SemiBold" pitchFamily="2" charset="0"/>
              </a:rPr>
              <a:t>đến</a:t>
            </a:r>
            <a:r>
              <a:rPr lang="en-US" sz="2400" dirty="0" smtClean="0">
                <a:solidFill>
                  <a:srgbClr val="002060"/>
                </a:solidFill>
                <a:latin typeface="Nunito Black" pitchFamily="2" charset="0"/>
                <a:cs typeface="Baloo 2 SemiBold" pitchFamily="2" charset="0"/>
              </a:rPr>
              <a:t> </a:t>
            </a:r>
            <a:r>
              <a:rPr lang="vi-VN" sz="2400" dirty="0">
                <a:solidFill>
                  <a:srgbClr val="002060"/>
                </a:solidFill>
                <a:latin typeface="Nunito Black" pitchFamily="2" charset="0"/>
              </a:rPr>
              <a:t>em vẽ cho cuốc</a:t>
            </a:r>
            <a:r>
              <a:rPr lang="vi-VN" sz="2400" dirty="0" smtClean="0">
                <a:solidFill>
                  <a:srgbClr val="002060"/>
                </a:solidFill>
                <a:latin typeface="Nunito Black" pitchFamily="2" charset="0"/>
              </a:rPr>
              <a:t>,...</a:t>
            </a:r>
            <a:endParaRPr lang="vi-VN" sz="2400" dirty="0">
              <a:solidFill>
                <a:srgbClr val="002060"/>
              </a:solidFill>
              <a:latin typeface="Nunito Black" pitchFamily="2" charset="0"/>
            </a:endParaRPr>
          </a:p>
        </p:txBody>
      </p:sp>
      <p:sp>
        <p:nvSpPr>
          <p:cNvPr id="10" name="Rounded Rectangle 9"/>
          <p:cNvSpPr/>
          <p:nvPr/>
        </p:nvSpPr>
        <p:spPr>
          <a:xfrm>
            <a:off x="3359727" y="4123219"/>
            <a:ext cx="6781800" cy="548746"/>
          </a:xfrm>
          <a:prstGeom prst="roundRect">
            <a:avLst/>
          </a:prstGeom>
          <a:solidFill>
            <a:srgbClr val="FFFFFF">
              <a:alpha val="80000"/>
            </a:srgbClr>
          </a:solid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dirty="0" err="1">
                <a:solidFill>
                  <a:srgbClr val="002060"/>
                </a:solidFill>
                <a:latin typeface="Nunito Black" pitchFamily="2" charset="0"/>
                <a:cs typeface="Baloo 2 SemiBold" pitchFamily="2" charset="0"/>
              </a:rPr>
              <a:t>Đoạn</a:t>
            </a:r>
            <a:r>
              <a:rPr lang="en-US" sz="2400" dirty="0">
                <a:solidFill>
                  <a:srgbClr val="002060"/>
                </a:solidFill>
                <a:latin typeface="Nunito Black" pitchFamily="2" charset="0"/>
                <a:cs typeface="Baloo 2 SemiBold" pitchFamily="2" charset="0"/>
              </a:rPr>
              <a:t> </a:t>
            </a:r>
            <a:r>
              <a:rPr lang="en-US" sz="2400" dirty="0" smtClean="0">
                <a:solidFill>
                  <a:srgbClr val="002060"/>
                </a:solidFill>
                <a:latin typeface="Nunito Black" pitchFamily="2" charset="0"/>
                <a:cs typeface="Baloo 2 SemiBold" pitchFamily="2" charset="0"/>
              </a:rPr>
              <a:t>4: </a:t>
            </a:r>
            <a:r>
              <a:rPr lang="en-US" sz="2400" dirty="0" err="1">
                <a:solidFill>
                  <a:srgbClr val="002060"/>
                </a:solidFill>
                <a:latin typeface="Nunito Black" pitchFamily="2" charset="0"/>
                <a:cs typeface="Baloo 2 SemiBold" pitchFamily="2" charset="0"/>
              </a:rPr>
              <a:t>Tiếp</a:t>
            </a:r>
            <a:r>
              <a:rPr lang="en-US" sz="2400" dirty="0">
                <a:solidFill>
                  <a:srgbClr val="002060"/>
                </a:solidFill>
                <a:latin typeface="Nunito Black" pitchFamily="2" charset="0"/>
                <a:cs typeface="Baloo 2 SemiBold" pitchFamily="2" charset="0"/>
              </a:rPr>
              <a:t> </a:t>
            </a:r>
            <a:r>
              <a:rPr lang="en-US" sz="2400" dirty="0" err="1">
                <a:solidFill>
                  <a:srgbClr val="002060"/>
                </a:solidFill>
                <a:latin typeface="Nunito Black" pitchFamily="2" charset="0"/>
                <a:cs typeface="Baloo 2 SemiBold" pitchFamily="2" charset="0"/>
              </a:rPr>
              <a:t>theo</a:t>
            </a:r>
            <a:r>
              <a:rPr lang="en-US" sz="2400" dirty="0">
                <a:solidFill>
                  <a:srgbClr val="002060"/>
                </a:solidFill>
                <a:latin typeface="Nunito Black" pitchFamily="2" charset="0"/>
                <a:cs typeface="Baloo 2 SemiBold" pitchFamily="2" charset="0"/>
              </a:rPr>
              <a:t> </a:t>
            </a:r>
            <a:r>
              <a:rPr lang="en-US" sz="2400" dirty="0" err="1" smtClean="0">
                <a:solidFill>
                  <a:srgbClr val="002060"/>
                </a:solidFill>
                <a:latin typeface="Nunito Black" pitchFamily="2" charset="0"/>
                <a:cs typeface="Baloo 2 SemiBold" pitchFamily="2" charset="0"/>
              </a:rPr>
              <a:t>đến</a:t>
            </a:r>
            <a:r>
              <a:rPr lang="en-US" sz="2400" dirty="0" smtClean="0">
                <a:solidFill>
                  <a:srgbClr val="002060"/>
                </a:solidFill>
                <a:latin typeface="Nunito Black" pitchFamily="2" charset="0"/>
                <a:cs typeface="Baloo 2 SemiBold" pitchFamily="2" charset="0"/>
              </a:rPr>
              <a:t> </a:t>
            </a:r>
            <a:r>
              <a:rPr lang="vi-VN" sz="2400" dirty="0">
                <a:solidFill>
                  <a:srgbClr val="002060"/>
                </a:solidFill>
                <a:latin typeface="Nunito Black" pitchFamily="2" charset="0"/>
              </a:rPr>
              <a:t>vẽ lò sưởi để sưởi</a:t>
            </a:r>
            <a:r>
              <a:rPr lang="vi-VN" sz="2400" dirty="0" smtClean="0">
                <a:solidFill>
                  <a:srgbClr val="002060"/>
                </a:solidFill>
                <a:latin typeface="Nunito Black" pitchFamily="2" charset="0"/>
              </a:rPr>
              <a:t>.</a:t>
            </a:r>
            <a:endParaRPr lang="vi-VN" sz="2400" dirty="0">
              <a:solidFill>
                <a:srgbClr val="002060"/>
              </a:solidFill>
              <a:latin typeface="Nunito Black" pitchFamily="2" charset="0"/>
            </a:endParaRPr>
          </a:p>
        </p:txBody>
      </p:sp>
      <p:sp>
        <p:nvSpPr>
          <p:cNvPr id="11" name="Rounded Rectangle 10"/>
          <p:cNvSpPr/>
          <p:nvPr/>
        </p:nvSpPr>
        <p:spPr>
          <a:xfrm>
            <a:off x="3325091" y="4864908"/>
            <a:ext cx="3539836" cy="548746"/>
          </a:xfrm>
          <a:prstGeom prst="roundRect">
            <a:avLst/>
          </a:prstGeom>
          <a:solidFill>
            <a:srgbClr val="FFFFFF">
              <a:alpha val="80000"/>
            </a:srgbClr>
          </a:solid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dirty="0" err="1">
                <a:solidFill>
                  <a:schemeClr val="tx2">
                    <a:lumMod val="50000"/>
                  </a:schemeClr>
                </a:solidFill>
                <a:latin typeface="Nunito Black" pitchFamily="2" charset="0"/>
                <a:cs typeface="Baloo 2 SemiBold" pitchFamily="2" charset="0"/>
              </a:rPr>
              <a:t>Đoạn</a:t>
            </a:r>
            <a:r>
              <a:rPr lang="en-US" sz="2400" dirty="0">
                <a:solidFill>
                  <a:schemeClr val="tx2">
                    <a:lumMod val="50000"/>
                  </a:schemeClr>
                </a:solidFill>
                <a:latin typeface="Nunito Black" pitchFamily="2" charset="0"/>
                <a:cs typeface="Baloo 2 SemiBold" pitchFamily="2" charset="0"/>
              </a:rPr>
              <a:t> </a:t>
            </a:r>
            <a:r>
              <a:rPr lang="en-US" sz="2400" dirty="0" smtClean="0">
                <a:solidFill>
                  <a:schemeClr val="tx2">
                    <a:lumMod val="50000"/>
                  </a:schemeClr>
                </a:solidFill>
                <a:latin typeface="Nunito Black" pitchFamily="2" charset="0"/>
                <a:cs typeface="Baloo 2 SemiBold" pitchFamily="2" charset="0"/>
              </a:rPr>
              <a:t>5: </a:t>
            </a:r>
            <a:r>
              <a:rPr lang="en-US" sz="2400" dirty="0" err="1" smtClean="0">
                <a:solidFill>
                  <a:schemeClr val="tx2">
                    <a:lumMod val="50000"/>
                  </a:schemeClr>
                </a:solidFill>
                <a:latin typeface="Nunito Black" pitchFamily="2" charset="0"/>
                <a:cs typeface="Baloo 2 SemiBold" pitchFamily="2" charset="0"/>
              </a:rPr>
              <a:t>Phần</a:t>
            </a:r>
            <a:r>
              <a:rPr lang="en-US" sz="2400" dirty="0" smtClean="0">
                <a:solidFill>
                  <a:schemeClr val="tx2">
                    <a:lumMod val="50000"/>
                  </a:schemeClr>
                </a:solidFill>
                <a:latin typeface="Nunito Black" pitchFamily="2" charset="0"/>
                <a:cs typeface="Baloo 2 SemiBold" pitchFamily="2" charset="0"/>
              </a:rPr>
              <a:t> </a:t>
            </a:r>
            <a:r>
              <a:rPr lang="en-US" sz="2400" dirty="0" err="1" smtClean="0">
                <a:solidFill>
                  <a:schemeClr val="tx2">
                    <a:lumMod val="50000"/>
                  </a:schemeClr>
                </a:solidFill>
                <a:latin typeface="Nunito Black" pitchFamily="2" charset="0"/>
                <a:cs typeface="Baloo 2 SemiBold" pitchFamily="2" charset="0"/>
              </a:rPr>
              <a:t>còn</a:t>
            </a:r>
            <a:r>
              <a:rPr lang="en-US" sz="2400" dirty="0" smtClean="0">
                <a:solidFill>
                  <a:schemeClr val="tx2">
                    <a:lumMod val="50000"/>
                  </a:schemeClr>
                </a:solidFill>
                <a:latin typeface="Nunito Black" pitchFamily="2" charset="0"/>
                <a:cs typeface="Baloo 2 SemiBold" pitchFamily="2" charset="0"/>
              </a:rPr>
              <a:t> </a:t>
            </a:r>
            <a:r>
              <a:rPr lang="en-US" sz="2400" dirty="0" err="1" smtClean="0">
                <a:solidFill>
                  <a:schemeClr val="tx2">
                    <a:lumMod val="50000"/>
                  </a:schemeClr>
                </a:solidFill>
                <a:latin typeface="Nunito Black" pitchFamily="2" charset="0"/>
                <a:cs typeface="Baloo 2 SemiBold" pitchFamily="2" charset="0"/>
              </a:rPr>
              <a:t>lại</a:t>
            </a:r>
            <a:r>
              <a:rPr lang="en-US" sz="2400" dirty="0" smtClean="0">
                <a:solidFill>
                  <a:schemeClr val="tx2">
                    <a:lumMod val="50000"/>
                  </a:schemeClr>
                </a:solidFill>
                <a:latin typeface="Nunito Black" pitchFamily="2" charset="0"/>
                <a:cs typeface="Baloo 2 SemiBold" pitchFamily="2" charset="0"/>
              </a:rPr>
              <a:t>.</a:t>
            </a:r>
            <a:endParaRPr lang="vi-VN" sz="2400" dirty="0">
              <a:solidFill>
                <a:schemeClr val="tx2">
                  <a:lumMod val="50000"/>
                </a:schemeClr>
              </a:solidFill>
              <a:latin typeface="Nunito Black" pitchFamily="2" charset="0"/>
            </a:endParaRPr>
          </a:p>
        </p:txBody>
      </p:sp>
      <p:sp>
        <p:nvSpPr>
          <p:cNvPr id="12" name="TextBox 11"/>
          <p:cNvSpPr txBox="1"/>
          <p:nvPr/>
        </p:nvSpPr>
        <p:spPr>
          <a:xfrm>
            <a:off x="838200" y="640318"/>
            <a:ext cx="2036618" cy="578882"/>
          </a:xfrm>
          <a:prstGeom prst="roundRect">
            <a:avLst/>
          </a:prstGeom>
          <a:noFill/>
          <a:ln w="28575">
            <a:noFill/>
            <a:prstDash val="sysDash"/>
          </a:ln>
        </p:spPr>
        <p:txBody>
          <a:bodyPr wrap="square">
            <a:spAutoFit/>
          </a:bodyPr>
          <a:lstStyle/>
          <a:p>
            <a:pPr algn="ctr"/>
            <a:r>
              <a:rPr lang="en-US" sz="2800" b="1" dirty="0" smtClean="0">
                <a:solidFill>
                  <a:srgbClr val="008000"/>
                </a:solidFill>
                <a:latin typeface="Nunito Black" pitchFamily="2" charset="0"/>
                <a:cs typeface="Baloo 2 SemiBold" pitchFamily="2" charset="0"/>
              </a:rPr>
              <a:t>Chia </a:t>
            </a:r>
            <a:r>
              <a:rPr lang="en-US" sz="2800" b="1" dirty="0" err="1" smtClean="0">
                <a:solidFill>
                  <a:srgbClr val="008000"/>
                </a:solidFill>
                <a:latin typeface="Nunito Black" pitchFamily="2" charset="0"/>
                <a:cs typeface="Baloo 2 SemiBold" pitchFamily="2" charset="0"/>
              </a:rPr>
              <a:t>đoạn</a:t>
            </a:r>
            <a:endParaRPr lang="en-US" sz="2800" b="1" dirty="0">
              <a:solidFill>
                <a:srgbClr val="008000"/>
              </a:solidFill>
              <a:latin typeface="Nunito Black" pitchFamily="2" charset="0"/>
              <a:cs typeface="Baloo 2 SemiBold" pitchFamily="2"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2"/>
          <a:srcRect l="855" t="1955"/>
          <a:stretch>
            <a:fillRect/>
          </a:stretch>
        </p:blipFill>
        <p:spPr>
          <a:xfrm>
            <a:off x="643334" y="1532445"/>
            <a:ext cx="10939066" cy="4802456"/>
          </a:xfrm>
          <a:prstGeom prst="rect">
            <a:avLst/>
          </a:prstGeom>
        </p:spPr>
      </p:pic>
      <p:pic>
        <p:nvPicPr>
          <p:cNvPr id="5" name="Picture 4"/>
          <p:cNvPicPr>
            <a:picLocks noChangeAspect="1"/>
          </p:cNvPicPr>
          <p:nvPr/>
        </p:nvPicPr>
        <p:blipFill>
          <a:blip r:embed="rId3"/>
          <a:stretch>
            <a:fillRect/>
          </a:stretch>
        </p:blipFill>
        <p:spPr>
          <a:xfrm>
            <a:off x="81718" y="15240"/>
            <a:ext cx="957155" cy="762066"/>
          </a:xfrm>
          <a:prstGeom prst="ellipse">
            <a:avLst/>
          </a:prstGeom>
        </p:spPr>
      </p:pic>
      <p:grpSp>
        <p:nvGrpSpPr>
          <p:cNvPr id="3" name="Group 2"/>
          <p:cNvGrpSpPr/>
          <p:nvPr/>
        </p:nvGrpSpPr>
        <p:grpSpPr>
          <a:xfrm>
            <a:off x="838200" y="1524000"/>
            <a:ext cx="10591800" cy="2286000"/>
            <a:chOff x="762000" y="1828800"/>
            <a:chExt cx="10591800" cy="2286000"/>
          </a:xfrm>
        </p:grpSpPr>
        <p:sp>
          <p:nvSpPr>
            <p:cNvPr id="7" name="Rounded Rectangle 6"/>
            <p:cNvSpPr/>
            <p:nvPr/>
          </p:nvSpPr>
          <p:spPr>
            <a:xfrm>
              <a:off x="1038874" y="1938696"/>
              <a:ext cx="10314926" cy="2176104"/>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rgbClr val="002060"/>
                  </a:solidFill>
                  <a:latin typeface="Nunito Black" pitchFamily="2" charset="0"/>
                </a:rPr>
                <a:t>	</a:t>
              </a:r>
              <a:r>
                <a:rPr lang="vi-VN" sz="2400" dirty="0" smtClean="0">
                  <a:solidFill>
                    <a:srgbClr val="002060"/>
                  </a:solidFill>
                  <a:latin typeface="Nunito Black" pitchFamily="2" charset="0"/>
                </a:rPr>
                <a:t>Ngày </a:t>
              </a:r>
              <a:r>
                <a:rPr lang="vi-VN" sz="2400" dirty="0">
                  <a:solidFill>
                    <a:srgbClr val="002060"/>
                  </a:solidFill>
                  <a:latin typeface="Nunito Black" pitchFamily="2" charset="0"/>
                </a:rPr>
                <a:t>xưa, có một em bé rất thông minh, tên là Mã Lương. Mã Lương rất thích vẽ. Khi kiếm củi trên núi hay lúc cắt cỏ ven sông, em đều tập vẽ trên đất, trên đá. Em vẽ chim, tưởng như sắp được nghe chim hót; vẽ cá, tưởng được trông thấy cá bơi. Em ao ước có một cây bút vẽ.</a:t>
              </a:r>
              <a:endParaRPr lang="vi-VN" sz="2400" dirty="0">
                <a:solidFill>
                  <a:srgbClr val="002060"/>
                </a:solidFill>
                <a:latin typeface="Nunito Black" pitchFamily="2" charset="0"/>
              </a:endParaRPr>
            </a:p>
          </p:txBody>
        </p:sp>
        <p:grpSp>
          <p:nvGrpSpPr>
            <p:cNvPr id="13" name="Group 12"/>
            <p:cNvGrpSpPr/>
            <p:nvPr/>
          </p:nvGrpSpPr>
          <p:grpSpPr>
            <a:xfrm>
              <a:off x="762000" y="1828800"/>
              <a:ext cx="914801" cy="584333"/>
              <a:chOff x="-28110" y="914314"/>
              <a:chExt cx="851094" cy="584333"/>
            </a:xfrm>
          </p:grpSpPr>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10" y="914314"/>
                <a:ext cx="851094" cy="584333"/>
              </a:xfrm>
              <a:prstGeom prst="rect">
                <a:avLst/>
              </a:prstGeom>
            </p:spPr>
          </p:pic>
          <p:sp>
            <p:nvSpPr>
              <p:cNvPr id="15" name="TextBox 14"/>
              <p:cNvSpPr txBox="1"/>
              <p:nvPr/>
            </p:nvSpPr>
            <p:spPr>
              <a:xfrm>
                <a:off x="264712" y="960164"/>
                <a:ext cx="328936" cy="523220"/>
              </a:xfrm>
              <a:prstGeom prst="rect">
                <a:avLst/>
              </a:prstGeom>
              <a:noFill/>
            </p:spPr>
            <p:txBody>
              <a:bodyPr wrap="none" rtlCol="0">
                <a:spAutoFit/>
              </a:bodyPr>
              <a:lstStyle/>
              <a:p>
                <a:r>
                  <a:rPr lang="en-US" sz="2800" dirty="0">
                    <a:solidFill>
                      <a:schemeClr val="tx1">
                        <a:lumMod val="95000"/>
                        <a:lumOff val="5000"/>
                      </a:schemeClr>
                    </a:solidFill>
                    <a:latin typeface="#9Slide03 AmpleSoft Bold" panose="02000000000000000000" pitchFamily="2" charset="0"/>
                    <a:cs typeface="Baloo 2 Medium" pitchFamily="2" charset="0"/>
                  </a:rPr>
                  <a:t>1</a:t>
                </a:r>
                <a:endParaRPr lang="en-US" sz="2800" dirty="0">
                  <a:solidFill>
                    <a:schemeClr val="tx1">
                      <a:lumMod val="95000"/>
                      <a:lumOff val="5000"/>
                    </a:schemeClr>
                  </a:solidFill>
                  <a:latin typeface="#9Slide03 AmpleSoft Bold" panose="02000000000000000000" pitchFamily="2" charset="0"/>
                  <a:cs typeface="Baloo 2 Medium" pitchFamily="2" charset="0"/>
                </a:endParaRPr>
              </a:p>
            </p:txBody>
          </p:sp>
        </p:grpSp>
      </p:grpSp>
      <p:sp>
        <p:nvSpPr>
          <p:cNvPr id="4" name="Rectangle 3"/>
          <p:cNvSpPr/>
          <p:nvPr/>
        </p:nvSpPr>
        <p:spPr>
          <a:xfrm>
            <a:off x="4475476" y="1143000"/>
            <a:ext cx="2748381" cy="523220"/>
          </a:xfrm>
          <a:prstGeom prst="rect">
            <a:avLst/>
          </a:prstGeom>
        </p:spPr>
        <p:txBody>
          <a:bodyPr wrap="none">
            <a:spAutoFit/>
          </a:bodyPr>
          <a:lstStyle/>
          <a:p>
            <a:pPr algn="ctr"/>
            <a:r>
              <a:rPr lang="en-US" sz="2800" b="1" spc="-133" dirty="0">
                <a:solidFill>
                  <a:srgbClr val="FF0000"/>
                </a:solidFill>
                <a:latin typeface="Nunito Black" pitchFamily="2" charset="0"/>
              </a:rPr>
              <a:t>CÂY BÚT THẦN</a:t>
            </a:r>
            <a:endParaRPr lang="en-US" sz="2800" dirty="0">
              <a:solidFill>
                <a:schemeClr val="tx2">
                  <a:lumMod val="50000"/>
                </a:schemeClr>
              </a:solidFill>
              <a:latin typeface="Nunito Black" pitchFamily="2" charset="0"/>
            </a:endParaRPr>
          </a:p>
        </p:txBody>
      </p:sp>
      <p:grpSp>
        <p:nvGrpSpPr>
          <p:cNvPr id="19" name="Group 18"/>
          <p:cNvGrpSpPr/>
          <p:nvPr/>
        </p:nvGrpSpPr>
        <p:grpSpPr>
          <a:xfrm>
            <a:off x="1038873" y="3886200"/>
            <a:ext cx="9933927" cy="2057400"/>
            <a:chOff x="1038873" y="3810000"/>
            <a:chExt cx="9933927" cy="2057400"/>
          </a:xfrm>
        </p:grpSpPr>
        <p:sp>
          <p:nvSpPr>
            <p:cNvPr id="8" name="Rounded Rectangle 7"/>
            <p:cNvSpPr/>
            <p:nvPr/>
          </p:nvSpPr>
          <p:spPr>
            <a:xfrm>
              <a:off x="1295400" y="3919896"/>
              <a:ext cx="9677400" cy="1947504"/>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rgbClr val="002060"/>
                  </a:solidFill>
                  <a:latin typeface="Nunito Black" pitchFamily="2" charset="0"/>
                </a:rPr>
                <a:t>	</a:t>
              </a:r>
              <a:r>
                <a:rPr lang="vi-VN" sz="2400" dirty="0" smtClean="0">
                  <a:solidFill>
                    <a:srgbClr val="002060"/>
                  </a:solidFill>
                  <a:latin typeface="Nunito Black" pitchFamily="2" charset="0"/>
                </a:rPr>
                <a:t>Một </a:t>
              </a:r>
              <a:r>
                <a:rPr lang="vi-VN" sz="2400" dirty="0">
                  <a:solidFill>
                    <a:srgbClr val="002060"/>
                  </a:solidFill>
                  <a:latin typeface="Nunito Black" pitchFamily="2" charset="0"/>
                </a:rPr>
                <a:t>đêm, Mã Lương mơ thấy một cụ già tóc bạc phơ đưa cho em cây bút sáng lấp lánh. Em reo lên: “Cây bút đẹp quá! Cháu cảm ơn ông!”. Tỉnh dậy, Mã Lương thấy cây bút vẫn trong tay mình.</a:t>
              </a:r>
              <a:endParaRPr lang="vi-VN" sz="2400" dirty="0">
                <a:solidFill>
                  <a:srgbClr val="002060"/>
                </a:solidFill>
                <a:latin typeface="Nunito Black" pitchFamily="2" charset="0"/>
              </a:endParaRPr>
            </a:p>
          </p:txBody>
        </p:sp>
        <p:grpSp>
          <p:nvGrpSpPr>
            <p:cNvPr id="16" name="Group 15"/>
            <p:cNvGrpSpPr/>
            <p:nvPr/>
          </p:nvGrpSpPr>
          <p:grpSpPr>
            <a:xfrm>
              <a:off x="1038873" y="3810000"/>
              <a:ext cx="914801" cy="584333"/>
              <a:chOff x="-28110" y="914314"/>
              <a:chExt cx="851094" cy="584333"/>
            </a:xfrm>
          </p:grpSpPr>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10" y="914314"/>
                <a:ext cx="851094" cy="584333"/>
              </a:xfrm>
              <a:prstGeom prst="rect">
                <a:avLst/>
              </a:prstGeom>
            </p:spPr>
          </p:pic>
          <p:sp>
            <p:nvSpPr>
              <p:cNvPr id="18" name="TextBox 17"/>
              <p:cNvSpPr txBox="1"/>
              <p:nvPr/>
            </p:nvSpPr>
            <p:spPr>
              <a:xfrm>
                <a:off x="264712" y="960164"/>
                <a:ext cx="350770" cy="523220"/>
              </a:xfrm>
              <a:prstGeom prst="rect">
                <a:avLst/>
              </a:prstGeom>
              <a:noFill/>
            </p:spPr>
            <p:txBody>
              <a:bodyPr wrap="none" rtlCol="0">
                <a:spAutoFit/>
              </a:bodyPr>
              <a:lstStyle/>
              <a:p>
                <a:r>
                  <a:rPr lang="en-US" sz="2800" dirty="0" smtClean="0">
                    <a:solidFill>
                      <a:schemeClr val="tx1">
                        <a:lumMod val="95000"/>
                        <a:lumOff val="5000"/>
                      </a:schemeClr>
                    </a:solidFill>
                    <a:latin typeface="#9Slide03 AmpleSoft Bold" panose="02000000000000000000" pitchFamily="2" charset="0"/>
                    <a:cs typeface="Baloo 2 Medium" pitchFamily="2" charset="0"/>
                  </a:rPr>
                  <a:t>2</a:t>
                </a:r>
                <a:endParaRPr lang="en-US" sz="2800" dirty="0">
                  <a:solidFill>
                    <a:schemeClr val="tx1">
                      <a:lumMod val="95000"/>
                      <a:lumOff val="5000"/>
                    </a:schemeClr>
                  </a:solidFill>
                  <a:latin typeface="#9Slide03 AmpleSoft Bold" panose="02000000000000000000" pitchFamily="2" charset="0"/>
                  <a:cs typeface="Baloo 2 Medium" pitchFamily="2" charset="0"/>
                </a:endParaRPr>
              </a:p>
            </p:txBody>
          </p:sp>
        </p:grpSp>
      </p:grpSp>
      <p:sp>
        <p:nvSpPr>
          <p:cNvPr id="22" name="TextBox 21"/>
          <p:cNvSpPr txBox="1"/>
          <p:nvPr/>
        </p:nvSpPr>
        <p:spPr>
          <a:xfrm>
            <a:off x="838200" y="564118"/>
            <a:ext cx="4513502" cy="578882"/>
          </a:xfrm>
          <a:prstGeom prst="roundRect">
            <a:avLst/>
          </a:prstGeom>
          <a:noFill/>
          <a:ln w="28575">
            <a:noFill/>
            <a:prstDash val="sysDash"/>
          </a:ln>
        </p:spPr>
        <p:txBody>
          <a:bodyPr wrap="square">
            <a:spAutoFit/>
          </a:bodyPr>
          <a:lstStyle/>
          <a:p>
            <a:pPr algn="ctr"/>
            <a:r>
              <a:rPr lang="en-US" sz="2800" b="1" dirty="0" err="1">
                <a:solidFill>
                  <a:srgbClr val="008000"/>
                </a:solidFill>
                <a:latin typeface="Nunito Black" pitchFamily="2" charset="0"/>
                <a:cs typeface="Baloo 2 SemiBold" pitchFamily="2" charset="0"/>
              </a:rPr>
              <a:t>Luyện</a:t>
            </a:r>
            <a:r>
              <a:rPr lang="en-US" sz="2800" b="1" dirty="0">
                <a:solidFill>
                  <a:srgbClr val="008000"/>
                </a:solidFill>
                <a:latin typeface="Nunito Black" pitchFamily="2" charset="0"/>
                <a:cs typeface="Baloo 2 SemiBold" pitchFamily="2" charset="0"/>
              </a:rPr>
              <a:t> </a:t>
            </a:r>
            <a:r>
              <a:rPr lang="en-US" sz="2800" b="1" dirty="0" err="1">
                <a:solidFill>
                  <a:srgbClr val="008000"/>
                </a:solidFill>
                <a:latin typeface="Nunito Black" pitchFamily="2" charset="0"/>
                <a:cs typeface="Baloo 2 SemiBold" pitchFamily="2" charset="0"/>
              </a:rPr>
              <a:t>đọc</a:t>
            </a:r>
            <a:r>
              <a:rPr lang="en-US" sz="2800" b="1" dirty="0">
                <a:solidFill>
                  <a:srgbClr val="008000"/>
                </a:solidFill>
                <a:latin typeface="Nunito Black" pitchFamily="2" charset="0"/>
                <a:cs typeface="Baloo 2 SemiBold" pitchFamily="2" charset="0"/>
              </a:rPr>
              <a:t> </a:t>
            </a:r>
            <a:r>
              <a:rPr lang="en-US" sz="2800" b="1" dirty="0" err="1" smtClean="0">
                <a:solidFill>
                  <a:srgbClr val="008000"/>
                </a:solidFill>
                <a:latin typeface="Nunito Black" pitchFamily="2" charset="0"/>
                <a:cs typeface="Baloo 2 SemiBold" pitchFamily="2" charset="0"/>
              </a:rPr>
              <a:t>đoạn</a:t>
            </a:r>
            <a:r>
              <a:rPr lang="en-US" sz="2800" b="1" dirty="0" smtClean="0">
                <a:solidFill>
                  <a:srgbClr val="008000"/>
                </a:solidFill>
                <a:latin typeface="Nunito Black" pitchFamily="2" charset="0"/>
                <a:cs typeface="Baloo 2 SemiBold" pitchFamily="2" charset="0"/>
              </a:rPr>
              <a:t> </a:t>
            </a:r>
            <a:r>
              <a:rPr lang="en-US" sz="2800" b="1" dirty="0" err="1" smtClean="0">
                <a:solidFill>
                  <a:srgbClr val="008000"/>
                </a:solidFill>
                <a:latin typeface="Nunito Black" pitchFamily="2" charset="0"/>
                <a:cs typeface="Baloo 2 SemiBold" pitchFamily="2" charset="0"/>
              </a:rPr>
              <a:t>nối</a:t>
            </a:r>
            <a:r>
              <a:rPr lang="en-US" sz="2800" b="1" dirty="0" smtClean="0">
                <a:solidFill>
                  <a:srgbClr val="008000"/>
                </a:solidFill>
                <a:latin typeface="Nunito Black" pitchFamily="2" charset="0"/>
                <a:cs typeface="Baloo 2 SemiBold" pitchFamily="2" charset="0"/>
              </a:rPr>
              <a:t> </a:t>
            </a:r>
            <a:r>
              <a:rPr lang="en-US" sz="2800" b="1" dirty="0" err="1" smtClean="0">
                <a:solidFill>
                  <a:srgbClr val="008000"/>
                </a:solidFill>
                <a:latin typeface="Nunito Black" pitchFamily="2" charset="0"/>
                <a:cs typeface="Baloo 2 SemiBold" pitchFamily="2" charset="0"/>
              </a:rPr>
              <a:t>tiếp</a:t>
            </a:r>
            <a:endParaRPr lang="en-US" sz="2800" b="1" dirty="0">
              <a:solidFill>
                <a:srgbClr val="008000"/>
              </a:solidFill>
              <a:latin typeface="Nunito Black" pitchFamily="2" charset="0"/>
              <a:cs typeface="Baloo 2 SemiBold" pitchFamily="2"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2"/>
          <a:srcRect l="855" t="1955"/>
          <a:stretch>
            <a:fillRect/>
          </a:stretch>
        </p:blipFill>
        <p:spPr>
          <a:xfrm>
            <a:off x="762000" y="1295400"/>
            <a:ext cx="10744200" cy="4802456"/>
          </a:xfrm>
          <a:prstGeom prst="rect">
            <a:avLst/>
          </a:prstGeom>
        </p:spPr>
      </p:pic>
      <p:pic>
        <p:nvPicPr>
          <p:cNvPr id="5" name="Picture 4"/>
          <p:cNvPicPr>
            <a:picLocks noChangeAspect="1"/>
          </p:cNvPicPr>
          <p:nvPr/>
        </p:nvPicPr>
        <p:blipFill>
          <a:blip r:embed="rId3"/>
          <a:stretch>
            <a:fillRect/>
          </a:stretch>
        </p:blipFill>
        <p:spPr>
          <a:xfrm>
            <a:off x="81718" y="15240"/>
            <a:ext cx="957155" cy="762066"/>
          </a:xfrm>
          <a:prstGeom prst="ellipse">
            <a:avLst/>
          </a:prstGeom>
        </p:spPr>
      </p:pic>
      <p:grpSp>
        <p:nvGrpSpPr>
          <p:cNvPr id="3" name="Group 2"/>
          <p:cNvGrpSpPr/>
          <p:nvPr/>
        </p:nvGrpSpPr>
        <p:grpSpPr>
          <a:xfrm>
            <a:off x="685800" y="457200"/>
            <a:ext cx="10210800" cy="1936380"/>
            <a:chOff x="762000" y="1828800"/>
            <a:chExt cx="10591800" cy="1905000"/>
          </a:xfrm>
        </p:grpSpPr>
        <p:sp>
          <p:nvSpPr>
            <p:cNvPr id="7" name="Rounded Rectangle 6"/>
            <p:cNvSpPr/>
            <p:nvPr/>
          </p:nvSpPr>
          <p:spPr>
            <a:xfrm>
              <a:off x="1038874" y="1938696"/>
              <a:ext cx="10314926" cy="1795104"/>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US" sz="2400" b="0"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lang="vi-VN" sz="2400" dirty="0">
                  <a:solidFill>
                    <a:srgbClr val="002060"/>
                  </a:solidFill>
                  <a:latin typeface="Nunito Black" pitchFamily="2" charset="0"/>
                </a:rPr>
                <a:t>Mã Lương vẽ một con chim, chim tung cánh bat; vẽ một con cá, cá vẫy đuôi trường xuống sông,… Mã Lương liền dùng bút thần vẽ cho người nghèo trong làng. Nhà nào không có cày, em vẽ cho cày. Nhà nào không có cuốc, em vẽ cho cuốc,...</a:t>
              </a:r>
              <a:endParaRPr lang="vi-VN" sz="2400" dirty="0">
                <a:solidFill>
                  <a:srgbClr val="002060"/>
                </a:solidFill>
                <a:latin typeface="Nunito Black" pitchFamily="2" charset="0"/>
              </a:endParaRPr>
            </a:p>
          </p:txBody>
        </p:sp>
        <p:grpSp>
          <p:nvGrpSpPr>
            <p:cNvPr id="13" name="Group 12"/>
            <p:cNvGrpSpPr/>
            <p:nvPr/>
          </p:nvGrpSpPr>
          <p:grpSpPr>
            <a:xfrm>
              <a:off x="762000" y="1828800"/>
              <a:ext cx="914801" cy="584333"/>
              <a:chOff x="-28110" y="914314"/>
              <a:chExt cx="851094" cy="584333"/>
            </a:xfrm>
          </p:grpSpPr>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10" y="914314"/>
                <a:ext cx="851094" cy="584333"/>
              </a:xfrm>
              <a:prstGeom prst="rect">
                <a:avLst/>
              </a:prstGeom>
            </p:spPr>
          </p:pic>
          <p:sp>
            <p:nvSpPr>
              <p:cNvPr id="15" name="TextBox 14"/>
              <p:cNvSpPr txBox="1"/>
              <p:nvPr/>
            </p:nvSpPr>
            <p:spPr>
              <a:xfrm>
                <a:off x="264712" y="960164"/>
                <a:ext cx="347787" cy="523220"/>
              </a:xfrm>
              <a:prstGeom prst="rect">
                <a:avLst/>
              </a:prstGeom>
              <a:noFill/>
            </p:spPr>
            <p:txBody>
              <a:bodyPr wrap="none" rtlCol="0">
                <a:spAutoFit/>
              </a:bodyPr>
              <a:lstStyle/>
              <a:p>
                <a:pPr marL="0" marR="0" lvl="0" indent="0" algn="l" defTabSz="6096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smtClean="0">
                    <a:ln>
                      <a:noFill/>
                    </a:ln>
                    <a:solidFill>
                      <a:prstClr val="black">
                        <a:lumMod val="95000"/>
                        <a:lumOff val="5000"/>
                      </a:prstClr>
                    </a:solidFill>
                    <a:effectLst/>
                    <a:uLnTx/>
                    <a:uFillTx/>
                    <a:latin typeface="#9Slide03 AmpleSoft Bold" panose="02000000000000000000" pitchFamily="2" charset="0"/>
                    <a:ea typeface="+mn-ea"/>
                    <a:cs typeface="Baloo 2 Medium" pitchFamily="2" charset="0"/>
                  </a:rPr>
                  <a:t>3</a:t>
                </a:r>
                <a:endParaRPr kumimoji="0" lang="en-US" sz="2800" b="0" i="0" u="none" strike="noStrike" kern="1200" cap="none" spc="0" normalizeH="0" baseline="0" noProof="0" dirty="0">
                  <a:ln>
                    <a:noFill/>
                  </a:ln>
                  <a:solidFill>
                    <a:prstClr val="black">
                      <a:lumMod val="95000"/>
                      <a:lumOff val="5000"/>
                    </a:prstClr>
                  </a:solidFill>
                  <a:effectLst/>
                  <a:uLnTx/>
                  <a:uFillTx/>
                  <a:latin typeface="#9Slide03 AmpleSoft Bold" panose="02000000000000000000" pitchFamily="2" charset="0"/>
                  <a:ea typeface="+mn-ea"/>
                  <a:cs typeface="Baloo 2 Medium" pitchFamily="2" charset="0"/>
                </a:endParaRPr>
              </a:p>
            </p:txBody>
          </p:sp>
        </p:grpSp>
      </p:grpSp>
      <p:grpSp>
        <p:nvGrpSpPr>
          <p:cNvPr id="19" name="Group 18"/>
          <p:cNvGrpSpPr/>
          <p:nvPr/>
        </p:nvGrpSpPr>
        <p:grpSpPr>
          <a:xfrm>
            <a:off x="685800" y="2362200"/>
            <a:ext cx="10210800" cy="2091290"/>
            <a:chOff x="1038873" y="3810000"/>
            <a:chExt cx="9933927" cy="2057400"/>
          </a:xfrm>
        </p:grpSpPr>
        <p:sp>
          <p:nvSpPr>
            <p:cNvPr id="8" name="Rounded Rectangle 7"/>
            <p:cNvSpPr/>
            <p:nvPr/>
          </p:nvSpPr>
          <p:spPr>
            <a:xfrm>
              <a:off x="1295400" y="3919896"/>
              <a:ext cx="9677400" cy="1947504"/>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US" sz="2400" b="0"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lang="vi-VN" sz="2400" dirty="0">
                  <a:solidFill>
                    <a:srgbClr val="002060"/>
                  </a:solidFill>
                  <a:latin typeface="Nunito Black" pitchFamily="2" charset="0"/>
                </a:rPr>
                <a:t>Biết chuyện, một phú ông trong làng sai đầy tớ: “Mau bắt Mã Lương về cho ta!”. Hắn bắt Mã Lương vẽ theo ý muốn của hắn. Mã Lương không chịu. Hắn nhốt em vào chuồng ngựa bỏ đói, bỏ rét. Nhưng Mã Lương vẽ bánh để ăn, vẽ lò sưởi để sưởi.</a:t>
              </a:r>
              <a:endParaRPr lang="vi-VN" sz="2400" dirty="0">
                <a:solidFill>
                  <a:srgbClr val="002060"/>
                </a:solidFill>
                <a:latin typeface="Nunito Black" pitchFamily="2" charset="0"/>
              </a:endParaRPr>
            </a:p>
          </p:txBody>
        </p:sp>
        <p:grpSp>
          <p:nvGrpSpPr>
            <p:cNvPr id="16" name="Group 15"/>
            <p:cNvGrpSpPr/>
            <p:nvPr/>
          </p:nvGrpSpPr>
          <p:grpSpPr>
            <a:xfrm>
              <a:off x="1038873" y="3810000"/>
              <a:ext cx="914801" cy="584333"/>
              <a:chOff x="-28110" y="914314"/>
              <a:chExt cx="851094" cy="584333"/>
            </a:xfrm>
          </p:grpSpPr>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10" y="914314"/>
                <a:ext cx="851094" cy="584333"/>
              </a:xfrm>
              <a:prstGeom prst="rect">
                <a:avLst/>
              </a:prstGeom>
            </p:spPr>
          </p:pic>
          <p:sp>
            <p:nvSpPr>
              <p:cNvPr id="18" name="TextBox 17"/>
              <p:cNvSpPr txBox="1"/>
              <p:nvPr/>
            </p:nvSpPr>
            <p:spPr>
              <a:xfrm>
                <a:off x="264712" y="960164"/>
                <a:ext cx="355245" cy="523220"/>
              </a:xfrm>
              <a:prstGeom prst="rect">
                <a:avLst/>
              </a:prstGeom>
              <a:noFill/>
            </p:spPr>
            <p:txBody>
              <a:bodyPr wrap="none" rtlCol="0">
                <a:spAutoFit/>
              </a:bodyPr>
              <a:lstStyle/>
              <a:p>
                <a:pPr marL="0" marR="0" lvl="0" indent="0" algn="l" defTabSz="6096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smtClean="0">
                    <a:ln>
                      <a:noFill/>
                    </a:ln>
                    <a:solidFill>
                      <a:prstClr val="black">
                        <a:lumMod val="95000"/>
                        <a:lumOff val="5000"/>
                      </a:prstClr>
                    </a:solidFill>
                    <a:effectLst/>
                    <a:uLnTx/>
                    <a:uFillTx/>
                    <a:latin typeface="#9Slide03 AmpleSoft Bold" panose="02000000000000000000" pitchFamily="2" charset="0"/>
                    <a:ea typeface="+mn-ea"/>
                    <a:cs typeface="Baloo 2 Medium" pitchFamily="2" charset="0"/>
                  </a:rPr>
                  <a:t>4</a:t>
                </a:r>
                <a:endParaRPr kumimoji="0" lang="en-US" sz="2800" b="0" i="0" u="none" strike="noStrike" kern="1200" cap="none" spc="0" normalizeH="0" baseline="0" noProof="0" dirty="0">
                  <a:ln>
                    <a:noFill/>
                  </a:ln>
                  <a:solidFill>
                    <a:prstClr val="black">
                      <a:lumMod val="95000"/>
                      <a:lumOff val="5000"/>
                    </a:prstClr>
                  </a:solidFill>
                  <a:effectLst/>
                  <a:uLnTx/>
                  <a:uFillTx/>
                  <a:latin typeface="#9Slide03 AmpleSoft Bold" panose="02000000000000000000" pitchFamily="2" charset="0"/>
                  <a:ea typeface="+mn-ea"/>
                  <a:cs typeface="Baloo 2 Medium" pitchFamily="2" charset="0"/>
                </a:endParaRPr>
              </a:p>
            </p:txBody>
          </p:sp>
        </p:grpSp>
      </p:grpSp>
      <p:grpSp>
        <p:nvGrpSpPr>
          <p:cNvPr id="21" name="Group 20"/>
          <p:cNvGrpSpPr/>
          <p:nvPr/>
        </p:nvGrpSpPr>
        <p:grpSpPr>
          <a:xfrm>
            <a:off x="762000" y="4419600"/>
            <a:ext cx="10134600" cy="2091290"/>
            <a:chOff x="1038873" y="3810000"/>
            <a:chExt cx="9933927" cy="2057400"/>
          </a:xfrm>
        </p:grpSpPr>
        <p:sp>
          <p:nvSpPr>
            <p:cNvPr id="22" name="Rounded Rectangle 21"/>
            <p:cNvSpPr/>
            <p:nvPr/>
          </p:nvSpPr>
          <p:spPr>
            <a:xfrm>
              <a:off x="1295400" y="3919896"/>
              <a:ext cx="9677400" cy="1947504"/>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US" sz="2400" b="0"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lang="vi-VN" sz="2400" dirty="0">
                  <a:solidFill>
                    <a:srgbClr val="002060"/>
                  </a:solidFill>
                  <a:latin typeface="Nunito Black" pitchFamily="2" charset="0"/>
                </a:rPr>
                <a:t>Biết chuyện, một phú ông trong làng sai đầy tớ: “Mau bắt Mã Lương về cho ta!”. Hắn bắt Mã Lương vẽ theo ý muốn của hắn. Mã Lương không chịu. Hắn nhốt em vào chuồng ngựa bỏ đói, bỏ rét. Nhưng Mã Lương vẽ bánh để ăn, vẽ lò sưởi để sưởi.</a:t>
              </a:r>
              <a:endParaRPr lang="vi-VN" sz="2400" dirty="0">
                <a:solidFill>
                  <a:srgbClr val="002060"/>
                </a:solidFill>
                <a:latin typeface="Nunito Black" pitchFamily="2" charset="0"/>
              </a:endParaRPr>
            </a:p>
          </p:txBody>
        </p:sp>
        <p:grpSp>
          <p:nvGrpSpPr>
            <p:cNvPr id="23" name="Group 22"/>
            <p:cNvGrpSpPr/>
            <p:nvPr/>
          </p:nvGrpSpPr>
          <p:grpSpPr>
            <a:xfrm>
              <a:off x="1038873" y="3810000"/>
              <a:ext cx="914801" cy="584333"/>
              <a:chOff x="-28110" y="914314"/>
              <a:chExt cx="851094" cy="584333"/>
            </a:xfrm>
          </p:grpSpPr>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10" y="914314"/>
                <a:ext cx="851094" cy="584333"/>
              </a:xfrm>
              <a:prstGeom prst="rect">
                <a:avLst/>
              </a:prstGeom>
            </p:spPr>
          </p:pic>
          <p:sp>
            <p:nvSpPr>
              <p:cNvPr id="25" name="TextBox 24"/>
              <p:cNvSpPr txBox="1"/>
              <p:nvPr/>
            </p:nvSpPr>
            <p:spPr>
              <a:xfrm>
                <a:off x="264712" y="960164"/>
                <a:ext cx="365683" cy="523220"/>
              </a:xfrm>
              <a:prstGeom prst="rect">
                <a:avLst/>
              </a:prstGeom>
              <a:noFill/>
            </p:spPr>
            <p:txBody>
              <a:bodyPr wrap="none" rtlCol="0">
                <a:spAutoFit/>
              </a:bodyPr>
              <a:lstStyle/>
              <a:p>
                <a:pPr marL="0" marR="0" lvl="0" indent="0" algn="l" defTabSz="6096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smtClean="0">
                    <a:ln>
                      <a:noFill/>
                    </a:ln>
                    <a:solidFill>
                      <a:prstClr val="black">
                        <a:lumMod val="95000"/>
                        <a:lumOff val="5000"/>
                      </a:prstClr>
                    </a:solidFill>
                    <a:effectLst/>
                    <a:uLnTx/>
                    <a:uFillTx/>
                    <a:latin typeface="#9Slide03 AmpleSoft Bold" panose="02000000000000000000" pitchFamily="2" charset="0"/>
                    <a:ea typeface="+mn-ea"/>
                    <a:cs typeface="Baloo 2 Medium" pitchFamily="2" charset="0"/>
                  </a:rPr>
                  <a:t>5</a:t>
                </a:r>
                <a:endParaRPr kumimoji="0" lang="en-US" sz="2800" b="0" i="0" u="none" strike="noStrike" kern="1200" cap="none" spc="0" normalizeH="0" baseline="0" noProof="0" dirty="0">
                  <a:ln>
                    <a:noFill/>
                  </a:ln>
                  <a:solidFill>
                    <a:prstClr val="black">
                      <a:lumMod val="95000"/>
                      <a:lumOff val="5000"/>
                    </a:prstClr>
                  </a:solidFill>
                  <a:effectLst/>
                  <a:uLnTx/>
                  <a:uFillTx/>
                  <a:latin typeface="#9Slide03 AmpleSoft Bold" panose="02000000000000000000" pitchFamily="2" charset="0"/>
                  <a:ea typeface="+mn-ea"/>
                  <a:cs typeface="Baloo 2 Medium" pitchFamily="2" charset="0"/>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855" t="1955"/>
          <a:stretch>
            <a:fillRect/>
          </a:stretch>
        </p:blipFill>
        <p:spPr>
          <a:xfrm>
            <a:off x="762000" y="1295400"/>
            <a:ext cx="10744200" cy="4802456"/>
          </a:xfrm>
          <a:prstGeom prst="rect">
            <a:avLst/>
          </a:prstGeom>
        </p:spPr>
      </p:pic>
      <p:pic>
        <p:nvPicPr>
          <p:cNvPr id="3" name="Picture 2"/>
          <p:cNvPicPr>
            <a:picLocks noChangeAspect="1"/>
          </p:cNvPicPr>
          <p:nvPr/>
        </p:nvPicPr>
        <p:blipFill>
          <a:blip r:embed="rId3"/>
          <a:stretch>
            <a:fillRect/>
          </a:stretch>
        </p:blipFill>
        <p:spPr>
          <a:xfrm>
            <a:off x="81718" y="15240"/>
            <a:ext cx="957155" cy="762066"/>
          </a:xfrm>
          <a:prstGeom prst="ellipse">
            <a:avLst/>
          </a:prstGeom>
        </p:spPr>
      </p:pic>
      <p:sp>
        <p:nvSpPr>
          <p:cNvPr id="4" name="TextBox 3"/>
          <p:cNvSpPr txBox="1"/>
          <p:nvPr/>
        </p:nvSpPr>
        <p:spPr>
          <a:xfrm>
            <a:off x="1038873" y="396273"/>
            <a:ext cx="3456927" cy="510778"/>
          </a:xfrm>
          <a:prstGeom prst="roundRect">
            <a:avLst/>
          </a:prstGeom>
          <a:noFill/>
          <a:ln w="28575">
            <a:noFill/>
            <a:prstDash val="sysDash"/>
          </a:ln>
        </p:spPr>
        <p:txBody>
          <a:bodyPr wrap="square">
            <a:spAutoFit/>
          </a:bodyPr>
          <a:lstStyle/>
          <a:p>
            <a:pPr algn="ctr"/>
            <a:r>
              <a:rPr lang="en-US" sz="2400" b="1" dirty="0" err="1">
                <a:solidFill>
                  <a:srgbClr val="008000"/>
                </a:solidFill>
                <a:latin typeface="Nunito Black" pitchFamily="2" charset="0"/>
                <a:cs typeface="Baloo 2 SemiBold" pitchFamily="2" charset="0"/>
              </a:rPr>
              <a:t>Luyện</a:t>
            </a:r>
            <a:r>
              <a:rPr lang="en-US" sz="2400" b="1" dirty="0">
                <a:solidFill>
                  <a:srgbClr val="008000"/>
                </a:solidFill>
                <a:latin typeface="Nunito Black" pitchFamily="2" charset="0"/>
                <a:cs typeface="Baloo 2 SemiBold" pitchFamily="2" charset="0"/>
              </a:rPr>
              <a:t> </a:t>
            </a:r>
            <a:r>
              <a:rPr lang="en-US" sz="2400" b="1" dirty="0" err="1">
                <a:solidFill>
                  <a:srgbClr val="008000"/>
                </a:solidFill>
                <a:latin typeface="Nunito Black" pitchFamily="2" charset="0"/>
                <a:cs typeface="Baloo 2 SemiBold" pitchFamily="2" charset="0"/>
              </a:rPr>
              <a:t>đọc</a:t>
            </a:r>
            <a:r>
              <a:rPr lang="en-US" sz="2400" b="1" dirty="0">
                <a:solidFill>
                  <a:srgbClr val="008000"/>
                </a:solidFill>
                <a:latin typeface="Nunito Black" pitchFamily="2" charset="0"/>
                <a:cs typeface="Baloo 2 SemiBold" pitchFamily="2" charset="0"/>
              </a:rPr>
              <a:t> </a:t>
            </a:r>
            <a:r>
              <a:rPr lang="en-US" sz="2400" b="1" dirty="0" err="1" smtClean="0">
                <a:solidFill>
                  <a:srgbClr val="008000"/>
                </a:solidFill>
                <a:latin typeface="Nunito Black" pitchFamily="2" charset="0"/>
                <a:cs typeface="Baloo 2 SemiBold" pitchFamily="2" charset="0"/>
              </a:rPr>
              <a:t>theo</a:t>
            </a:r>
            <a:r>
              <a:rPr lang="en-US" sz="2400" b="1" dirty="0" smtClean="0">
                <a:solidFill>
                  <a:srgbClr val="008000"/>
                </a:solidFill>
                <a:latin typeface="Nunito Black" pitchFamily="2" charset="0"/>
                <a:cs typeface="Baloo 2 SemiBold" pitchFamily="2" charset="0"/>
              </a:rPr>
              <a:t> </a:t>
            </a:r>
            <a:r>
              <a:rPr lang="en-US" sz="2400" b="1" dirty="0" err="1" smtClean="0">
                <a:solidFill>
                  <a:srgbClr val="008000"/>
                </a:solidFill>
                <a:latin typeface="Nunito Black" pitchFamily="2" charset="0"/>
                <a:cs typeface="Baloo 2 SemiBold" pitchFamily="2" charset="0"/>
              </a:rPr>
              <a:t>nhóm</a:t>
            </a:r>
            <a:endParaRPr lang="en-US" sz="2400" b="1" dirty="0">
              <a:solidFill>
                <a:srgbClr val="008000"/>
              </a:solidFill>
              <a:latin typeface="Nunito Black" pitchFamily="2" charset="0"/>
              <a:cs typeface="Baloo 2 SemiBold" pitchFamily="2" charset="0"/>
            </a:endParaRPr>
          </a:p>
        </p:txBody>
      </p:sp>
      <p:sp>
        <p:nvSpPr>
          <p:cNvPr id="6" name="Rectangle 5"/>
          <p:cNvSpPr/>
          <p:nvPr/>
        </p:nvSpPr>
        <p:spPr>
          <a:xfrm>
            <a:off x="457200" y="1295400"/>
            <a:ext cx="11277600" cy="5188916"/>
          </a:xfrm>
          <a:prstGeom prst="rect">
            <a:avLst/>
          </a:prstGeom>
          <a:solidFill>
            <a:srgbClr val="FFFFFF">
              <a:alpha val="80000"/>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000" dirty="0">
                <a:solidFill>
                  <a:srgbClr val="1F497D">
                    <a:lumMod val="50000"/>
                  </a:srgbClr>
                </a:solidFill>
                <a:latin typeface="OpenSans"/>
              </a:rPr>
              <a:t>	</a:t>
            </a:r>
            <a:r>
              <a:rPr lang="vi-VN" sz="2000" dirty="0">
                <a:solidFill>
                  <a:srgbClr val="002060"/>
                </a:solidFill>
                <a:latin typeface="Nunito Black" pitchFamily="2" charset="0"/>
              </a:rPr>
              <a:t>Ngày xưa, có một em bé rất thông minh, tên là Mã Lương. Mã Lương rất thích vẽ. Khi kiếm củi trên núi hay lúc cắt cỏ ven sông, em đều tập vẽ trên đất, trên đá. Em vẽ chim, tưởng như sắp được nghe chim hót; vẽ cá, tưởng được trông thấy cá bơi. Em ao ước có một cây bút vẽ.</a:t>
            </a:r>
            <a:endParaRPr lang="vi-VN" sz="2000" dirty="0">
              <a:solidFill>
                <a:srgbClr val="002060"/>
              </a:solidFill>
              <a:latin typeface="Nunito Black" pitchFamily="2" charset="0"/>
            </a:endParaRPr>
          </a:p>
          <a:p>
            <a:pPr lvl="0">
              <a:defRPr/>
            </a:pPr>
            <a:r>
              <a:rPr lang="en-US" sz="2000" dirty="0">
                <a:solidFill>
                  <a:srgbClr val="002060"/>
                </a:solidFill>
                <a:latin typeface="Nunito Black" pitchFamily="2" charset="0"/>
              </a:rPr>
              <a:t>	</a:t>
            </a:r>
            <a:r>
              <a:rPr lang="vi-VN" sz="2000" dirty="0">
                <a:solidFill>
                  <a:srgbClr val="0070C0"/>
                </a:solidFill>
                <a:latin typeface="Nunito Black" pitchFamily="2" charset="0"/>
              </a:rPr>
              <a:t>Một đêm, Mã Lương mơ thấy một cụ già tóc bạc phơ đưa cho em cây bút sáng lấp lánh. Em reo lên: “Cây bút đẹp quá! Cháu cảm ơn ông!”. Tỉnh dậy, Mã Lương thấy cây bút vẫn trong tay mình.</a:t>
            </a:r>
            <a:endParaRPr lang="vi-VN" sz="2000" dirty="0">
              <a:solidFill>
                <a:srgbClr val="0070C0"/>
              </a:solidFill>
              <a:latin typeface="Nunito Black" pitchFamily="2" charset="0"/>
            </a:endParaRPr>
          </a:p>
          <a:p>
            <a:pPr lvl="0">
              <a:defRPr/>
            </a:pPr>
            <a:r>
              <a:rPr lang="en-US" sz="2000" dirty="0">
                <a:solidFill>
                  <a:srgbClr val="002060"/>
                </a:solidFill>
                <a:latin typeface="Nunito Black" pitchFamily="2" charset="0"/>
              </a:rPr>
              <a:t>	</a:t>
            </a:r>
            <a:r>
              <a:rPr lang="vi-VN" sz="2000" dirty="0">
                <a:solidFill>
                  <a:srgbClr val="008000"/>
                </a:solidFill>
                <a:latin typeface="Nunito Black" pitchFamily="2" charset="0"/>
              </a:rPr>
              <a:t>Mã Lương vẽ một con chim, chim tung cánh ba</a:t>
            </a:r>
            <a:r>
              <a:rPr lang="en-US" sz="2000" dirty="0">
                <a:solidFill>
                  <a:srgbClr val="008000"/>
                </a:solidFill>
                <a:latin typeface="Nunito Black" pitchFamily="2" charset="0"/>
              </a:rPr>
              <a:t>y</a:t>
            </a:r>
            <a:r>
              <a:rPr lang="vi-VN" sz="2000" dirty="0">
                <a:solidFill>
                  <a:srgbClr val="008000"/>
                </a:solidFill>
                <a:latin typeface="Nunito Black" pitchFamily="2" charset="0"/>
              </a:rPr>
              <a:t>; vẽ một con cá, cá vẫy đuôi trườn xuống sông,… Mã Lương liền dùng bút thần vẽ cho người nghèo trong làng. Nhà nào không có cày, em vẽ cho cày. Nhà nào không có cuốc, em vẽ cho cuốc,...</a:t>
            </a:r>
            <a:endParaRPr lang="vi-VN" sz="2000" dirty="0">
              <a:solidFill>
                <a:srgbClr val="008000"/>
              </a:solidFill>
              <a:latin typeface="Nunito Black" pitchFamily="2" charset="0"/>
            </a:endParaRPr>
          </a:p>
          <a:p>
            <a:pPr lvl="0">
              <a:defRPr/>
            </a:pPr>
            <a:r>
              <a:rPr lang="en-US" sz="2000" dirty="0">
                <a:solidFill>
                  <a:srgbClr val="002060"/>
                </a:solidFill>
                <a:latin typeface="Nunito Black" pitchFamily="2" charset="0"/>
              </a:rPr>
              <a:t>	</a:t>
            </a:r>
            <a:r>
              <a:rPr lang="vi-VN" sz="2000" dirty="0">
                <a:solidFill>
                  <a:schemeClr val="tx1">
                    <a:lumMod val="95000"/>
                    <a:lumOff val="5000"/>
                  </a:schemeClr>
                </a:solidFill>
                <a:latin typeface="Nunito Black" pitchFamily="2" charset="0"/>
              </a:rPr>
              <a:t>Biết chuyện, một phú ông trong làng sai đầy tớ: “Mau bắt Mã Lương về cho ta!”. Hắn bắt Mã Lương vẽ theo ý muốn của hắn. Mã Lương không chịu. Hắn nhốt em vào chuồng ngựa bỏ đói, bỏ rét. Nhưng Mã Lương vẽ bánh để ăn, vẽ lò sưởi để sưởi.</a:t>
            </a:r>
            <a:endParaRPr lang="vi-VN" sz="2000" dirty="0">
              <a:solidFill>
                <a:schemeClr val="tx1">
                  <a:lumMod val="95000"/>
                  <a:lumOff val="5000"/>
                </a:schemeClr>
              </a:solidFill>
              <a:latin typeface="Nunito Black" pitchFamily="2" charset="0"/>
            </a:endParaRPr>
          </a:p>
          <a:p>
            <a:pPr lvl="0">
              <a:defRPr/>
            </a:pPr>
            <a:r>
              <a:rPr lang="en-US" sz="2000" dirty="0">
                <a:solidFill>
                  <a:srgbClr val="002060"/>
                </a:solidFill>
                <a:latin typeface="Nunito Black" pitchFamily="2" charset="0"/>
              </a:rPr>
              <a:t>	</a:t>
            </a:r>
            <a:r>
              <a:rPr lang="vi-VN" sz="2000" dirty="0">
                <a:solidFill>
                  <a:schemeClr val="accent6">
                    <a:lumMod val="50000"/>
                  </a:schemeClr>
                </a:solidFill>
                <a:latin typeface="Nunito Black" pitchFamily="2" charset="0"/>
              </a:rPr>
              <a:t>Phú ông sai đầy tớ xông vào cướp bút thần. Nhưng Mã Lương đã vượt ra ngoài bằng chiếc thang vẽ trên tường. Rồi Mã Lương vẽ một con ngựa, đi khắp đó đây giúp đỡ người nghèo khổ.</a:t>
            </a:r>
            <a:endParaRPr lang="vi-VN" sz="2000" dirty="0">
              <a:solidFill>
                <a:schemeClr val="accent6">
                  <a:lumMod val="50000"/>
                </a:schemeClr>
              </a:solidFill>
              <a:latin typeface="Nunito Black" pitchFamily="2" charset="0"/>
            </a:endParaRPr>
          </a:p>
          <a:p>
            <a:pPr lvl="0" algn="r">
              <a:defRPr/>
            </a:pPr>
            <a:r>
              <a:rPr lang="vi-VN" sz="2000" dirty="0">
                <a:solidFill>
                  <a:srgbClr val="002060"/>
                </a:solidFill>
                <a:latin typeface="Nunito Black" pitchFamily="2" charset="0"/>
              </a:rPr>
              <a:t>(Theo Truyện cổ tích Trung Quốc</a:t>
            </a:r>
            <a:endParaRPr kumimoji="0" lang="vi-VN" sz="2000" b="0" i="0" u="none" strike="noStrike" kern="1200" cap="none" spc="0" normalizeH="0" baseline="0" noProof="0" dirty="0">
              <a:ln>
                <a:noFill/>
              </a:ln>
              <a:solidFill>
                <a:srgbClr val="0070C0"/>
              </a:solidFill>
              <a:effectLst/>
              <a:uLnTx/>
              <a:uFillTx/>
              <a:latin typeface="Nunito Black" pitchFamily="2" charset="0"/>
            </a:endParaRPr>
          </a:p>
        </p:txBody>
      </p:sp>
      <p:sp>
        <p:nvSpPr>
          <p:cNvPr id="7" name="Rectangle 6"/>
          <p:cNvSpPr/>
          <p:nvPr/>
        </p:nvSpPr>
        <p:spPr>
          <a:xfrm>
            <a:off x="4502354" y="909935"/>
            <a:ext cx="2355646" cy="461665"/>
          </a:xfrm>
          <a:prstGeom prst="rect">
            <a:avLst/>
          </a:prstGeom>
        </p:spPr>
        <p:txBody>
          <a:bodyPr wrap="none">
            <a:spAutoFit/>
          </a:bodyPr>
          <a:lstStyle/>
          <a:p>
            <a:pPr lvl="0" algn="ctr">
              <a:defRPr/>
            </a:pPr>
            <a:r>
              <a:rPr lang="en-US" sz="2400" b="1" spc="-133" dirty="0">
                <a:solidFill>
                  <a:srgbClr val="FF0000"/>
                </a:solidFill>
                <a:latin typeface="Nunito Black" pitchFamily="2" charset="0"/>
              </a:rPr>
              <a:t>CÂY BÚT THẦN</a:t>
            </a:r>
            <a:endParaRPr lang="en-US" sz="2400" dirty="0">
              <a:solidFill>
                <a:srgbClr val="1F497D">
                  <a:lumMod val="50000"/>
                </a:srgbClr>
              </a:solidFill>
              <a:latin typeface="Nunito Black" pitchFamily="2"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855" t="1955"/>
          <a:stretch>
            <a:fillRect/>
          </a:stretch>
        </p:blipFill>
        <p:spPr>
          <a:xfrm>
            <a:off x="762000" y="1295400"/>
            <a:ext cx="10744200" cy="4802456"/>
          </a:xfrm>
          <a:prstGeom prst="rect">
            <a:avLst/>
          </a:prstGeom>
        </p:spPr>
      </p:pic>
      <p:pic>
        <p:nvPicPr>
          <p:cNvPr id="3" name="Picture 2"/>
          <p:cNvPicPr>
            <a:picLocks noChangeAspect="1"/>
          </p:cNvPicPr>
          <p:nvPr/>
        </p:nvPicPr>
        <p:blipFill>
          <a:blip r:embed="rId3"/>
          <a:stretch>
            <a:fillRect/>
          </a:stretch>
        </p:blipFill>
        <p:spPr>
          <a:xfrm>
            <a:off x="81718" y="15240"/>
            <a:ext cx="957155" cy="762066"/>
          </a:xfrm>
          <a:prstGeom prst="ellipse">
            <a:avLst/>
          </a:prstGeom>
        </p:spPr>
      </p:pic>
      <p:sp>
        <p:nvSpPr>
          <p:cNvPr id="5" name="TextBox 4"/>
          <p:cNvSpPr txBox="1"/>
          <p:nvPr/>
        </p:nvSpPr>
        <p:spPr>
          <a:xfrm>
            <a:off x="1049098" y="487918"/>
            <a:ext cx="2608502" cy="578882"/>
          </a:xfrm>
          <a:prstGeom prst="roundRect">
            <a:avLst/>
          </a:prstGeom>
          <a:noFill/>
          <a:ln w="28575">
            <a:noFill/>
            <a:prstDash val="sysDash"/>
          </a:ln>
        </p:spPr>
        <p:txBody>
          <a:bodyPr wrap="square">
            <a:spAutoFit/>
          </a:bodyPr>
          <a:lstStyle/>
          <a:p>
            <a:pPr algn="ctr"/>
            <a:r>
              <a:rPr lang="en-US" sz="2800" b="1" dirty="0" err="1" smtClean="0">
                <a:solidFill>
                  <a:srgbClr val="008000"/>
                </a:solidFill>
                <a:latin typeface="Nunito Black" pitchFamily="2" charset="0"/>
                <a:cs typeface="Baloo 2 SemiBold" pitchFamily="2" charset="0"/>
              </a:rPr>
              <a:t>Đọc</a:t>
            </a:r>
            <a:r>
              <a:rPr lang="en-US" sz="2800" b="1" dirty="0" smtClean="0">
                <a:solidFill>
                  <a:srgbClr val="008000"/>
                </a:solidFill>
                <a:latin typeface="Nunito Black" pitchFamily="2" charset="0"/>
                <a:cs typeface="Baloo 2 SemiBold" pitchFamily="2" charset="0"/>
              </a:rPr>
              <a:t> </a:t>
            </a:r>
            <a:r>
              <a:rPr lang="en-US" sz="2800" b="1" dirty="0" err="1" smtClean="0">
                <a:solidFill>
                  <a:srgbClr val="008000"/>
                </a:solidFill>
                <a:latin typeface="Nunito Black" pitchFamily="2" charset="0"/>
                <a:cs typeface="Baloo 2 SemiBold" pitchFamily="2" charset="0"/>
              </a:rPr>
              <a:t>toàn</a:t>
            </a:r>
            <a:r>
              <a:rPr lang="en-US" sz="2800" b="1" dirty="0" smtClean="0">
                <a:solidFill>
                  <a:srgbClr val="008000"/>
                </a:solidFill>
                <a:latin typeface="Nunito Black" pitchFamily="2" charset="0"/>
                <a:cs typeface="Baloo 2 SemiBold" pitchFamily="2" charset="0"/>
              </a:rPr>
              <a:t> </a:t>
            </a:r>
            <a:r>
              <a:rPr lang="en-US" sz="2800" b="1" dirty="0" err="1" smtClean="0">
                <a:solidFill>
                  <a:srgbClr val="008000"/>
                </a:solidFill>
                <a:latin typeface="Nunito Black" pitchFamily="2" charset="0"/>
                <a:cs typeface="Baloo 2 SemiBold" pitchFamily="2" charset="0"/>
              </a:rPr>
              <a:t>bài</a:t>
            </a:r>
            <a:endParaRPr lang="en-US" sz="2800" b="1" dirty="0">
              <a:solidFill>
                <a:srgbClr val="008000"/>
              </a:solidFill>
              <a:latin typeface="Nunito Black" pitchFamily="2" charset="0"/>
              <a:cs typeface="Baloo 2 SemiBold" pitchFamily="2" charset="0"/>
            </a:endParaRPr>
          </a:p>
        </p:txBody>
      </p:sp>
      <p:sp>
        <p:nvSpPr>
          <p:cNvPr id="6" name="Rectangle 5"/>
          <p:cNvSpPr/>
          <p:nvPr/>
        </p:nvSpPr>
        <p:spPr>
          <a:xfrm>
            <a:off x="457200" y="1295400"/>
            <a:ext cx="11277600" cy="5188916"/>
          </a:xfrm>
          <a:prstGeom prst="rect">
            <a:avLst/>
          </a:prstGeom>
          <a:solidFill>
            <a:srgbClr val="FFFFFF">
              <a:alpha val="80000"/>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000" dirty="0">
                <a:solidFill>
                  <a:srgbClr val="1F497D">
                    <a:lumMod val="50000"/>
                  </a:srgbClr>
                </a:solidFill>
                <a:latin typeface="OpenSans"/>
              </a:rPr>
              <a:t>	</a:t>
            </a:r>
            <a:r>
              <a:rPr lang="vi-VN" sz="2000" dirty="0">
                <a:solidFill>
                  <a:srgbClr val="002060"/>
                </a:solidFill>
                <a:latin typeface="Nunito Black" pitchFamily="2" charset="0"/>
              </a:rPr>
              <a:t>Ngày xưa, có một em bé rất thông minh, tên là Mã Lương. Mã Lương rất thích vẽ. Khi kiếm củi trên núi hay lúc cắt cỏ ven sông, em đều tập vẽ trên đất, trên đá. Em vẽ chim, tưởng như sắp được nghe chim hót; vẽ cá, tưởng được trông thấy cá bơi. Em ao ước có một cây bút vẽ.</a:t>
            </a:r>
            <a:endParaRPr lang="vi-VN" sz="2000" dirty="0">
              <a:solidFill>
                <a:srgbClr val="002060"/>
              </a:solidFill>
              <a:latin typeface="Nunito Black" pitchFamily="2" charset="0"/>
            </a:endParaRPr>
          </a:p>
          <a:p>
            <a:pPr lvl="0">
              <a:defRPr/>
            </a:pPr>
            <a:r>
              <a:rPr lang="en-US" sz="2000" dirty="0">
                <a:solidFill>
                  <a:srgbClr val="002060"/>
                </a:solidFill>
                <a:latin typeface="Nunito Black" pitchFamily="2" charset="0"/>
              </a:rPr>
              <a:t>	</a:t>
            </a:r>
            <a:r>
              <a:rPr lang="vi-VN" sz="2000" dirty="0">
                <a:solidFill>
                  <a:srgbClr val="0070C0"/>
                </a:solidFill>
                <a:latin typeface="Nunito Black" pitchFamily="2" charset="0"/>
              </a:rPr>
              <a:t>Một đêm, Mã Lương mơ thấy một cụ già tóc bạc phơ đưa cho em cây bút sáng lấp lánh. Em reo lên: “Cây bút đẹp quá! Cháu cảm ơn ông!”. Tỉnh dậy, Mã Lương thấy cây bút vẫn trong tay mình.</a:t>
            </a:r>
            <a:endParaRPr lang="vi-VN" sz="2000" dirty="0">
              <a:solidFill>
                <a:srgbClr val="0070C0"/>
              </a:solidFill>
              <a:latin typeface="Nunito Black" pitchFamily="2" charset="0"/>
            </a:endParaRPr>
          </a:p>
          <a:p>
            <a:pPr lvl="0">
              <a:defRPr/>
            </a:pPr>
            <a:r>
              <a:rPr lang="en-US" sz="2000" dirty="0">
                <a:solidFill>
                  <a:srgbClr val="002060"/>
                </a:solidFill>
                <a:latin typeface="Nunito Black" pitchFamily="2" charset="0"/>
              </a:rPr>
              <a:t>	</a:t>
            </a:r>
            <a:r>
              <a:rPr lang="vi-VN" sz="2000" dirty="0">
                <a:solidFill>
                  <a:srgbClr val="008000"/>
                </a:solidFill>
                <a:latin typeface="Nunito Black" pitchFamily="2" charset="0"/>
              </a:rPr>
              <a:t>Mã Lương vẽ một con chim, chim tung cánh ba</a:t>
            </a:r>
            <a:r>
              <a:rPr lang="en-US" sz="2000" dirty="0">
                <a:solidFill>
                  <a:srgbClr val="008000"/>
                </a:solidFill>
                <a:latin typeface="Nunito Black" pitchFamily="2" charset="0"/>
              </a:rPr>
              <a:t>y</a:t>
            </a:r>
            <a:r>
              <a:rPr lang="vi-VN" sz="2000" dirty="0">
                <a:solidFill>
                  <a:srgbClr val="008000"/>
                </a:solidFill>
                <a:latin typeface="Nunito Black" pitchFamily="2" charset="0"/>
              </a:rPr>
              <a:t>; vẽ một con cá, cá vẫy đuôi trườn xuống sông,… Mã Lương liền dùng bút thần vẽ cho người nghèo trong làng. Nhà nào không có cày, em vẽ cho cày. Nhà nào không có cuốc, em vẽ cho cuốc,...</a:t>
            </a:r>
            <a:endParaRPr lang="vi-VN" sz="2000" dirty="0">
              <a:solidFill>
                <a:srgbClr val="008000"/>
              </a:solidFill>
              <a:latin typeface="Nunito Black" pitchFamily="2" charset="0"/>
            </a:endParaRPr>
          </a:p>
          <a:p>
            <a:pPr lvl="0">
              <a:defRPr/>
            </a:pPr>
            <a:r>
              <a:rPr lang="en-US" sz="2000" dirty="0">
                <a:solidFill>
                  <a:srgbClr val="002060"/>
                </a:solidFill>
                <a:latin typeface="Nunito Black" pitchFamily="2" charset="0"/>
              </a:rPr>
              <a:t>	</a:t>
            </a:r>
            <a:r>
              <a:rPr lang="vi-VN" sz="2000" dirty="0">
                <a:solidFill>
                  <a:schemeClr val="tx1">
                    <a:lumMod val="95000"/>
                    <a:lumOff val="5000"/>
                  </a:schemeClr>
                </a:solidFill>
                <a:latin typeface="Nunito Black" pitchFamily="2" charset="0"/>
              </a:rPr>
              <a:t>Biết chuyện, một phú ông trong làng sai đầy tớ: “Mau bắt Mã Lương về cho ta!”. Hắn bắt Mã Lương vẽ theo ý muốn của hắn. Mã Lương không chịu. Hắn nhốt em vào chuồng ngựa bỏ đói, bỏ rét. Nhưng Mã Lương vẽ bánh để ăn, vẽ lò sưởi để sưởi.</a:t>
            </a:r>
            <a:endParaRPr lang="vi-VN" sz="2000" dirty="0">
              <a:solidFill>
                <a:schemeClr val="tx1">
                  <a:lumMod val="95000"/>
                  <a:lumOff val="5000"/>
                </a:schemeClr>
              </a:solidFill>
              <a:latin typeface="Nunito Black" pitchFamily="2" charset="0"/>
            </a:endParaRPr>
          </a:p>
          <a:p>
            <a:pPr lvl="0">
              <a:defRPr/>
            </a:pPr>
            <a:r>
              <a:rPr lang="en-US" sz="2000" dirty="0">
                <a:solidFill>
                  <a:srgbClr val="002060"/>
                </a:solidFill>
                <a:latin typeface="Nunito Black" pitchFamily="2" charset="0"/>
              </a:rPr>
              <a:t>	</a:t>
            </a:r>
            <a:r>
              <a:rPr lang="vi-VN" sz="2000" dirty="0">
                <a:solidFill>
                  <a:schemeClr val="accent6">
                    <a:lumMod val="50000"/>
                  </a:schemeClr>
                </a:solidFill>
                <a:latin typeface="Nunito Black" pitchFamily="2" charset="0"/>
              </a:rPr>
              <a:t>Phú ông sai đầy tớ xông vào cướp bút thần. Nhưng Mã Lương đã vượt ra ngoài bằng chiếc thang vẽ trên tường. Rồi Mã Lương vẽ một con ngựa, đi khắp đó đây giúp đỡ người nghèo khổ.</a:t>
            </a:r>
            <a:endParaRPr lang="vi-VN" sz="2000" dirty="0">
              <a:solidFill>
                <a:schemeClr val="accent6">
                  <a:lumMod val="50000"/>
                </a:schemeClr>
              </a:solidFill>
              <a:latin typeface="Nunito Black" pitchFamily="2" charset="0"/>
            </a:endParaRPr>
          </a:p>
          <a:p>
            <a:pPr lvl="0" algn="r">
              <a:defRPr/>
            </a:pPr>
            <a:r>
              <a:rPr lang="vi-VN" sz="2000" dirty="0">
                <a:solidFill>
                  <a:srgbClr val="002060"/>
                </a:solidFill>
                <a:latin typeface="Nunito Black" pitchFamily="2" charset="0"/>
              </a:rPr>
              <a:t>(Theo Truyện cổ tích Trung Quốc</a:t>
            </a:r>
            <a:endParaRPr kumimoji="0" lang="vi-VN" sz="2000" b="0" i="0" u="none" strike="noStrike" kern="1200" cap="none" spc="0" normalizeH="0" baseline="0" noProof="0" dirty="0">
              <a:ln>
                <a:noFill/>
              </a:ln>
              <a:solidFill>
                <a:srgbClr val="0070C0"/>
              </a:solidFill>
              <a:effectLst/>
              <a:uLnTx/>
              <a:uFillTx/>
              <a:latin typeface="Nunito Black" pitchFamily="2" charset="0"/>
            </a:endParaRPr>
          </a:p>
        </p:txBody>
      </p:sp>
      <p:sp>
        <p:nvSpPr>
          <p:cNvPr id="7" name="Rectangle 6"/>
          <p:cNvSpPr/>
          <p:nvPr/>
        </p:nvSpPr>
        <p:spPr>
          <a:xfrm>
            <a:off x="4502354" y="909935"/>
            <a:ext cx="2355646" cy="461665"/>
          </a:xfrm>
          <a:prstGeom prst="rect">
            <a:avLst/>
          </a:prstGeom>
        </p:spPr>
        <p:txBody>
          <a:bodyPr wrap="none">
            <a:spAutoFit/>
          </a:bodyPr>
          <a:lstStyle/>
          <a:p>
            <a:pPr lvl="0" algn="ctr">
              <a:defRPr/>
            </a:pPr>
            <a:r>
              <a:rPr lang="en-US" sz="2400" b="1" spc="-133" dirty="0">
                <a:solidFill>
                  <a:srgbClr val="FF0000"/>
                </a:solidFill>
                <a:latin typeface="Nunito Black" pitchFamily="2" charset="0"/>
              </a:rPr>
              <a:t>CÂY BÚT THẦN</a:t>
            </a:r>
            <a:endParaRPr lang="en-US" sz="2400" dirty="0">
              <a:solidFill>
                <a:srgbClr val="1F497D">
                  <a:lumMod val="50000"/>
                </a:srgbClr>
              </a:solidFill>
              <a:latin typeface="Nunito Black" pitchFamily="2"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1718" y="15240"/>
            <a:ext cx="957155" cy="762066"/>
          </a:xfrm>
          <a:prstGeom prst="ellipse">
            <a:avLst/>
          </a:prstGeom>
        </p:spPr>
      </p:pic>
      <p:sp>
        <p:nvSpPr>
          <p:cNvPr id="6" name="TextBox 5"/>
          <p:cNvSpPr txBox="1"/>
          <p:nvPr/>
        </p:nvSpPr>
        <p:spPr>
          <a:xfrm>
            <a:off x="1073508" y="487865"/>
            <a:ext cx="2736491" cy="578882"/>
          </a:xfrm>
          <a:prstGeom prst="roundRect">
            <a:avLst/>
          </a:prstGeom>
          <a:noFill/>
          <a:ln w="28575">
            <a:noFill/>
            <a:prstDash val="sysDash"/>
          </a:ln>
        </p:spPr>
        <p:txBody>
          <a:bodyPr wrap="square">
            <a:spAutoFit/>
          </a:bodyPr>
          <a:lstStyle/>
          <a:p>
            <a:pPr algn="ctr"/>
            <a:r>
              <a:rPr lang="en-US" sz="2800" b="1" dirty="0" err="1" smtClean="0">
                <a:solidFill>
                  <a:srgbClr val="008000"/>
                </a:solidFill>
                <a:latin typeface="Nunito Black" pitchFamily="2" charset="0"/>
                <a:cs typeface="Baloo 2 SemiBold" pitchFamily="2" charset="0"/>
              </a:rPr>
              <a:t>Giải</a:t>
            </a:r>
            <a:r>
              <a:rPr lang="en-US" sz="2800" b="1" dirty="0" smtClean="0">
                <a:solidFill>
                  <a:srgbClr val="008000"/>
                </a:solidFill>
                <a:latin typeface="Nunito Black" pitchFamily="2" charset="0"/>
                <a:cs typeface="Baloo 2 SemiBold" pitchFamily="2" charset="0"/>
              </a:rPr>
              <a:t> </a:t>
            </a:r>
            <a:r>
              <a:rPr lang="en-US" sz="2800" b="1" dirty="0" err="1" smtClean="0">
                <a:solidFill>
                  <a:srgbClr val="008000"/>
                </a:solidFill>
                <a:latin typeface="Nunito Black" pitchFamily="2" charset="0"/>
                <a:cs typeface="Baloo 2 SemiBold" pitchFamily="2" charset="0"/>
              </a:rPr>
              <a:t>nghĩa</a:t>
            </a:r>
            <a:r>
              <a:rPr lang="en-US" sz="2800" b="1" dirty="0" smtClean="0">
                <a:solidFill>
                  <a:srgbClr val="008000"/>
                </a:solidFill>
                <a:latin typeface="Nunito Black" pitchFamily="2" charset="0"/>
                <a:cs typeface="Baloo 2 SemiBold" pitchFamily="2" charset="0"/>
              </a:rPr>
              <a:t> </a:t>
            </a:r>
            <a:r>
              <a:rPr lang="en-US" sz="2800" b="1" dirty="0" err="1" smtClean="0">
                <a:solidFill>
                  <a:srgbClr val="008000"/>
                </a:solidFill>
                <a:latin typeface="Nunito Black" pitchFamily="2" charset="0"/>
                <a:cs typeface="Baloo 2 SemiBold" pitchFamily="2" charset="0"/>
              </a:rPr>
              <a:t>từ</a:t>
            </a:r>
            <a:endParaRPr lang="en-US" sz="2800" b="1" dirty="0">
              <a:solidFill>
                <a:srgbClr val="008000"/>
              </a:solidFill>
              <a:latin typeface="Nunito Black" pitchFamily="2" charset="0"/>
              <a:cs typeface="Baloo 2 SemiBold" pitchFamily="2" charset="0"/>
            </a:endParaRPr>
          </a:p>
        </p:txBody>
      </p:sp>
      <p:pic>
        <p:nvPicPr>
          <p:cNvPr id="7" name="Picture 2" descr="Phú Ông Tham Lam"/>
          <p:cNvPicPr>
            <a:picLocks noChangeAspect="1" noChangeArrowheads="1"/>
          </p:cNvPicPr>
          <p:nvPr/>
        </p:nvPicPr>
        <p:blipFill rotWithShape="1">
          <a:blip r:embed="rId3">
            <a:extLst>
              <a:ext uri="{28A0092B-C50C-407E-A947-70E740481C1C}">
                <a14:useLocalDpi xmlns:a14="http://schemas.microsoft.com/office/drawing/2010/main" val="0"/>
              </a:ext>
            </a:extLst>
          </a:blip>
          <a:srcRect t="18750" b="5208"/>
          <a:stretch>
            <a:fillRect/>
          </a:stretch>
        </p:blipFill>
        <p:spPr bwMode="auto">
          <a:xfrm>
            <a:off x="1524000" y="1435894"/>
            <a:ext cx="8839200" cy="504110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1524000" y="1219200"/>
            <a:ext cx="8839200" cy="609600"/>
          </a:xfrm>
          <a:prstGeom prst="roundRect">
            <a:avLst/>
          </a:prstGeom>
          <a:solidFill>
            <a:schemeClr val="accent6">
              <a:lumMod val="20000"/>
              <a:lumOff val="80000"/>
            </a:schemeClr>
          </a:solidFill>
          <a:ln w="57150">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4000" dirty="0" err="1" smtClean="0">
                <a:solidFill>
                  <a:schemeClr val="tx1"/>
                </a:solidFill>
                <a:latin typeface="Great Vibes" pitchFamily="2" charset="0"/>
                <a:cs typeface="Baloo 2 SemiBold" pitchFamily="2" charset="0"/>
              </a:rPr>
              <a:t>Phú</a:t>
            </a:r>
            <a:r>
              <a:rPr lang="en-US" sz="4000" dirty="0" smtClean="0">
                <a:solidFill>
                  <a:schemeClr val="tx1"/>
                </a:solidFill>
                <a:latin typeface="Great Vibes" pitchFamily="2" charset="0"/>
                <a:cs typeface="Baloo 2 SemiBold" pitchFamily="2" charset="0"/>
              </a:rPr>
              <a:t> </a:t>
            </a:r>
            <a:r>
              <a:rPr lang="en-US" sz="4000" dirty="0" err="1" smtClean="0">
                <a:solidFill>
                  <a:schemeClr val="tx1"/>
                </a:solidFill>
                <a:latin typeface="Great Vibes" pitchFamily="2" charset="0"/>
                <a:cs typeface="Baloo 2 SemiBold" pitchFamily="2" charset="0"/>
              </a:rPr>
              <a:t>ông</a:t>
            </a:r>
            <a:r>
              <a:rPr lang="en-US" sz="4000" dirty="0" smtClean="0">
                <a:solidFill>
                  <a:schemeClr val="tx1"/>
                </a:solidFill>
                <a:latin typeface="Great Vibes" pitchFamily="2" charset="0"/>
                <a:cs typeface="Baloo 2 SemiBold" pitchFamily="2" charset="0"/>
              </a:rPr>
              <a:t>:</a:t>
            </a:r>
            <a:r>
              <a:rPr lang="en-US" sz="4000" dirty="0" smtClean="0">
                <a:solidFill>
                  <a:schemeClr val="tx1"/>
                </a:solidFill>
                <a:latin typeface="Nunito Black" pitchFamily="2" charset="0"/>
                <a:cs typeface="Baloo 2 SemiBold" pitchFamily="2" charset="0"/>
              </a:rPr>
              <a:t> </a:t>
            </a:r>
            <a:r>
              <a:rPr lang="en-US" sz="2400" dirty="0" err="1" smtClean="0">
                <a:solidFill>
                  <a:srgbClr val="0070C0"/>
                </a:solidFill>
                <a:latin typeface="Nunito Black" pitchFamily="2" charset="0"/>
                <a:cs typeface="Baloo 2 SemiBold" pitchFamily="2" charset="0"/>
              </a:rPr>
              <a:t>người</a:t>
            </a:r>
            <a:r>
              <a:rPr lang="en-US" sz="2400" dirty="0" smtClean="0">
                <a:solidFill>
                  <a:srgbClr val="0070C0"/>
                </a:solidFill>
                <a:latin typeface="Nunito Black" pitchFamily="2" charset="0"/>
                <a:cs typeface="Baloo 2 SemiBold" pitchFamily="2" charset="0"/>
              </a:rPr>
              <a:t> </a:t>
            </a:r>
            <a:r>
              <a:rPr lang="en-US" sz="2400" dirty="0" err="1" smtClean="0">
                <a:solidFill>
                  <a:srgbClr val="0070C0"/>
                </a:solidFill>
                <a:latin typeface="Nunito Black" pitchFamily="2" charset="0"/>
                <a:cs typeface="Baloo 2 SemiBold" pitchFamily="2" charset="0"/>
              </a:rPr>
              <a:t>đàn</a:t>
            </a:r>
            <a:r>
              <a:rPr lang="en-US" sz="2400" dirty="0" smtClean="0">
                <a:solidFill>
                  <a:srgbClr val="0070C0"/>
                </a:solidFill>
                <a:latin typeface="Nunito Black" pitchFamily="2" charset="0"/>
                <a:cs typeface="Baloo 2 SemiBold" pitchFamily="2" charset="0"/>
              </a:rPr>
              <a:t> </a:t>
            </a:r>
            <a:r>
              <a:rPr lang="en-US" sz="2400" dirty="0" err="1" smtClean="0">
                <a:solidFill>
                  <a:srgbClr val="0070C0"/>
                </a:solidFill>
                <a:latin typeface="Nunito Black" pitchFamily="2" charset="0"/>
                <a:cs typeface="Baloo 2 SemiBold" pitchFamily="2" charset="0"/>
              </a:rPr>
              <a:t>ông</a:t>
            </a:r>
            <a:r>
              <a:rPr lang="en-US" sz="2400" dirty="0" smtClean="0">
                <a:solidFill>
                  <a:srgbClr val="0070C0"/>
                </a:solidFill>
                <a:latin typeface="Nunito Black" pitchFamily="2" charset="0"/>
                <a:cs typeface="Baloo 2 SemiBold" pitchFamily="2" charset="0"/>
              </a:rPr>
              <a:t> </a:t>
            </a:r>
            <a:r>
              <a:rPr lang="en-US" sz="2400" dirty="0" err="1" smtClean="0">
                <a:solidFill>
                  <a:srgbClr val="0070C0"/>
                </a:solidFill>
                <a:latin typeface="Nunito Black" pitchFamily="2" charset="0"/>
                <a:cs typeface="Baloo 2 SemiBold" pitchFamily="2" charset="0"/>
              </a:rPr>
              <a:t>giàu</a:t>
            </a:r>
            <a:r>
              <a:rPr lang="en-US" sz="2400" dirty="0" smtClean="0">
                <a:solidFill>
                  <a:srgbClr val="0070C0"/>
                </a:solidFill>
                <a:latin typeface="Nunito Black" pitchFamily="2" charset="0"/>
                <a:cs typeface="Baloo 2 SemiBold" pitchFamily="2" charset="0"/>
              </a:rPr>
              <a:t> </a:t>
            </a:r>
            <a:r>
              <a:rPr lang="en-US" sz="2400" dirty="0" err="1" smtClean="0">
                <a:solidFill>
                  <a:srgbClr val="0070C0"/>
                </a:solidFill>
                <a:latin typeface="Nunito Black" pitchFamily="2" charset="0"/>
                <a:cs typeface="Baloo 2 SemiBold" pitchFamily="2" charset="0"/>
              </a:rPr>
              <a:t>có</a:t>
            </a:r>
            <a:r>
              <a:rPr lang="en-US" sz="2400" dirty="0" smtClean="0">
                <a:solidFill>
                  <a:srgbClr val="0070C0"/>
                </a:solidFill>
                <a:latin typeface="Nunito Black" pitchFamily="2" charset="0"/>
                <a:cs typeface="Baloo 2 SemiBold" pitchFamily="2" charset="0"/>
              </a:rPr>
              <a:t> ở </a:t>
            </a:r>
            <a:r>
              <a:rPr lang="en-US" sz="2400" dirty="0" err="1" smtClean="0">
                <a:solidFill>
                  <a:srgbClr val="0070C0"/>
                </a:solidFill>
                <a:latin typeface="Nunito Black" pitchFamily="2" charset="0"/>
                <a:cs typeface="Baloo 2 SemiBold" pitchFamily="2" charset="0"/>
              </a:rPr>
              <a:t>nông</a:t>
            </a:r>
            <a:r>
              <a:rPr lang="en-US" sz="2400" dirty="0" smtClean="0">
                <a:solidFill>
                  <a:srgbClr val="0070C0"/>
                </a:solidFill>
                <a:latin typeface="Nunito Black" pitchFamily="2" charset="0"/>
                <a:cs typeface="Baloo 2 SemiBold" pitchFamily="2" charset="0"/>
              </a:rPr>
              <a:t> </a:t>
            </a:r>
            <a:r>
              <a:rPr lang="en-US" sz="2400" dirty="0" err="1" smtClean="0">
                <a:solidFill>
                  <a:srgbClr val="0070C0"/>
                </a:solidFill>
                <a:latin typeface="Nunito Black" pitchFamily="2" charset="0"/>
                <a:cs typeface="Baloo 2 SemiBold" pitchFamily="2" charset="0"/>
              </a:rPr>
              <a:t>thôn</a:t>
            </a:r>
            <a:r>
              <a:rPr lang="en-US" sz="2400" dirty="0" smtClean="0">
                <a:solidFill>
                  <a:srgbClr val="0070C0"/>
                </a:solidFill>
                <a:latin typeface="Nunito Black" pitchFamily="2" charset="0"/>
                <a:cs typeface="Baloo 2 SemiBold" pitchFamily="2" charset="0"/>
              </a:rPr>
              <a:t> </a:t>
            </a:r>
            <a:r>
              <a:rPr lang="en-US" sz="2400" dirty="0" err="1" smtClean="0">
                <a:solidFill>
                  <a:srgbClr val="0070C0"/>
                </a:solidFill>
                <a:latin typeface="Nunito Black" pitchFamily="2" charset="0"/>
                <a:cs typeface="Baloo 2 SemiBold" pitchFamily="2" charset="0"/>
              </a:rPr>
              <a:t>thời</a:t>
            </a:r>
            <a:r>
              <a:rPr lang="en-US" sz="2400" dirty="0" smtClean="0">
                <a:solidFill>
                  <a:srgbClr val="0070C0"/>
                </a:solidFill>
                <a:latin typeface="Nunito Black" pitchFamily="2" charset="0"/>
                <a:cs typeface="Baloo 2 SemiBold" pitchFamily="2" charset="0"/>
              </a:rPr>
              <a:t> </a:t>
            </a:r>
            <a:r>
              <a:rPr lang="en-US" sz="2400" dirty="0" err="1" smtClean="0">
                <a:solidFill>
                  <a:srgbClr val="0070C0"/>
                </a:solidFill>
                <a:latin typeface="Nunito Black" pitchFamily="2" charset="0"/>
                <a:cs typeface="Baloo 2 SemiBold" pitchFamily="2" charset="0"/>
              </a:rPr>
              <a:t>xưa</a:t>
            </a:r>
            <a:r>
              <a:rPr lang="en-US" sz="2400" dirty="0" smtClean="0">
                <a:solidFill>
                  <a:srgbClr val="0070C0"/>
                </a:solidFill>
                <a:latin typeface="Nunito Black" pitchFamily="2" charset="0"/>
                <a:cs typeface="Baloo 2 SemiBold" pitchFamily="2" charset="0"/>
              </a:rPr>
              <a:t>.</a:t>
            </a:r>
            <a:endParaRPr lang="vi-VN" sz="2400" dirty="0">
              <a:solidFill>
                <a:srgbClr val="0070C0"/>
              </a:solidFill>
              <a:latin typeface="Nunito Black" pitchFamily="2"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050" name="Picture 2" descr="Cây tre trăm đốt [Truyện tranh cổ tích] - Dolatrees chia sẻ kiến thức về về  các loại cây"/>
          <p:cNvPicPr>
            <a:picLocks noChangeAspect="1" noChangeArrowheads="1"/>
          </p:cNvPicPr>
          <p:nvPr/>
        </p:nvPicPr>
        <p:blipFill rotWithShape="1">
          <a:blip r:embed="rId2">
            <a:extLst>
              <a:ext uri="{28A0092B-C50C-407E-A947-70E740481C1C}">
                <a14:useLocalDpi xmlns:a14="http://schemas.microsoft.com/office/drawing/2010/main" val="0"/>
              </a:ext>
            </a:extLst>
          </a:blip>
          <a:srcRect b="2398"/>
          <a:stretch>
            <a:fillRect/>
          </a:stretch>
        </p:blipFill>
        <p:spPr bwMode="auto">
          <a:xfrm>
            <a:off x="1752600" y="1435471"/>
            <a:ext cx="8276956" cy="45481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81718" y="15240"/>
            <a:ext cx="957155" cy="762066"/>
          </a:xfrm>
          <a:prstGeom prst="ellipse">
            <a:avLst/>
          </a:prstGeom>
        </p:spPr>
      </p:pic>
      <p:sp>
        <p:nvSpPr>
          <p:cNvPr id="6" name="TextBox 5"/>
          <p:cNvSpPr txBox="1"/>
          <p:nvPr/>
        </p:nvSpPr>
        <p:spPr>
          <a:xfrm>
            <a:off x="1073508" y="487865"/>
            <a:ext cx="2736491" cy="578882"/>
          </a:xfrm>
          <a:prstGeom prst="roundRect">
            <a:avLst/>
          </a:prstGeom>
          <a:noFill/>
          <a:ln w="28575">
            <a:noFill/>
            <a:prstDash val="sysDash"/>
          </a:ln>
        </p:spPr>
        <p:txBody>
          <a:bodyPr wrap="square">
            <a:spAutoFit/>
          </a:bodyPr>
          <a:lstStyle/>
          <a:p>
            <a:pPr marL="0" marR="0" lvl="0" indent="0" algn="ctr" defTabSz="6096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err="1" smtClean="0">
                <a:ln>
                  <a:noFill/>
                </a:ln>
                <a:solidFill>
                  <a:srgbClr val="008000"/>
                </a:solidFill>
                <a:effectLst/>
                <a:uLnTx/>
                <a:uFillTx/>
                <a:latin typeface="Nunito Black" pitchFamily="2" charset="0"/>
                <a:ea typeface="+mn-ea"/>
                <a:cs typeface="Baloo 2 SemiBold" pitchFamily="2" charset="0"/>
              </a:rPr>
              <a:t>Giải</a:t>
            </a:r>
            <a:r>
              <a:rPr kumimoji="0" lang="en-US" sz="2800" b="1" i="0" u="none" strike="noStrike" kern="1200" cap="none" spc="0" normalizeH="0" baseline="0" noProof="0" dirty="0" smtClean="0">
                <a:ln>
                  <a:noFill/>
                </a:ln>
                <a:solidFill>
                  <a:srgbClr val="008000"/>
                </a:solidFill>
                <a:effectLst/>
                <a:uLnTx/>
                <a:uFillTx/>
                <a:latin typeface="Nunito Black" pitchFamily="2" charset="0"/>
                <a:ea typeface="+mn-ea"/>
                <a:cs typeface="Baloo 2 SemiBold" pitchFamily="2" charset="0"/>
              </a:rPr>
              <a:t> </a:t>
            </a:r>
            <a:r>
              <a:rPr kumimoji="0" lang="en-US" sz="2800" b="1" i="0" u="none" strike="noStrike" kern="1200" cap="none" spc="0" normalizeH="0" baseline="0" noProof="0" dirty="0" err="1" smtClean="0">
                <a:ln>
                  <a:noFill/>
                </a:ln>
                <a:solidFill>
                  <a:srgbClr val="008000"/>
                </a:solidFill>
                <a:effectLst/>
                <a:uLnTx/>
                <a:uFillTx/>
                <a:latin typeface="Nunito Black" pitchFamily="2" charset="0"/>
                <a:ea typeface="+mn-ea"/>
                <a:cs typeface="Baloo 2 SemiBold" pitchFamily="2" charset="0"/>
              </a:rPr>
              <a:t>nghĩa</a:t>
            </a:r>
            <a:r>
              <a:rPr kumimoji="0" lang="en-US" sz="2800" b="1" i="0" u="none" strike="noStrike" kern="1200" cap="none" spc="0" normalizeH="0" baseline="0" noProof="0" dirty="0" smtClean="0">
                <a:ln>
                  <a:noFill/>
                </a:ln>
                <a:solidFill>
                  <a:srgbClr val="008000"/>
                </a:solidFill>
                <a:effectLst/>
                <a:uLnTx/>
                <a:uFillTx/>
                <a:latin typeface="Nunito Black" pitchFamily="2" charset="0"/>
                <a:ea typeface="+mn-ea"/>
                <a:cs typeface="Baloo 2 SemiBold" pitchFamily="2" charset="0"/>
              </a:rPr>
              <a:t> </a:t>
            </a:r>
            <a:r>
              <a:rPr kumimoji="0" lang="en-US" sz="2800" b="1" i="0" u="none" strike="noStrike" kern="1200" cap="none" spc="0" normalizeH="0" baseline="0" noProof="0" dirty="0" err="1" smtClean="0">
                <a:ln>
                  <a:noFill/>
                </a:ln>
                <a:solidFill>
                  <a:srgbClr val="008000"/>
                </a:solidFill>
                <a:effectLst/>
                <a:uLnTx/>
                <a:uFillTx/>
                <a:latin typeface="Nunito Black" pitchFamily="2" charset="0"/>
                <a:ea typeface="+mn-ea"/>
                <a:cs typeface="Baloo 2 SemiBold" pitchFamily="2" charset="0"/>
              </a:rPr>
              <a:t>từ</a:t>
            </a:r>
            <a:endParaRPr kumimoji="0" lang="en-US" sz="2800" b="1" i="0" u="none" strike="noStrike" kern="1200" cap="none" spc="0" normalizeH="0" baseline="0" noProof="0" dirty="0">
              <a:ln>
                <a:noFill/>
              </a:ln>
              <a:solidFill>
                <a:srgbClr val="008000"/>
              </a:solidFill>
              <a:effectLst/>
              <a:uLnTx/>
              <a:uFillTx/>
              <a:latin typeface="Nunito Black" pitchFamily="2" charset="0"/>
              <a:ea typeface="+mn-ea"/>
              <a:cs typeface="Baloo 2 SemiBold" pitchFamily="2" charset="0"/>
            </a:endParaRPr>
          </a:p>
        </p:txBody>
      </p:sp>
      <p:sp>
        <p:nvSpPr>
          <p:cNvPr id="8" name="Rounded Rectangle 7"/>
          <p:cNvSpPr/>
          <p:nvPr/>
        </p:nvSpPr>
        <p:spPr>
          <a:xfrm>
            <a:off x="609600" y="5410200"/>
            <a:ext cx="10896600" cy="609600"/>
          </a:xfrm>
          <a:prstGeom prst="roundRect">
            <a:avLst/>
          </a:prstGeom>
          <a:solidFill>
            <a:srgbClr val="FFFFFF">
              <a:alpha val="80000"/>
            </a:srgbClr>
          </a:solidFill>
          <a:ln w="57150">
            <a:solidFill>
              <a:srgbClr val="008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4000" dirty="0" err="1" smtClean="0">
                <a:solidFill>
                  <a:srgbClr val="002060"/>
                </a:solidFill>
                <a:latin typeface="Great Vibes" pitchFamily="2" charset="0"/>
                <a:cs typeface="Baloo 2 SemiBold" pitchFamily="2" charset="0"/>
              </a:rPr>
              <a:t>Đầy</a:t>
            </a:r>
            <a:r>
              <a:rPr lang="en-US" sz="4000" dirty="0" smtClean="0">
                <a:solidFill>
                  <a:srgbClr val="002060"/>
                </a:solidFill>
                <a:latin typeface="Great Vibes" pitchFamily="2" charset="0"/>
                <a:cs typeface="Baloo 2 SemiBold" pitchFamily="2" charset="0"/>
              </a:rPr>
              <a:t> </a:t>
            </a:r>
            <a:r>
              <a:rPr lang="en-US" sz="4000" dirty="0" err="1" smtClean="0">
                <a:solidFill>
                  <a:srgbClr val="002060"/>
                </a:solidFill>
                <a:latin typeface="Great Vibes" pitchFamily="2" charset="0"/>
                <a:cs typeface="Baloo 2 SemiBold" pitchFamily="2" charset="0"/>
              </a:rPr>
              <a:t>tớ</a:t>
            </a:r>
            <a:r>
              <a:rPr lang="en-US" sz="4000" dirty="0" smtClean="0">
                <a:solidFill>
                  <a:srgbClr val="002060"/>
                </a:solidFill>
                <a:latin typeface="Great Vibes" pitchFamily="2" charset="0"/>
                <a:cs typeface="Baloo 2 SemiBold" pitchFamily="2" charset="0"/>
              </a:rPr>
              <a:t>: </a:t>
            </a:r>
            <a:r>
              <a:rPr lang="en-US" sz="2400" dirty="0" err="1" smtClean="0">
                <a:solidFill>
                  <a:schemeClr val="accent6">
                    <a:lumMod val="50000"/>
                  </a:schemeClr>
                </a:solidFill>
                <a:latin typeface="Nunito Black" pitchFamily="2" charset="0"/>
                <a:cs typeface="Baloo 2 SemiBold" pitchFamily="2" charset="0"/>
              </a:rPr>
              <a:t>người</a:t>
            </a:r>
            <a:r>
              <a:rPr lang="en-US" sz="2400" dirty="0" smtClean="0">
                <a:solidFill>
                  <a:schemeClr val="accent6">
                    <a:lumMod val="50000"/>
                  </a:schemeClr>
                </a:solidFill>
                <a:latin typeface="Nunito Black" pitchFamily="2" charset="0"/>
                <a:cs typeface="Baloo 2 SemiBold" pitchFamily="2" charset="0"/>
              </a:rPr>
              <a:t> ở </a:t>
            </a:r>
            <a:r>
              <a:rPr lang="en-US" sz="2400" dirty="0" err="1" smtClean="0">
                <a:solidFill>
                  <a:schemeClr val="accent6">
                    <a:lumMod val="50000"/>
                  </a:schemeClr>
                </a:solidFill>
                <a:latin typeface="Nunito Black" pitchFamily="2" charset="0"/>
                <a:cs typeface="Baloo 2 SemiBold" pitchFamily="2" charset="0"/>
              </a:rPr>
              <a:t>cho</a:t>
            </a:r>
            <a:r>
              <a:rPr lang="en-US" sz="2400" dirty="0" smtClean="0">
                <a:solidFill>
                  <a:schemeClr val="accent6">
                    <a:lumMod val="50000"/>
                  </a:schemeClr>
                </a:solidFill>
                <a:latin typeface="Nunito Black" pitchFamily="2" charset="0"/>
                <a:cs typeface="Baloo 2 SemiBold" pitchFamily="2" charset="0"/>
              </a:rPr>
              <a:t> </a:t>
            </a:r>
            <a:r>
              <a:rPr lang="en-US" sz="2400" dirty="0" err="1" smtClean="0">
                <a:solidFill>
                  <a:schemeClr val="accent6">
                    <a:lumMod val="50000"/>
                  </a:schemeClr>
                </a:solidFill>
                <a:latin typeface="Nunito Black" pitchFamily="2" charset="0"/>
                <a:cs typeface="Baloo 2 SemiBold" pitchFamily="2" charset="0"/>
              </a:rPr>
              <a:t>nhà</a:t>
            </a:r>
            <a:r>
              <a:rPr lang="en-US" sz="2400" dirty="0" smtClean="0">
                <a:solidFill>
                  <a:schemeClr val="accent6">
                    <a:lumMod val="50000"/>
                  </a:schemeClr>
                </a:solidFill>
                <a:latin typeface="Nunito Black" pitchFamily="2" charset="0"/>
                <a:cs typeface="Baloo 2 SemiBold" pitchFamily="2" charset="0"/>
              </a:rPr>
              <a:t> </a:t>
            </a:r>
            <a:r>
              <a:rPr lang="en-US" sz="2400" dirty="0" err="1" smtClean="0">
                <a:solidFill>
                  <a:schemeClr val="accent6">
                    <a:lumMod val="50000"/>
                  </a:schemeClr>
                </a:solidFill>
                <a:latin typeface="Nunito Black" pitchFamily="2" charset="0"/>
                <a:cs typeface="Baloo 2 SemiBold" pitchFamily="2" charset="0"/>
              </a:rPr>
              <a:t>giàu</a:t>
            </a:r>
            <a:r>
              <a:rPr lang="en-US" sz="2400" dirty="0" smtClean="0">
                <a:solidFill>
                  <a:schemeClr val="accent6">
                    <a:lumMod val="50000"/>
                  </a:schemeClr>
                </a:solidFill>
                <a:latin typeface="Nunito Black" pitchFamily="2" charset="0"/>
                <a:cs typeface="Baloo 2 SemiBold" pitchFamily="2" charset="0"/>
              </a:rPr>
              <a:t> (</a:t>
            </a:r>
            <a:r>
              <a:rPr lang="en-US" sz="2400" dirty="0" err="1" smtClean="0">
                <a:solidFill>
                  <a:schemeClr val="accent6">
                    <a:lumMod val="50000"/>
                  </a:schemeClr>
                </a:solidFill>
                <a:latin typeface="Nunito Black" pitchFamily="2" charset="0"/>
                <a:cs typeface="Baloo 2 SemiBold" pitchFamily="2" charset="0"/>
              </a:rPr>
              <a:t>thời</a:t>
            </a:r>
            <a:r>
              <a:rPr lang="en-US" sz="2400" dirty="0" smtClean="0">
                <a:solidFill>
                  <a:schemeClr val="accent6">
                    <a:lumMod val="50000"/>
                  </a:schemeClr>
                </a:solidFill>
                <a:latin typeface="Nunito Black" pitchFamily="2" charset="0"/>
                <a:cs typeface="Baloo 2 SemiBold" pitchFamily="2" charset="0"/>
              </a:rPr>
              <a:t> </a:t>
            </a:r>
            <a:r>
              <a:rPr lang="en-US" sz="2400" dirty="0" err="1" smtClean="0">
                <a:solidFill>
                  <a:schemeClr val="accent6">
                    <a:lumMod val="50000"/>
                  </a:schemeClr>
                </a:solidFill>
                <a:latin typeface="Nunito Black" pitchFamily="2" charset="0"/>
                <a:cs typeface="Baloo 2 SemiBold" pitchFamily="2" charset="0"/>
              </a:rPr>
              <a:t>xưa</a:t>
            </a:r>
            <a:r>
              <a:rPr lang="en-US" sz="2400" dirty="0" smtClean="0">
                <a:solidFill>
                  <a:schemeClr val="accent6">
                    <a:lumMod val="50000"/>
                  </a:schemeClr>
                </a:solidFill>
                <a:latin typeface="Nunito Black" pitchFamily="2" charset="0"/>
                <a:cs typeface="Baloo 2 SemiBold" pitchFamily="2" charset="0"/>
              </a:rPr>
              <a:t>), </a:t>
            </a:r>
            <a:r>
              <a:rPr lang="en-US" sz="2400" dirty="0" err="1" smtClean="0">
                <a:solidFill>
                  <a:schemeClr val="accent6">
                    <a:lumMod val="50000"/>
                  </a:schemeClr>
                </a:solidFill>
                <a:latin typeface="Nunito Black" pitchFamily="2" charset="0"/>
                <a:cs typeface="Baloo 2 SemiBold" pitchFamily="2" charset="0"/>
              </a:rPr>
              <a:t>phải</a:t>
            </a:r>
            <a:r>
              <a:rPr lang="en-US" sz="2400" dirty="0" smtClean="0">
                <a:solidFill>
                  <a:schemeClr val="accent6">
                    <a:lumMod val="50000"/>
                  </a:schemeClr>
                </a:solidFill>
                <a:latin typeface="Nunito Black" pitchFamily="2" charset="0"/>
                <a:cs typeface="Baloo 2 SemiBold" pitchFamily="2" charset="0"/>
              </a:rPr>
              <a:t> </a:t>
            </a:r>
            <a:r>
              <a:rPr lang="en-US" sz="2400" dirty="0" err="1" smtClean="0">
                <a:solidFill>
                  <a:schemeClr val="accent6">
                    <a:lumMod val="50000"/>
                  </a:schemeClr>
                </a:solidFill>
                <a:latin typeface="Nunito Black" pitchFamily="2" charset="0"/>
                <a:cs typeface="Baloo 2 SemiBold" pitchFamily="2" charset="0"/>
              </a:rPr>
              <a:t>làm</a:t>
            </a:r>
            <a:r>
              <a:rPr lang="en-US" sz="2400" dirty="0" smtClean="0">
                <a:solidFill>
                  <a:schemeClr val="accent6">
                    <a:lumMod val="50000"/>
                  </a:schemeClr>
                </a:solidFill>
                <a:latin typeface="Nunito Black" pitchFamily="2" charset="0"/>
                <a:cs typeface="Baloo 2 SemiBold" pitchFamily="2" charset="0"/>
              </a:rPr>
              <a:t> </a:t>
            </a:r>
            <a:r>
              <a:rPr lang="en-US" sz="2400" dirty="0" err="1" smtClean="0">
                <a:solidFill>
                  <a:schemeClr val="accent6">
                    <a:lumMod val="50000"/>
                  </a:schemeClr>
                </a:solidFill>
                <a:latin typeface="Nunito Black" pitchFamily="2" charset="0"/>
                <a:cs typeface="Baloo 2 SemiBold" pitchFamily="2" charset="0"/>
              </a:rPr>
              <a:t>tất</a:t>
            </a:r>
            <a:r>
              <a:rPr lang="en-US" sz="2400" dirty="0" smtClean="0">
                <a:solidFill>
                  <a:schemeClr val="accent6">
                    <a:lumMod val="50000"/>
                  </a:schemeClr>
                </a:solidFill>
                <a:latin typeface="Nunito Black" pitchFamily="2" charset="0"/>
                <a:cs typeface="Baloo 2 SemiBold" pitchFamily="2" charset="0"/>
              </a:rPr>
              <a:t> </a:t>
            </a:r>
            <a:r>
              <a:rPr lang="en-US" sz="2400" dirty="0" err="1" smtClean="0">
                <a:solidFill>
                  <a:schemeClr val="accent6">
                    <a:lumMod val="50000"/>
                  </a:schemeClr>
                </a:solidFill>
                <a:latin typeface="Nunito Black" pitchFamily="2" charset="0"/>
                <a:cs typeface="Baloo 2 SemiBold" pitchFamily="2" charset="0"/>
              </a:rPr>
              <a:t>cả</a:t>
            </a:r>
            <a:r>
              <a:rPr lang="en-US" sz="2400" dirty="0" smtClean="0">
                <a:solidFill>
                  <a:schemeClr val="accent6">
                    <a:lumMod val="50000"/>
                  </a:schemeClr>
                </a:solidFill>
                <a:latin typeface="Nunito Black" pitchFamily="2" charset="0"/>
                <a:cs typeface="Baloo 2 SemiBold" pitchFamily="2" charset="0"/>
              </a:rPr>
              <a:t> </a:t>
            </a:r>
            <a:r>
              <a:rPr lang="en-US" sz="2400" dirty="0" err="1" smtClean="0">
                <a:solidFill>
                  <a:schemeClr val="accent6">
                    <a:lumMod val="50000"/>
                  </a:schemeClr>
                </a:solidFill>
                <a:latin typeface="Nunito Black" pitchFamily="2" charset="0"/>
                <a:cs typeface="Baloo 2 SemiBold" pitchFamily="2" charset="0"/>
              </a:rPr>
              <a:t>các</a:t>
            </a:r>
            <a:r>
              <a:rPr lang="en-US" sz="2400" dirty="0" smtClean="0">
                <a:solidFill>
                  <a:schemeClr val="accent6">
                    <a:lumMod val="50000"/>
                  </a:schemeClr>
                </a:solidFill>
                <a:latin typeface="Nunito Black" pitchFamily="2" charset="0"/>
                <a:cs typeface="Baloo 2 SemiBold" pitchFamily="2" charset="0"/>
              </a:rPr>
              <a:t> </a:t>
            </a:r>
            <a:r>
              <a:rPr lang="en-US" sz="2400" dirty="0" err="1" smtClean="0">
                <a:solidFill>
                  <a:schemeClr val="accent6">
                    <a:lumMod val="50000"/>
                  </a:schemeClr>
                </a:solidFill>
                <a:latin typeface="Nunito Black" pitchFamily="2" charset="0"/>
                <a:cs typeface="Baloo 2 SemiBold" pitchFamily="2" charset="0"/>
              </a:rPr>
              <a:t>việc</a:t>
            </a:r>
            <a:r>
              <a:rPr lang="en-US" sz="2400" dirty="0" smtClean="0">
                <a:solidFill>
                  <a:schemeClr val="accent6">
                    <a:lumMod val="50000"/>
                  </a:schemeClr>
                </a:solidFill>
                <a:latin typeface="Nunito Black" pitchFamily="2" charset="0"/>
                <a:cs typeface="Baloo 2 SemiBold" pitchFamily="2" charset="0"/>
              </a:rPr>
              <a:t> </a:t>
            </a:r>
            <a:r>
              <a:rPr lang="en-US" sz="2400" dirty="0" err="1" smtClean="0">
                <a:solidFill>
                  <a:schemeClr val="accent6">
                    <a:lumMod val="50000"/>
                  </a:schemeClr>
                </a:solidFill>
                <a:latin typeface="Nunito Black" pitchFamily="2" charset="0"/>
                <a:cs typeface="Baloo 2 SemiBold" pitchFamily="2" charset="0"/>
              </a:rPr>
              <a:t>nhà</a:t>
            </a:r>
            <a:r>
              <a:rPr lang="en-US" sz="2400" dirty="0">
                <a:solidFill>
                  <a:schemeClr val="accent6">
                    <a:lumMod val="50000"/>
                  </a:schemeClr>
                </a:solidFill>
                <a:latin typeface="Nunito Black" pitchFamily="2" charset="0"/>
                <a:cs typeface="Baloo 2 SemiBold" pitchFamily="2" charset="0"/>
              </a:rPr>
              <a:t>.</a:t>
            </a:r>
            <a:endParaRPr lang="vi-VN" sz="2400" dirty="0">
              <a:solidFill>
                <a:schemeClr val="accent6">
                  <a:lumMod val="50000"/>
                </a:schemeClr>
              </a:solidFill>
              <a:latin typeface="Nunito Black" pitchFamily="2" charset="0"/>
            </a:endParaRPr>
          </a:p>
        </p:txBody>
      </p:sp>
      <p:sp>
        <p:nvSpPr>
          <p:cNvPr id="2" name="Down Arrow 1"/>
          <p:cNvSpPr/>
          <p:nvPr/>
        </p:nvSpPr>
        <p:spPr>
          <a:xfrm rot="18758429">
            <a:off x="2722478" y="2406754"/>
            <a:ext cx="762000" cy="12192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1000"/>
                                        <p:tgtEl>
                                          <p:spTgt spid="2050"/>
                                        </p:tgtEl>
                                      </p:cBhvr>
                                    </p:animEffect>
                                    <p:anim calcmode="lin" valueType="num">
                                      <p:cBhvr>
                                        <p:cTn id="18" dur="1000" fill="hold"/>
                                        <p:tgtEl>
                                          <p:spTgt spid="2050"/>
                                        </p:tgtEl>
                                        <p:attrNameLst>
                                          <p:attrName>ppt_x</p:attrName>
                                        </p:attrNameLst>
                                      </p:cBhvr>
                                      <p:tavLst>
                                        <p:tav tm="0">
                                          <p:val>
                                            <p:strVal val="#ppt_x"/>
                                          </p:val>
                                        </p:tav>
                                        <p:tav tm="100000">
                                          <p:val>
                                            <p:strVal val="#ppt_x"/>
                                          </p:val>
                                        </p:tav>
                                      </p:tavLst>
                                    </p:anim>
                                    <p:anim calcmode="lin" valueType="num">
                                      <p:cBhvr>
                                        <p:cTn id="1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5"/>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3" name="Freeform: Shape 27"/>
          <p:cNvSpPr>
            <a:spLocks noGrp="1" noRot="1" noChangeAspect="1" noMove="1" noResize="1" noEditPoints="1" noAdjustHandles="1" noChangeArrowheads="1" noChangeShapeType="1" noTextEdit="1"/>
          </p:cNvSpPr>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4" name="Right Triangle 29"/>
          <p:cNvSpPr>
            <a:spLocks noGrp="1" noRot="1" noChangeAspect="1" noMove="1" noResize="1" noEditPoints="1" noAdjustHandles="1" noChangeArrowheads="1" noChangeShapeType="1" noTextEdit="1"/>
          </p:cNvSpPr>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pic>
        <p:nvPicPr>
          <p:cNvPr id="3" name="Picture 6"/>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rot="16200000">
            <a:off x="729485" y="1327916"/>
            <a:ext cx="4979334" cy="4812703"/>
          </a:xfrm>
          <a:prstGeom prst="rect">
            <a:avLst/>
          </a:prstGeom>
        </p:spPr>
      </p:pic>
      <p:sp>
        <p:nvSpPr>
          <p:cNvPr id="4" name="TextBox 3"/>
          <p:cNvSpPr txBox="1"/>
          <p:nvPr/>
        </p:nvSpPr>
        <p:spPr>
          <a:xfrm>
            <a:off x="5947235" y="1955800"/>
            <a:ext cx="5145039" cy="1952947"/>
          </a:xfrm>
          <a:prstGeom prst="rect">
            <a:avLst/>
          </a:prstGeom>
          <a:noFill/>
        </p:spPr>
        <p:txBody>
          <a:bodyPr vert="horz" lIns="60960" tIns="30480" rIns="60960" bIns="30480" rtlCol="0" anchor="ctr">
            <a:normAutofit/>
          </a:bodyPr>
          <a:lstStyle/>
          <a:p>
            <a:pPr indent="-152400" algn="ctr">
              <a:lnSpc>
                <a:spcPct val="90000"/>
              </a:lnSpc>
              <a:spcBef>
                <a:spcPct val="0"/>
              </a:spcBef>
              <a:spcAft>
                <a:spcPts val="400"/>
              </a:spcAft>
            </a:pPr>
            <a:r>
              <a:rPr lang="en-US" sz="6400" dirty="0" err="1">
                <a:solidFill>
                  <a:srgbClr val="F92D67"/>
                </a:solidFill>
                <a:latin typeface="Sigmar One" panose="00000500000000000000" pitchFamily="2" charset="0"/>
                <a:ea typeface="+mj-ea"/>
                <a:cs typeface="+mj-cs"/>
              </a:rPr>
              <a:t>Trả</a:t>
            </a:r>
            <a:r>
              <a:rPr lang="en-US" sz="6400" dirty="0">
                <a:solidFill>
                  <a:srgbClr val="F92D67"/>
                </a:solidFill>
                <a:latin typeface="Sigmar One" panose="00000500000000000000" pitchFamily="2" charset="0"/>
                <a:ea typeface="+mj-ea"/>
                <a:cs typeface="+mj-cs"/>
              </a:rPr>
              <a:t> </a:t>
            </a:r>
            <a:r>
              <a:rPr lang="en-US" sz="6400" dirty="0" err="1">
                <a:solidFill>
                  <a:srgbClr val="F92D67"/>
                </a:solidFill>
                <a:latin typeface="Sigmar One" panose="00000500000000000000" pitchFamily="2" charset="0"/>
                <a:ea typeface="+mj-ea"/>
                <a:cs typeface="+mj-cs"/>
              </a:rPr>
              <a:t>lời</a:t>
            </a:r>
            <a:r>
              <a:rPr lang="en-US" sz="6400" dirty="0">
                <a:solidFill>
                  <a:srgbClr val="F92D67"/>
                </a:solidFill>
                <a:latin typeface="Sigmar One" panose="00000500000000000000" pitchFamily="2" charset="0"/>
                <a:ea typeface="+mj-ea"/>
                <a:cs typeface="+mj-cs"/>
              </a:rPr>
              <a:t> </a:t>
            </a:r>
            <a:r>
              <a:rPr lang="en-US" sz="6400" dirty="0" err="1">
                <a:solidFill>
                  <a:srgbClr val="F92D67"/>
                </a:solidFill>
                <a:latin typeface="Sigmar One" panose="00000500000000000000" pitchFamily="2" charset="0"/>
                <a:ea typeface="+mj-ea"/>
                <a:cs typeface="+mj-cs"/>
              </a:rPr>
              <a:t>câu</a:t>
            </a:r>
            <a:r>
              <a:rPr lang="en-US" sz="6400" dirty="0">
                <a:solidFill>
                  <a:srgbClr val="F92D67"/>
                </a:solidFill>
                <a:latin typeface="Sigmar One" panose="00000500000000000000" pitchFamily="2" charset="0"/>
                <a:ea typeface="+mj-ea"/>
                <a:cs typeface="+mj-cs"/>
              </a:rPr>
              <a:t> </a:t>
            </a:r>
            <a:r>
              <a:rPr lang="en-US" sz="6400" dirty="0" err="1">
                <a:solidFill>
                  <a:srgbClr val="F92D67"/>
                </a:solidFill>
                <a:latin typeface="Sigmar One" panose="00000500000000000000" pitchFamily="2" charset="0"/>
                <a:ea typeface="+mj-ea"/>
                <a:cs typeface="+mj-cs"/>
              </a:rPr>
              <a:t>hỏi</a:t>
            </a:r>
            <a:endParaRPr lang="en-US" sz="6400" dirty="0">
              <a:solidFill>
                <a:srgbClr val="F92D67"/>
              </a:solidFill>
              <a:latin typeface="Sigmar One" panose="00000500000000000000" pitchFamily="2" charset="0"/>
              <a:ea typeface="+mj-ea"/>
              <a:cs typeface="+mj-cs"/>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a:srcRect l="855" t="1955"/>
          <a:stretch>
            <a:fillRect/>
          </a:stretch>
        </p:blipFill>
        <p:spPr>
          <a:xfrm>
            <a:off x="643334" y="1532445"/>
            <a:ext cx="10939066" cy="4802456"/>
          </a:xfrm>
          <a:prstGeom prst="rect">
            <a:avLst/>
          </a:prstGeom>
        </p:spPr>
      </p:pic>
      <p:pic>
        <p:nvPicPr>
          <p:cNvPr id="2" name="Picture 1"/>
          <p:cNvPicPr>
            <a:picLocks noChangeAspect="1"/>
          </p:cNvPicPr>
          <p:nvPr/>
        </p:nvPicPr>
        <p:blipFill rotWithShape="1">
          <a:blip r:embed="rId3"/>
          <a:srcRect t="14694" b="21814"/>
          <a:stretch>
            <a:fillRect/>
          </a:stretch>
        </p:blipFill>
        <p:spPr>
          <a:xfrm>
            <a:off x="0" y="0"/>
            <a:ext cx="1002831" cy="838201"/>
          </a:xfrm>
          <a:prstGeom prst="ellipse">
            <a:avLst/>
          </a:prstGeom>
        </p:spPr>
      </p:pic>
      <p:sp>
        <p:nvSpPr>
          <p:cNvPr id="5" name="Rounded Rectangle 4"/>
          <p:cNvSpPr/>
          <p:nvPr/>
        </p:nvSpPr>
        <p:spPr>
          <a:xfrm>
            <a:off x="1143000" y="493178"/>
            <a:ext cx="9023585" cy="878422"/>
          </a:xfrm>
          <a:prstGeom prst="roundRect">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600" rtl="0" eaLnBrk="1" fontAlgn="t"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err="1" smtClean="0">
                <a:ln>
                  <a:noFill/>
                </a:ln>
                <a:solidFill>
                  <a:srgbClr val="008000"/>
                </a:solidFill>
                <a:effectLst/>
                <a:uLnTx/>
                <a:uFillTx/>
                <a:latin typeface="Nunito Black" pitchFamily="2" charset="0"/>
                <a:ea typeface="Tahoma" panose="020B0604030504040204" pitchFamily="34" charset="0"/>
                <a:cs typeface="Tahoma" panose="020B0604030504040204" pitchFamily="34" charset="0"/>
              </a:rPr>
              <a:t>Câu</a:t>
            </a:r>
            <a:r>
              <a:rPr kumimoji="0" lang="en-US" sz="2400" b="1" i="0" u="none" strike="noStrike" kern="1200" cap="none" spc="0" normalizeH="0" baseline="0" noProof="0" dirty="0" smtClean="0">
                <a:ln>
                  <a:noFill/>
                </a:ln>
                <a:solidFill>
                  <a:srgbClr val="008000"/>
                </a:solidFill>
                <a:effectLst/>
                <a:uLnTx/>
                <a:uFillTx/>
                <a:latin typeface="Nunito Black" pitchFamily="2" charset="0"/>
                <a:ea typeface="Tahoma" panose="020B0604030504040204" pitchFamily="34" charset="0"/>
                <a:cs typeface="Tahoma" panose="020B0604030504040204" pitchFamily="34" charset="0"/>
              </a:rPr>
              <a:t> </a:t>
            </a:r>
            <a:r>
              <a:rPr kumimoji="0" lang="en-US" sz="2400" b="1" i="0" u="none" strike="noStrike" kern="1200" cap="none" spc="0" normalizeH="0" baseline="0" noProof="0" dirty="0">
                <a:ln>
                  <a:noFill/>
                </a:ln>
                <a:solidFill>
                  <a:srgbClr val="008000"/>
                </a:solidFill>
                <a:effectLst/>
                <a:uLnTx/>
                <a:uFillTx/>
                <a:latin typeface="Nunito Black" pitchFamily="2" charset="0"/>
                <a:ea typeface="Tahoma" panose="020B0604030504040204" pitchFamily="34" charset="0"/>
                <a:cs typeface="Tahoma" panose="020B0604030504040204" pitchFamily="34" charset="0"/>
              </a:rPr>
              <a:t>1: </a:t>
            </a:r>
            <a:r>
              <a:rPr kumimoji="0" lang="vi-VN" sz="2400" b="1" i="0" u="none" strike="noStrike" kern="1200" cap="none" spc="0" normalizeH="0" baseline="0" noProof="0" dirty="0">
                <a:ln>
                  <a:noFill/>
                </a:ln>
                <a:solidFill>
                  <a:srgbClr val="008000"/>
                </a:solidFill>
                <a:effectLst/>
                <a:uLnTx/>
                <a:uFillTx/>
                <a:latin typeface="Nunito Black" pitchFamily="2" charset="0"/>
                <a:ea typeface="+mn-ea"/>
              </a:rPr>
              <a:t>Tìm những chi tiết cho thấy Mã Lương rất thích vẽ và vẽ rất giỏi.</a:t>
            </a:r>
            <a:endParaRPr kumimoji="0" lang="vi-VN" sz="2400" b="0" i="0" u="none" strike="noStrike" kern="1200" cap="none" spc="0" normalizeH="0" baseline="0" noProof="0" dirty="0">
              <a:ln>
                <a:noFill/>
              </a:ln>
              <a:solidFill>
                <a:srgbClr val="008000"/>
              </a:solidFill>
              <a:effectLst/>
              <a:uLnTx/>
              <a:uFillTx/>
              <a:latin typeface="Nunito Black" pitchFamily="2" charset="0"/>
              <a:ea typeface="+mn-ea"/>
              <a:cs typeface="#9Slide03 Arima Madurai Black" panose="00000A00000000000000" pitchFamily="2" charset="0"/>
            </a:endParaRPr>
          </a:p>
        </p:txBody>
      </p:sp>
      <p:grpSp>
        <p:nvGrpSpPr>
          <p:cNvPr id="8" name="Group 7"/>
          <p:cNvGrpSpPr/>
          <p:nvPr/>
        </p:nvGrpSpPr>
        <p:grpSpPr>
          <a:xfrm>
            <a:off x="816967" y="3606996"/>
            <a:ext cx="10591800" cy="2286000"/>
            <a:chOff x="762000" y="1828800"/>
            <a:chExt cx="10591800" cy="2286000"/>
          </a:xfrm>
        </p:grpSpPr>
        <p:sp>
          <p:nvSpPr>
            <p:cNvPr id="9" name="Rounded Rectangle 8"/>
            <p:cNvSpPr/>
            <p:nvPr/>
          </p:nvSpPr>
          <p:spPr>
            <a:xfrm>
              <a:off x="1038874" y="1938696"/>
              <a:ext cx="10314926" cy="2176104"/>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6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kumimoji="0" lang="vi-VN" sz="2400" b="0" i="0" u="none" strike="noStrike" kern="1200" cap="none" spc="0" normalizeH="0" baseline="0" noProof="0" dirty="0" smtClean="0">
                  <a:ln>
                    <a:noFill/>
                  </a:ln>
                  <a:solidFill>
                    <a:srgbClr val="0070C0"/>
                  </a:solidFill>
                  <a:effectLst/>
                  <a:uLnTx/>
                  <a:uFillTx/>
                  <a:latin typeface="Nunito Black" pitchFamily="2" charset="0"/>
                  <a:ea typeface="+mn-ea"/>
                  <a:cs typeface="+mn-cs"/>
                </a:rPr>
                <a:t>Ngày </a:t>
              </a: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xưa, có một em bé rất thông minh, tên là Mã Lương. Mã Lương rất thích vẽ. Khi kiếm củi trên núi hay lúc cắt cỏ ven sông, em đều tập vẽ trên đất, trên đá. Em vẽ chim, tưởng như sắp được nghe chim hót; vẽ cá, tưởng được trông thấy cá bơi. Em ao ước có một cây bút vẽ.</a:t>
              </a:r>
              <a:endPar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endParaRPr>
            </a:p>
          </p:txBody>
        </p:sp>
        <p:grpSp>
          <p:nvGrpSpPr>
            <p:cNvPr id="10" name="Group 9"/>
            <p:cNvGrpSpPr/>
            <p:nvPr/>
          </p:nvGrpSpPr>
          <p:grpSpPr>
            <a:xfrm>
              <a:off x="762000" y="1828800"/>
              <a:ext cx="914801" cy="584333"/>
              <a:chOff x="-28110" y="914314"/>
              <a:chExt cx="851094" cy="584333"/>
            </a:xfrm>
          </p:grpSpPr>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10" y="914314"/>
                <a:ext cx="851094" cy="584333"/>
              </a:xfrm>
              <a:prstGeom prst="rect">
                <a:avLst/>
              </a:prstGeom>
            </p:spPr>
          </p:pic>
          <p:sp>
            <p:nvSpPr>
              <p:cNvPr id="12" name="TextBox 11"/>
              <p:cNvSpPr txBox="1"/>
              <p:nvPr/>
            </p:nvSpPr>
            <p:spPr>
              <a:xfrm>
                <a:off x="264712" y="960164"/>
                <a:ext cx="328936" cy="523220"/>
              </a:xfrm>
              <a:prstGeom prst="rect">
                <a:avLst/>
              </a:prstGeom>
              <a:noFill/>
            </p:spPr>
            <p:txBody>
              <a:bodyPr wrap="none" rtlCol="0">
                <a:spAutoFit/>
              </a:bodyPr>
              <a:lstStyle/>
              <a:p>
                <a:pPr marL="0" marR="0" lvl="0" indent="0" algn="l" defTabSz="6096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a:ln>
                      <a:noFill/>
                    </a:ln>
                    <a:solidFill>
                      <a:prstClr val="black">
                        <a:lumMod val="95000"/>
                        <a:lumOff val="5000"/>
                      </a:prstClr>
                    </a:solidFill>
                    <a:effectLst/>
                    <a:uLnTx/>
                    <a:uFillTx/>
                    <a:latin typeface="#9Slide03 AmpleSoft Bold" panose="02000000000000000000" pitchFamily="2" charset="0"/>
                    <a:ea typeface="+mn-ea"/>
                    <a:cs typeface="Baloo 2 Medium" pitchFamily="2" charset="0"/>
                  </a:rPr>
                  <a:t>1</a:t>
                </a:r>
                <a:endParaRPr kumimoji="0" lang="en-US" sz="2800" b="0" i="0" u="none" strike="noStrike" kern="1200" cap="none" spc="0" normalizeH="0" baseline="0" noProof="0" dirty="0">
                  <a:ln>
                    <a:noFill/>
                  </a:ln>
                  <a:solidFill>
                    <a:prstClr val="black">
                      <a:lumMod val="95000"/>
                      <a:lumOff val="5000"/>
                    </a:prstClr>
                  </a:solidFill>
                  <a:effectLst/>
                  <a:uLnTx/>
                  <a:uFillTx/>
                  <a:latin typeface="#9Slide03 AmpleSoft Bold" panose="02000000000000000000" pitchFamily="2" charset="0"/>
                  <a:ea typeface="+mn-ea"/>
                  <a:cs typeface="Baloo 2 Medium" pitchFamily="2" charset="0"/>
                </a:endParaRPr>
              </a:p>
            </p:txBody>
          </p:sp>
        </p:grpSp>
      </p:grpSp>
      <p:sp>
        <p:nvSpPr>
          <p:cNvPr id="20" name="Cloud 19"/>
          <p:cNvSpPr/>
          <p:nvPr/>
        </p:nvSpPr>
        <p:spPr>
          <a:xfrm>
            <a:off x="7259422" y="1529530"/>
            <a:ext cx="4495800" cy="1823572"/>
          </a:xfrm>
          <a:prstGeom prst="cloud">
            <a:avLst/>
          </a:prstGeom>
          <a:solidFill>
            <a:srgbClr val="FFFFFF">
              <a:alpha val="80000"/>
            </a:srgbClr>
          </a:solidFill>
          <a:ln>
            <a:solidFill>
              <a:srgbClr val="FF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6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smtClean="0">
                <a:ln>
                  <a:noFill/>
                </a:ln>
                <a:solidFill>
                  <a:srgbClr val="002060"/>
                </a:solidFill>
                <a:effectLst/>
                <a:uLnTx/>
                <a:uFillTx/>
                <a:latin typeface="Nunito Black" pitchFamily="2" charset="0"/>
                <a:ea typeface="+mn-ea"/>
                <a:cs typeface="#9Slide03 Arima Madurai Black" panose="00000A00000000000000" pitchFamily="2" charset="0"/>
              </a:rPr>
              <a:t>	</a:t>
            </a:r>
            <a:r>
              <a:rPr kumimoji="0" lang="en-US" sz="2400" b="1" i="0" u="none" strike="noStrike" kern="1200" cap="none" spc="0" normalizeH="0" baseline="0" noProof="0" dirty="0" err="1">
                <a:ln>
                  <a:noFill/>
                </a:ln>
                <a:solidFill>
                  <a:schemeClr val="tx1"/>
                </a:solidFill>
                <a:effectLst/>
                <a:uLnTx/>
                <a:uFillTx/>
                <a:latin typeface="Nunito Black" pitchFamily="2" charset="0"/>
                <a:ea typeface="Open Sans" panose="020B0606030504020204" pitchFamily="34" charset="0"/>
                <a:cs typeface="Open Sans" panose="020B0606030504020204" pitchFamily="34" charset="0"/>
              </a:rPr>
              <a:t>Gợi</a:t>
            </a:r>
            <a:r>
              <a:rPr kumimoji="0" lang="en-US" sz="2400" b="1" i="0" u="none" strike="noStrike" kern="1200" cap="none" spc="0" normalizeH="0" baseline="0" noProof="0" dirty="0">
                <a:ln>
                  <a:noFill/>
                </a:ln>
                <a:solidFill>
                  <a:schemeClr val="tx1"/>
                </a:solidFill>
                <a:effectLst/>
                <a:uLnTx/>
                <a:uFillTx/>
                <a:latin typeface="Nunito Black" pitchFamily="2" charset="0"/>
                <a:ea typeface="Open Sans" panose="020B0606030504020204" pitchFamily="34" charset="0"/>
                <a:cs typeface="Open Sans" panose="020B0606030504020204" pitchFamily="34" charset="0"/>
              </a:rPr>
              <a:t> ý: </a:t>
            </a:r>
            <a:r>
              <a:rPr kumimoji="0" lang="en-US" sz="2400" b="0" i="0" u="none" strike="noStrike" kern="1200" cap="none" spc="0" normalizeH="0" baseline="0" noProof="0" dirty="0" err="1">
                <a:ln>
                  <a:noFill/>
                </a:ln>
                <a:solidFill>
                  <a:schemeClr val="tx1"/>
                </a:solidFill>
                <a:effectLst/>
                <a:uLnTx/>
                <a:uFillTx/>
                <a:latin typeface="Nunito Black" pitchFamily="2" charset="0"/>
                <a:ea typeface="+mn-ea"/>
                <a:cs typeface="+mn-cs"/>
              </a:rPr>
              <a:t>Em</a:t>
            </a:r>
            <a:r>
              <a:rPr kumimoji="0" lang="en-US" sz="2400" b="0" i="0" u="none" strike="noStrike" kern="1200" cap="none" spc="0" normalizeH="0" baseline="0" noProof="0" dirty="0">
                <a:ln>
                  <a:noFill/>
                </a:ln>
                <a:solidFill>
                  <a:schemeClr val="tx1"/>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Nunito Black" pitchFamily="2" charset="0"/>
                <a:ea typeface="+mn-ea"/>
                <a:cs typeface="+mn-cs"/>
              </a:rPr>
              <a:t>đọc</a:t>
            </a:r>
            <a:r>
              <a:rPr kumimoji="0" lang="en-US" sz="2400" b="0" i="0" u="none" strike="noStrike" kern="1200" cap="none" spc="0" normalizeH="0" baseline="0" noProof="0" dirty="0">
                <a:ln>
                  <a:noFill/>
                </a:ln>
                <a:solidFill>
                  <a:schemeClr val="tx1"/>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Nunito Black" pitchFamily="2" charset="0"/>
                <a:ea typeface="+mn-ea"/>
                <a:cs typeface="+mn-cs"/>
              </a:rPr>
              <a:t>kĩ</a:t>
            </a:r>
            <a:r>
              <a:rPr kumimoji="0" lang="en-US" sz="2400" b="0" i="0" u="none" strike="noStrike" kern="1200" cap="none" spc="0" normalizeH="0" baseline="0" noProof="0" dirty="0">
                <a:ln>
                  <a:noFill/>
                </a:ln>
                <a:solidFill>
                  <a:schemeClr val="tx1"/>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Nunito Black" pitchFamily="2" charset="0"/>
                <a:ea typeface="+mn-ea"/>
                <a:cs typeface="+mn-cs"/>
              </a:rPr>
              <a:t>đoạn</a:t>
            </a:r>
            <a:r>
              <a:rPr kumimoji="0" lang="en-US" sz="2400" b="0" i="0" u="none" strike="noStrike" kern="1200" cap="none" spc="0" normalizeH="0" baseline="0" noProof="0" dirty="0">
                <a:ln>
                  <a:noFill/>
                </a:ln>
                <a:solidFill>
                  <a:schemeClr val="tx1"/>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Nunito Black" pitchFamily="2" charset="0"/>
                <a:ea typeface="+mn-ea"/>
                <a:cs typeface="+mn-cs"/>
              </a:rPr>
              <a:t>đầu</a:t>
            </a:r>
            <a:r>
              <a:rPr kumimoji="0" lang="en-US" sz="2400" b="0" i="0" u="none" strike="noStrike" kern="1200" cap="none" spc="0" normalizeH="0" baseline="0" noProof="0" dirty="0">
                <a:ln>
                  <a:noFill/>
                </a:ln>
                <a:solidFill>
                  <a:schemeClr val="tx1"/>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Nunito Black" pitchFamily="2" charset="0"/>
                <a:ea typeface="+mn-ea"/>
                <a:cs typeface="+mn-cs"/>
              </a:rPr>
              <a:t>để</a:t>
            </a:r>
            <a:r>
              <a:rPr kumimoji="0" lang="en-US" sz="2400" b="0" i="0" u="none" strike="noStrike" kern="1200" cap="none" spc="0" normalizeH="0" baseline="0" noProof="0" dirty="0">
                <a:ln>
                  <a:noFill/>
                </a:ln>
                <a:solidFill>
                  <a:schemeClr val="tx1"/>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Nunito Black" pitchFamily="2" charset="0"/>
                <a:ea typeface="+mn-ea"/>
                <a:cs typeface="+mn-cs"/>
              </a:rPr>
              <a:t>trả</a:t>
            </a:r>
            <a:r>
              <a:rPr kumimoji="0" lang="en-US" sz="2400" b="0" i="0" u="none" strike="noStrike" kern="1200" cap="none" spc="0" normalizeH="0" baseline="0" noProof="0" dirty="0">
                <a:ln>
                  <a:noFill/>
                </a:ln>
                <a:solidFill>
                  <a:schemeClr val="tx1"/>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Nunito Black" pitchFamily="2" charset="0"/>
                <a:ea typeface="+mn-ea"/>
                <a:cs typeface="+mn-cs"/>
              </a:rPr>
              <a:t>lời</a:t>
            </a:r>
            <a:r>
              <a:rPr kumimoji="0" lang="en-US" sz="2400" b="0" i="0" u="none" strike="noStrike" kern="1200" cap="none" spc="0" normalizeH="0" baseline="0" noProof="0" dirty="0">
                <a:ln>
                  <a:noFill/>
                </a:ln>
                <a:solidFill>
                  <a:schemeClr val="tx1"/>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Nunito Black" pitchFamily="2" charset="0"/>
                <a:ea typeface="+mn-ea"/>
                <a:cs typeface="+mn-cs"/>
              </a:rPr>
              <a:t>câu</a:t>
            </a:r>
            <a:r>
              <a:rPr kumimoji="0" lang="en-US" sz="2400" b="0" i="0" u="none" strike="noStrike" kern="1200" cap="none" spc="0" normalizeH="0" baseline="0" noProof="0" dirty="0">
                <a:ln>
                  <a:noFill/>
                </a:ln>
                <a:solidFill>
                  <a:schemeClr val="tx1"/>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Nunito Black" pitchFamily="2" charset="0"/>
                <a:ea typeface="+mn-ea"/>
                <a:cs typeface="+mn-cs"/>
              </a:rPr>
              <a:t>hỏi</a:t>
            </a:r>
            <a:r>
              <a:rPr kumimoji="0" lang="en-US" sz="2400" b="0" i="0" u="none" strike="noStrike" kern="1200" cap="none" spc="0" normalizeH="0" baseline="0" noProof="0" dirty="0">
                <a:ln>
                  <a:noFill/>
                </a:ln>
                <a:solidFill>
                  <a:schemeClr val="tx1"/>
                </a:solidFill>
                <a:effectLst/>
                <a:uLnTx/>
                <a:uFillTx/>
                <a:latin typeface="Nunito Black" pitchFamily="2" charset="0"/>
              </a:rPr>
              <a:t>.</a:t>
            </a:r>
            <a:endParaRPr kumimoji="0" lang="en-US" sz="2800" b="1"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Box 29"/>
          <p:cNvSpPr txBox="1"/>
          <p:nvPr/>
        </p:nvSpPr>
        <p:spPr>
          <a:xfrm>
            <a:off x="3278165" y="2493818"/>
            <a:ext cx="8927690" cy="869469"/>
          </a:xfrm>
          <a:prstGeom prst="rect">
            <a:avLst/>
          </a:prstGeom>
        </p:spPr>
        <p:txBody>
          <a:bodyPr wrap="square" lIns="0" tIns="0" rIns="0" bIns="0" rtlCol="0" anchor="t">
            <a:spAutoFit/>
          </a:bodyPr>
          <a:lstStyle/>
          <a:p>
            <a:pPr algn="ctr">
              <a:lnSpc>
                <a:spcPts val="6400"/>
              </a:lnSpc>
              <a:spcBef>
                <a:spcPct val="0"/>
              </a:spcBef>
            </a:pPr>
            <a:r>
              <a:rPr lang="en-US" sz="6600" b="1" spc="-133" dirty="0" err="1" smtClean="0">
                <a:solidFill>
                  <a:srgbClr val="F92D67"/>
                </a:solidFill>
                <a:latin typeface="Sriracha" panose="00000500000000000000"/>
              </a:rPr>
              <a:t>Tiết</a:t>
            </a:r>
            <a:r>
              <a:rPr lang="en-US" sz="6600" b="1" spc="-133" dirty="0" smtClean="0">
                <a:solidFill>
                  <a:srgbClr val="F92D67"/>
                </a:solidFill>
                <a:latin typeface="Sriracha" panose="00000500000000000000"/>
              </a:rPr>
              <a:t> 1 + 2</a:t>
            </a:r>
            <a:endParaRPr lang="en-US" sz="6600" b="1" spc="-133" dirty="0">
              <a:solidFill>
                <a:srgbClr val="F92D67"/>
              </a:solidFill>
              <a:latin typeface="Sriracha" panose="00000500000000000000"/>
            </a:endParaRPr>
          </a:p>
        </p:txBody>
      </p:sp>
    </p:spTree>
  </p:cSld>
  <p:clrMapOvr>
    <a:masterClrMapping/>
  </p:clrMapOvr>
  <p:transition spd="med">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a:srcRect l="855" t="1955"/>
          <a:stretch>
            <a:fillRect/>
          </a:stretch>
        </p:blipFill>
        <p:spPr>
          <a:xfrm>
            <a:off x="643334" y="1532445"/>
            <a:ext cx="10939066" cy="4802456"/>
          </a:xfrm>
          <a:prstGeom prst="rect">
            <a:avLst/>
          </a:prstGeom>
        </p:spPr>
      </p:pic>
      <p:pic>
        <p:nvPicPr>
          <p:cNvPr id="2" name="Picture 1"/>
          <p:cNvPicPr>
            <a:picLocks noChangeAspect="1"/>
          </p:cNvPicPr>
          <p:nvPr/>
        </p:nvPicPr>
        <p:blipFill rotWithShape="1">
          <a:blip r:embed="rId3"/>
          <a:srcRect t="14694" b="21814"/>
          <a:stretch>
            <a:fillRect/>
          </a:stretch>
        </p:blipFill>
        <p:spPr>
          <a:xfrm>
            <a:off x="0" y="0"/>
            <a:ext cx="1002831" cy="838201"/>
          </a:xfrm>
          <a:prstGeom prst="ellipse">
            <a:avLst/>
          </a:prstGeom>
        </p:spPr>
      </p:pic>
      <p:sp>
        <p:nvSpPr>
          <p:cNvPr id="15" name="Arrow: Right 16"/>
          <p:cNvSpPr/>
          <p:nvPr/>
        </p:nvSpPr>
        <p:spPr>
          <a:xfrm>
            <a:off x="1502921" y="3952921"/>
            <a:ext cx="444969" cy="353291"/>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175164" y="3657600"/>
            <a:ext cx="7959436" cy="1104929"/>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rgbClr val="002060"/>
                </a:solidFill>
                <a:latin typeface="Nunito Black" pitchFamily="2" charset="0"/>
                <a:cs typeface="#9Slide03 Arima Madurai Black" panose="00000A00000000000000" pitchFamily="2" charset="0"/>
              </a:rPr>
              <a:t>	</a:t>
            </a:r>
            <a:r>
              <a:rPr lang="vi-VN" sz="2400" dirty="0">
                <a:solidFill>
                  <a:srgbClr val="FF0000"/>
                </a:solidFill>
                <a:latin typeface="Nunito Black" pitchFamily="2" charset="0"/>
              </a:rPr>
              <a:t>Mã Lương rất thích vẽ. Khi kiếm củi trên núi hay lúc cắt cỏ ven sông, em đều tập vẽ trên đất, trên đá.</a:t>
            </a:r>
            <a:endParaRPr lang="en-US" sz="2400" b="1" dirty="0">
              <a:solidFill>
                <a:srgbClr val="FF0000"/>
              </a:solidFill>
              <a:latin typeface="Nunito Black" pitchFamily="2" charset="0"/>
              <a:ea typeface="Tahoma" panose="020B0604030504040204" pitchFamily="34" charset="0"/>
              <a:cs typeface="Tahoma" panose="020B0604030504040204" pitchFamily="34" charset="0"/>
            </a:endParaRPr>
          </a:p>
        </p:txBody>
      </p:sp>
      <p:sp>
        <p:nvSpPr>
          <p:cNvPr id="22" name="Rounded Rectangle 21"/>
          <p:cNvSpPr/>
          <p:nvPr/>
        </p:nvSpPr>
        <p:spPr>
          <a:xfrm>
            <a:off x="1143000" y="493178"/>
            <a:ext cx="9023585" cy="878422"/>
          </a:xfrm>
          <a:prstGeom prst="roundRect">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600" rtl="0" eaLnBrk="1" fontAlgn="t"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err="1" smtClean="0">
                <a:ln>
                  <a:noFill/>
                </a:ln>
                <a:solidFill>
                  <a:srgbClr val="008000"/>
                </a:solidFill>
                <a:effectLst/>
                <a:uLnTx/>
                <a:uFillTx/>
                <a:latin typeface="Nunito Black" pitchFamily="2" charset="0"/>
                <a:ea typeface="Tahoma" panose="020B0604030504040204" pitchFamily="34" charset="0"/>
                <a:cs typeface="Tahoma" panose="020B0604030504040204" pitchFamily="34" charset="0"/>
              </a:rPr>
              <a:t>Câu</a:t>
            </a:r>
            <a:r>
              <a:rPr kumimoji="0" lang="en-US" sz="2400" b="1" i="0" u="none" strike="noStrike" kern="1200" cap="none" spc="0" normalizeH="0" baseline="0" noProof="0" dirty="0" smtClean="0">
                <a:ln>
                  <a:noFill/>
                </a:ln>
                <a:solidFill>
                  <a:srgbClr val="008000"/>
                </a:solidFill>
                <a:effectLst/>
                <a:uLnTx/>
                <a:uFillTx/>
                <a:latin typeface="Nunito Black" pitchFamily="2" charset="0"/>
                <a:ea typeface="Tahoma" panose="020B0604030504040204" pitchFamily="34" charset="0"/>
                <a:cs typeface="Tahoma" panose="020B0604030504040204" pitchFamily="34" charset="0"/>
              </a:rPr>
              <a:t> </a:t>
            </a:r>
            <a:r>
              <a:rPr kumimoji="0" lang="en-US" sz="2400" b="1" i="0" u="none" strike="noStrike" kern="1200" cap="none" spc="0" normalizeH="0" baseline="0" noProof="0" dirty="0">
                <a:ln>
                  <a:noFill/>
                </a:ln>
                <a:solidFill>
                  <a:srgbClr val="008000"/>
                </a:solidFill>
                <a:effectLst/>
                <a:uLnTx/>
                <a:uFillTx/>
                <a:latin typeface="Nunito Black" pitchFamily="2" charset="0"/>
                <a:ea typeface="Tahoma" panose="020B0604030504040204" pitchFamily="34" charset="0"/>
                <a:cs typeface="Tahoma" panose="020B0604030504040204" pitchFamily="34" charset="0"/>
              </a:rPr>
              <a:t>1: </a:t>
            </a:r>
            <a:r>
              <a:rPr kumimoji="0" lang="vi-VN" sz="2400" b="1" i="0" u="none" strike="noStrike" kern="1200" cap="none" spc="0" normalizeH="0" baseline="0" noProof="0" dirty="0">
                <a:ln>
                  <a:noFill/>
                </a:ln>
                <a:solidFill>
                  <a:srgbClr val="008000"/>
                </a:solidFill>
                <a:effectLst/>
                <a:uLnTx/>
                <a:uFillTx/>
                <a:latin typeface="Nunito Black" pitchFamily="2" charset="0"/>
              </a:rPr>
              <a:t>Tìm những chi tiết cho thấy Mã Lương rất thích vẽ và vẽ rất giỏi.</a:t>
            </a:r>
            <a:endParaRPr kumimoji="0" lang="vi-VN" sz="2400" b="0" i="0" u="none" strike="noStrike" kern="1200" cap="none" spc="0" normalizeH="0" baseline="0" noProof="0" dirty="0">
              <a:ln>
                <a:noFill/>
              </a:ln>
              <a:solidFill>
                <a:srgbClr val="008000"/>
              </a:solidFill>
              <a:effectLst/>
              <a:uLnTx/>
              <a:uFillTx/>
              <a:latin typeface="Nunito Black" pitchFamily="2" charset="0"/>
              <a:cs typeface="#9Slide03 Arima Madurai Black" panose="00000A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a:srcRect l="855" t="1955"/>
          <a:stretch>
            <a:fillRect/>
          </a:stretch>
        </p:blipFill>
        <p:spPr>
          <a:xfrm>
            <a:off x="643334" y="1532445"/>
            <a:ext cx="10939066" cy="4802456"/>
          </a:xfrm>
          <a:prstGeom prst="rect">
            <a:avLst/>
          </a:prstGeom>
        </p:spPr>
      </p:pic>
      <p:pic>
        <p:nvPicPr>
          <p:cNvPr id="2" name="Picture 1"/>
          <p:cNvPicPr>
            <a:picLocks noChangeAspect="1"/>
          </p:cNvPicPr>
          <p:nvPr/>
        </p:nvPicPr>
        <p:blipFill rotWithShape="1">
          <a:blip r:embed="rId3"/>
          <a:srcRect t="14694" b="21814"/>
          <a:stretch>
            <a:fillRect/>
          </a:stretch>
        </p:blipFill>
        <p:spPr>
          <a:xfrm>
            <a:off x="0" y="0"/>
            <a:ext cx="1002831" cy="838201"/>
          </a:xfrm>
          <a:prstGeom prst="ellipse">
            <a:avLst/>
          </a:prstGeom>
        </p:spPr>
      </p:pic>
      <p:sp>
        <p:nvSpPr>
          <p:cNvPr id="14" name="Rounded Rectangle 13"/>
          <p:cNvSpPr/>
          <p:nvPr/>
        </p:nvSpPr>
        <p:spPr>
          <a:xfrm>
            <a:off x="1143000" y="493178"/>
            <a:ext cx="9023585" cy="878422"/>
          </a:xfrm>
          <a:prstGeom prst="roundRect">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t"/>
            <a:r>
              <a:rPr lang="en-US" sz="2400" b="1" dirty="0" err="1">
                <a:solidFill>
                  <a:srgbClr val="008000"/>
                </a:solidFill>
                <a:latin typeface="Nunito Black" pitchFamily="2" charset="0"/>
                <a:ea typeface="Tahoma" panose="020B0604030504040204" pitchFamily="34" charset="0"/>
                <a:cs typeface="Tahoma" panose="020B0604030504040204" pitchFamily="34" charset="0"/>
              </a:rPr>
              <a:t>Câu</a:t>
            </a:r>
            <a:r>
              <a:rPr lang="en-US" sz="2400" b="1" dirty="0">
                <a:solidFill>
                  <a:srgbClr val="008000"/>
                </a:solidFill>
                <a:latin typeface="Nunito Black" pitchFamily="2" charset="0"/>
                <a:ea typeface="Tahoma" panose="020B0604030504040204" pitchFamily="34" charset="0"/>
                <a:cs typeface="Tahoma" panose="020B0604030504040204" pitchFamily="34" charset="0"/>
              </a:rPr>
              <a:t> 2: </a:t>
            </a:r>
            <a:r>
              <a:rPr lang="vi-VN" sz="2400" dirty="0">
                <a:solidFill>
                  <a:srgbClr val="008000"/>
                </a:solidFill>
                <a:latin typeface="Nunito Black" pitchFamily="2" charset="0"/>
              </a:rPr>
              <a:t>Mã Lương được ai tặng cho cây bút thần? Cây bút đó có gì lạ</a:t>
            </a:r>
            <a:r>
              <a:rPr lang="vi-VN" sz="2400" dirty="0" smtClean="0">
                <a:solidFill>
                  <a:srgbClr val="008000"/>
                </a:solidFill>
                <a:latin typeface="Nunito Black" pitchFamily="2" charset="0"/>
              </a:rPr>
              <a:t>?</a:t>
            </a:r>
            <a:endParaRPr kumimoji="0" lang="vi-VN" sz="2400" b="0" i="0" u="none" strike="noStrike" kern="1200" cap="none" spc="0" normalizeH="0" baseline="0" noProof="0" dirty="0">
              <a:ln>
                <a:noFill/>
              </a:ln>
              <a:solidFill>
                <a:srgbClr val="008000"/>
              </a:solidFill>
              <a:effectLst/>
              <a:uLnTx/>
              <a:uFillTx/>
              <a:latin typeface="Nunito Black" pitchFamily="2" charset="0"/>
              <a:cs typeface="#9Slide03 Arima Madurai Black" panose="00000A00000000000000" pitchFamily="2" charset="0"/>
            </a:endParaRPr>
          </a:p>
        </p:txBody>
      </p:sp>
      <p:sp>
        <p:nvSpPr>
          <p:cNvPr id="15" name="Cloud 14"/>
          <p:cNvSpPr/>
          <p:nvPr/>
        </p:nvSpPr>
        <p:spPr>
          <a:xfrm>
            <a:off x="8604485" y="1553227"/>
            <a:ext cx="3124200" cy="1828800"/>
          </a:xfrm>
          <a:prstGeom prst="cloud">
            <a:avLst/>
          </a:prstGeom>
          <a:solidFill>
            <a:srgbClr val="FFFFCC"/>
          </a:solidFill>
          <a:ln w="28575">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en-US" sz="2000" dirty="0" err="1" smtClean="0">
                <a:latin typeface="Nunito Black" pitchFamily="2" charset="0"/>
              </a:rPr>
              <a:t>Gợi</a:t>
            </a:r>
            <a:r>
              <a:rPr lang="en-US" sz="2000" dirty="0" smtClean="0">
                <a:latin typeface="Nunito Black" pitchFamily="2" charset="0"/>
              </a:rPr>
              <a:t> ý: </a:t>
            </a:r>
            <a:r>
              <a:rPr lang="en-US" sz="2000" dirty="0" err="1" smtClean="0">
                <a:latin typeface="Nunito Black" pitchFamily="2" charset="0"/>
              </a:rPr>
              <a:t>Em</a:t>
            </a:r>
            <a:r>
              <a:rPr lang="en-US" sz="2000" dirty="0" smtClean="0">
                <a:latin typeface="Nunito Black" pitchFamily="2" charset="0"/>
              </a:rPr>
              <a:t> </a:t>
            </a:r>
            <a:r>
              <a:rPr lang="en-US" sz="2000" dirty="0" err="1">
                <a:latin typeface="Nunito Black" pitchFamily="2" charset="0"/>
              </a:rPr>
              <a:t>đọc</a:t>
            </a:r>
            <a:r>
              <a:rPr lang="en-US" sz="2000" dirty="0">
                <a:latin typeface="Nunito Black" pitchFamily="2" charset="0"/>
              </a:rPr>
              <a:t> </a:t>
            </a:r>
            <a:r>
              <a:rPr lang="en-US" sz="2000" dirty="0" err="1">
                <a:latin typeface="Nunito Black" pitchFamily="2" charset="0"/>
              </a:rPr>
              <a:t>đoạn</a:t>
            </a:r>
            <a:r>
              <a:rPr lang="en-US" sz="2000" dirty="0">
                <a:latin typeface="Nunito Black" pitchFamily="2" charset="0"/>
              </a:rPr>
              <a:t> </a:t>
            </a:r>
            <a:r>
              <a:rPr lang="en-US" sz="2000" dirty="0" err="1">
                <a:latin typeface="Nunito Black" pitchFamily="2" charset="0"/>
              </a:rPr>
              <a:t>văn</a:t>
            </a:r>
            <a:r>
              <a:rPr lang="en-US" sz="2000" dirty="0">
                <a:latin typeface="Nunito Black" pitchFamily="2" charset="0"/>
              </a:rPr>
              <a:t> </a:t>
            </a:r>
            <a:r>
              <a:rPr lang="en-US" sz="2000" dirty="0" err="1">
                <a:latin typeface="Nunito Black" pitchFamily="2" charset="0"/>
              </a:rPr>
              <a:t>thứ</a:t>
            </a:r>
            <a:r>
              <a:rPr lang="en-US" sz="2000" dirty="0">
                <a:latin typeface="Nunito Black" pitchFamily="2" charset="0"/>
              </a:rPr>
              <a:t> 2 </a:t>
            </a:r>
            <a:r>
              <a:rPr lang="en-US" sz="2000" dirty="0" err="1">
                <a:latin typeface="Nunito Black" pitchFamily="2" charset="0"/>
              </a:rPr>
              <a:t>và</a:t>
            </a:r>
            <a:r>
              <a:rPr lang="en-US" sz="2000" dirty="0">
                <a:latin typeface="Nunito Black" pitchFamily="2" charset="0"/>
              </a:rPr>
              <a:t> 3 </a:t>
            </a:r>
            <a:r>
              <a:rPr lang="en-US" sz="2000" dirty="0" err="1">
                <a:latin typeface="Nunito Black" pitchFamily="2" charset="0"/>
              </a:rPr>
              <a:t>để</a:t>
            </a:r>
            <a:r>
              <a:rPr lang="en-US" sz="2000" dirty="0">
                <a:latin typeface="Nunito Black" pitchFamily="2" charset="0"/>
              </a:rPr>
              <a:t> </a:t>
            </a:r>
            <a:r>
              <a:rPr lang="en-US" sz="2000" dirty="0" err="1">
                <a:latin typeface="Nunito Black" pitchFamily="2" charset="0"/>
              </a:rPr>
              <a:t>trả</a:t>
            </a:r>
            <a:r>
              <a:rPr lang="en-US" sz="2000" dirty="0">
                <a:latin typeface="Nunito Black" pitchFamily="2" charset="0"/>
              </a:rPr>
              <a:t> </a:t>
            </a:r>
            <a:r>
              <a:rPr lang="en-US" sz="2000" dirty="0" err="1">
                <a:latin typeface="Nunito Black" pitchFamily="2" charset="0"/>
              </a:rPr>
              <a:t>lời</a:t>
            </a:r>
            <a:r>
              <a:rPr lang="en-US" sz="2000" dirty="0">
                <a:latin typeface="Nunito Black" pitchFamily="2" charset="0"/>
              </a:rPr>
              <a:t> </a:t>
            </a:r>
            <a:r>
              <a:rPr lang="en-US" sz="2000" dirty="0" err="1">
                <a:latin typeface="Nunito Black" pitchFamily="2" charset="0"/>
              </a:rPr>
              <a:t>câu</a:t>
            </a:r>
            <a:r>
              <a:rPr lang="en-US" sz="2000" dirty="0">
                <a:latin typeface="Nunito Black" pitchFamily="2" charset="0"/>
              </a:rPr>
              <a:t> </a:t>
            </a:r>
            <a:r>
              <a:rPr lang="en-US" sz="2000" dirty="0" err="1">
                <a:latin typeface="Nunito Black" pitchFamily="2" charset="0"/>
              </a:rPr>
              <a:t>hỏi</a:t>
            </a:r>
            <a:r>
              <a:rPr lang="en-US" sz="2000" dirty="0" smtClean="0">
                <a:latin typeface="Nunito Black" pitchFamily="2" charset="0"/>
              </a:rPr>
              <a:t>.</a:t>
            </a:r>
            <a:endParaRPr lang="en-US" sz="2000" b="1" dirty="0">
              <a:solidFill>
                <a:prstClr val="black"/>
              </a:solidFill>
              <a:latin typeface="Nunito Black" pitchFamily="2" charset="0"/>
              <a:ea typeface="Open Sans" panose="020B0606030504020204" pitchFamily="34" charset="0"/>
              <a:cs typeface="Open Sans" panose="020B0606030504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a:srcRect l="855" t="1955"/>
          <a:stretch>
            <a:fillRect/>
          </a:stretch>
        </p:blipFill>
        <p:spPr>
          <a:xfrm>
            <a:off x="643334" y="1532445"/>
            <a:ext cx="10939066" cy="4802456"/>
          </a:xfrm>
          <a:prstGeom prst="rect">
            <a:avLst/>
          </a:prstGeom>
        </p:spPr>
      </p:pic>
      <p:pic>
        <p:nvPicPr>
          <p:cNvPr id="2" name="Picture 1"/>
          <p:cNvPicPr>
            <a:picLocks noChangeAspect="1"/>
          </p:cNvPicPr>
          <p:nvPr/>
        </p:nvPicPr>
        <p:blipFill rotWithShape="1">
          <a:blip r:embed="rId3"/>
          <a:srcRect t="14694" b="21814"/>
          <a:stretch>
            <a:fillRect/>
          </a:stretch>
        </p:blipFill>
        <p:spPr>
          <a:xfrm>
            <a:off x="0" y="0"/>
            <a:ext cx="1002831" cy="838201"/>
          </a:xfrm>
          <a:prstGeom prst="ellipse">
            <a:avLst/>
          </a:prstGeom>
        </p:spPr>
      </p:pic>
      <p:sp>
        <p:nvSpPr>
          <p:cNvPr id="14" name="Rounded Rectangle 13"/>
          <p:cNvSpPr/>
          <p:nvPr/>
        </p:nvSpPr>
        <p:spPr>
          <a:xfrm>
            <a:off x="1143000" y="493178"/>
            <a:ext cx="9023585" cy="878422"/>
          </a:xfrm>
          <a:prstGeom prst="roundRect">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600" rtl="0" eaLnBrk="1" fontAlgn="t"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err="1">
                <a:ln>
                  <a:noFill/>
                </a:ln>
                <a:solidFill>
                  <a:srgbClr val="008000"/>
                </a:solidFill>
                <a:effectLst/>
                <a:uLnTx/>
                <a:uFillTx/>
                <a:latin typeface="Nunito Black" pitchFamily="2" charset="0"/>
                <a:ea typeface="Tahoma" panose="020B0604030504040204" pitchFamily="34" charset="0"/>
                <a:cs typeface="Tahoma" panose="020B0604030504040204" pitchFamily="34" charset="0"/>
              </a:rPr>
              <a:t>Câu</a:t>
            </a:r>
            <a:r>
              <a:rPr kumimoji="0" lang="en-US" sz="2400" b="1" i="0" u="none" strike="noStrike" kern="1200" cap="none" spc="0" normalizeH="0" baseline="0" noProof="0" dirty="0">
                <a:ln>
                  <a:noFill/>
                </a:ln>
                <a:solidFill>
                  <a:srgbClr val="008000"/>
                </a:solidFill>
                <a:effectLst/>
                <a:uLnTx/>
                <a:uFillTx/>
                <a:latin typeface="Nunito Black" pitchFamily="2" charset="0"/>
                <a:ea typeface="Tahoma" panose="020B0604030504040204" pitchFamily="34" charset="0"/>
                <a:cs typeface="Tahoma" panose="020B0604030504040204" pitchFamily="34" charset="0"/>
              </a:rPr>
              <a:t> 2: </a:t>
            </a:r>
            <a:r>
              <a:rPr kumimoji="0" lang="vi-VN" sz="2400" b="0" i="0" u="none" strike="noStrike" kern="1200" cap="none" spc="0" normalizeH="0" baseline="0" noProof="0" dirty="0">
                <a:ln>
                  <a:noFill/>
                </a:ln>
                <a:solidFill>
                  <a:srgbClr val="008000"/>
                </a:solidFill>
                <a:effectLst/>
                <a:uLnTx/>
                <a:uFillTx/>
                <a:latin typeface="Nunito Black" pitchFamily="2" charset="0"/>
                <a:ea typeface="+mn-ea"/>
                <a:cs typeface="+mn-cs"/>
              </a:rPr>
              <a:t>Mã Lương được ai tặng cho cây bút thần? Cây bút đó có gì lạ</a:t>
            </a:r>
            <a:r>
              <a:rPr kumimoji="0" lang="vi-VN" sz="2400" b="0" i="0" u="none" strike="noStrike" kern="1200" cap="none" spc="0" normalizeH="0" baseline="0" noProof="0" dirty="0" smtClean="0">
                <a:ln>
                  <a:noFill/>
                </a:ln>
                <a:solidFill>
                  <a:srgbClr val="008000"/>
                </a:solidFill>
                <a:effectLst/>
                <a:uLnTx/>
                <a:uFillTx/>
                <a:latin typeface="Nunito Black" pitchFamily="2" charset="0"/>
                <a:ea typeface="+mn-ea"/>
              </a:rPr>
              <a:t>?</a:t>
            </a:r>
            <a:endParaRPr kumimoji="0" lang="vi-VN" sz="2400" b="0" i="0" u="none" strike="noStrike" kern="1200" cap="none" spc="0" normalizeH="0" baseline="0" noProof="0" dirty="0">
              <a:ln>
                <a:noFill/>
              </a:ln>
              <a:solidFill>
                <a:srgbClr val="008000"/>
              </a:solidFill>
              <a:effectLst/>
              <a:uLnTx/>
              <a:uFillTx/>
              <a:latin typeface="Nunito Black" pitchFamily="2" charset="0"/>
              <a:ea typeface="+mn-ea"/>
              <a:cs typeface="#9Slide03 Arima Madurai Black" panose="00000A00000000000000" pitchFamily="2" charset="0"/>
            </a:endParaRPr>
          </a:p>
        </p:txBody>
      </p:sp>
      <p:sp>
        <p:nvSpPr>
          <p:cNvPr id="8" name="Arrow: Right 16"/>
          <p:cNvSpPr/>
          <p:nvPr/>
        </p:nvSpPr>
        <p:spPr>
          <a:xfrm>
            <a:off x="1219200" y="4142509"/>
            <a:ext cx="328936" cy="277091"/>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ounded Rectangle 8"/>
          <p:cNvSpPr/>
          <p:nvPr/>
        </p:nvSpPr>
        <p:spPr>
          <a:xfrm>
            <a:off x="1713174" y="3612534"/>
            <a:ext cx="7883236" cy="1447800"/>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dirty="0" smtClean="0">
                <a:solidFill>
                  <a:srgbClr val="002060"/>
                </a:solidFill>
                <a:latin typeface="Nunito Black" pitchFamily="2" charset="0"/>
                <a:cs typeface="#9Slide03 Arima Madurai Black" panose="00000A00000000000000" pitchFamily="2" charset="0"/>
              </a:rPr>
              <a:t>	</a:t>
            </a:r>
            <a:r>
              <a:rPr lang="vi-VN" sz="2400" dirty="0">
                <a:solidFill>
                  <a:srgbClr val="FF0000"/>
                </a:solidFill>
                <a:latin typeface="Nunito Black" pitchFamily="2" charset="0"/>
              </a:rPr>
              <a:t>Mã Lương được một cụ già tóc bạc phơ tặng cho cây bút. Điều lạ của cây bút đó là Mã Lương vẽ gì thì điều đó thành sự thật.</a:t>
            </a:r>
            <a:endParaRPr lang="en-US" sz="2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a:srcRect l="855" t="1955"/>
          <a:stretch>
            <a:fillRect/>
          </a:stretch>
        </p:blipFill>
        <p:spPr>
          <a:xfrm>
            <a:off x="643334" y="1532445"/>
            <a:ext cx="10939066" cy="4802456"/>
          </a:xfrm>
          <a:prstGeom prst="rect">
            <a:avLst/>
          </a:prstGeom>
        </p:spPr>
      </p:pic>
      <p:pic>
        <p:nvPicPr>
          <p:cNvPr id="2" name="Picture 1"/>
          <p:cNvPicPr>
            <a:picLocks noChangeAspect="1"/>
          </p:cNvPicPr>
          <p:nvPr/>
        </p:nvPicPr>
        <p:blipFill rotWithShape="1">
          <a:blip r:embed="rId3"/>
          <a:srcRect t="14694" b="21814"/>
          <a:stretch>
            <a:fillRect/>
          </a:stretch>
        </p:blipFill>
        <p:spPr>
          <a:xfrm>
            <a:off x="0" y="0"/>
            <a:ext cx="1002831" cy="838201"/>
          </a:xfrm>
          <a:prstGeom prst="ellipse">
            <a:avLst/>
          </a:prstGeom>
        </p:spPr>
      </p:pic>
      <p:sp>
        <p:nvSpPr>
          <p:cNvPr id="14" name="Rounded Rectangle 13"/>
          <p:cNvSpPr/>
          <p:nvPr/>
        </p:nvSpPr>
        <p:spPr>
          <a:xfrm>
            <a:off x="1143000" y="493178"/>
            <a:ext cx="9023585" cy="878422"/>
          </a:xfrm>
          <a:prstGeom prst="roundRect">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6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err="1">
                <a:ln>
                  <a:noFill/>
                </a:ln>
                <a:solidFill>
                  <a:srgbClr val="008000"/>
                </a:solidFill>
                <a:effectLst/>
                <a:uLnTx/>
                <a:uFillTx/>
                <a:latin typeface="Nunito Black" pitchFamily="2" charset="0"/>
                <a:ea typeface="Tahoma" panose="020B0604030504040204" pitchFamily="34" charset="0"/>
                <a:cs typeface="Tahoma" panose="020B0604030504040204" pitchFamily="34" charset="0"/>
              </a:rPr>
              <a:t>Câu</a:t>
            </a:r>
            <a:r>
              <a:rPr kumimoji="0" lang="en-US" sz="2400" b="1" i="0" u="none" strike="noStrike" kern="1200" cap="none" spc="0" normalizeH="0" baseline="0" noProof="0" dirty="0">
                <a:ln>
                  <a:noFill/>
                </a:ln>
                <a:solidFill>
                  <a:srgbClr val="008000"/>
                </a:solidFill>
                <a:effectLst/>
                <a:uLnTx/>
                <a:uFillTx/>
                <a:latin typeface="Nunito Black" pitchFamily="2" charset="0"/>
                <a:ea typeface="Tahoma" panose="020B0604030504040204" pitchFamily="34" charset="0"/>
                <a:cs typeface="Tahoma" panose="020B0604030504040204" pitchFamily="34" charset="0"/>
              </a:rPr>
              <a:t> 3: </a:t>
            </a:r>
            <a:r>
              <a:rPr kumimoji="0" lang="vi-VN" sz="2400" b="0" i="0" u="none" strike="noStrike" kern="1200" cap="none" spc="0" normalizeH="0" baseline="0" noProof="0" dirty="0">
                <a:ln>
                  <a:noFill/>
                </a:ln>
                <a:solidFill>
                  <a:srgbClr val="008000"/>
                </a:solidFill>
                <a:effectLst/>
                <a:uLnTx/>
                <a:uFillTx/>
                <a:latin typeface="Nunito Black" pitchFamily="2" charset="0"/>
                <a:ea typeface="+mn-ea"/>
                <a:cs typeface="+mn-cs"/>
              </a:rPr>
              <a:t>Đóng vai người dân trong làng, nói về những điều Mã Lương</a:t>
            </a:r>
            <a:r>
              <a:rPr kumimoji="0" lang="vi-VN" sz="2400" b="0" i="0" u="none" strike="noStrike" kern="1200" cap="none" spc="0" normalizeH="0" baseline="0" noProof="0" dirty="0">
                <a:ln>
                  <a:noFill/>
                </a:ln>
                <a:solidFill>
                  <a:srgbClr val="008000"/>
                </a:solidFill>
                <a:effectLst/>
                <a:uLnTx/>
                <a:uFillTx/>
                <a:latin typeface="Nunito Black" pitchFamily="2" charset="0"/>
              </a:rPr>
              <a:t> đã làm cho họ từ khi có bút thần.</a:t>
            </a:r>
            <a:endParaRPr kumimoji="0" lang="en-US" sz="2400" b="0" i="0" u="none" strike="noStrike" kern="1200" cap="none" spc="0" normalizeH="0" baseline="0" noProof="0" dirty="0">
              <a:ln>
                <a:noFill/>
              </a:ln>
              <a:solidFill>
                <a:srgbClr val="008000"/>
              </a:solidFill>
              <a:effectLst/>
              <a:uLnTx/>
              <a:uFillTx/>
              <a:latin typeface="Nunito Black" pitchFamily="2" charset="0"/>
              <a:ea typeface="Tahoma" panose="020B0604030504040204" pitchFamily="34" charset="0"/>
              <a:cs typeface="Tahoma" panose="020B0604030504040204" pitchFamily="34" charset="0"/>
            </a:endParaRPr>
          </a:p>
        </p:txBody>
      </p:sp>
      <p:sp>
        <p:nvSpPr>
          <p:cNvPr id="10" name="Cloud 9"/>
          <p:cNvSpPr/>
          <p:nvPr/>
        </p:nvSpPr>
        <p:spPr>
          <a:xfrm>
            <a:off x="4191000" y="1736392"/>
            <a:ext cx="7543800" cy="2197100"/>
          </a:xfrm>
          <a:prstGeom prst="cloud">
            <a:avLst/>
          </a:prstGeom>
          <a:solidFill>
            <a:srgbClr val="FFFFFF">
              <a:alpha val="80000"/>
            </a:srgbClr>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smtClean="0">
                <a:ln>
                  <a:noFill/>
                </a:ln>
                <a:solidFill>
                  <a:prstClr val="black"/>
                </a:solidFill>
                <a:effectLst/>
                <a:uLnTx/>
                <a:uFillTx/>
                <a:latin typeface="Nunito Black" pitchFamily="2" charset="0"/>
                <a:ea typeface="+mn-ea"/>
                <a:cs typeface="#9Slide03 Arima Madurai Black" panose="00000A00000000000000" pitchFamily="2" charset="0"/>
              </a:rPr>
              <a:t>	</a:t>
            </a:r>
            <a:r>
              <a:rPr kumimoji="0" lang="en-US" sz="2400" b="1" i="0" u="none" strike="noStrike" kern="1200" cap="none" spc="0" normalizeH="0" baseline="0" noProof="0" dirty="0" err="1">
                <a:ln>
                  <a:noFill/>
                </a:ln>
                <a:solidFill>
                  <a:prstClr val="black"/>
                </a:solidFill>
                <a:effectLst/>
                <a:uLnTx/>
                <a:uFillTx/>
                <a:latin typeface="Nunito Black" pitchFamily="2" charset="0"/>
                <a:ea typeface="Open Sans" panose="020B0606030504020204" pitchFamily="34" charset="0"/>
                <a:cs typeface="Open Sans" panose="020B0606030504020204" pitchFamily="34" charset="0"/>
              </a:rPr>
              <a:t>Gợi</a:t>
            </a:r>
            <a:r>
              <a:rPr kumimoji="0" lang="en-US" sz="2400" b="1" i="0" u="none" strike="noStrike" kern="1200" cap="none" spc="0" normalizeH="0" baseline="0" noProof="0" dirty="0">
                <a:ln>
                  <a:noFill/>
                </a:ln>
                <a:solidFill>
                  <a:prstClr val="black"/>
                </a:solidFill>
                <a:effectLst/>
                <a:uLnTx/>
                <a:uFillTx/>
                <a:latin typeface="Nunito Black" pitchFamily="2" charset="0"/>
                <a:ea typeface="Open Sans" panose="020B0606030504020204" pitchFamily="34" charset="0"/>
                <a:cs typeface="Open Sans" panose="020B0606030504020204" pitchFamily="34" charset="0"/>
              </a:rPr>
              <a:t> ý: </a:t>
            </a:r>
            <a:r>
              <a:rPr kumimoji="0" lang="vi-VN" sz="2400" b="0" i="0" u="none" strike="noStrike" kern="1200" cap="none" spc="0" normalizeH="0" baseline="0" noProof="0" dirty="0">
                <a:ln>
                  <a:noFill/>
                </a:ln>
                <a:solidFill>
                  <a:prstClr val="black"/>
                </a:solidFill>
                <a:effectLst/>
                <a:uLnTx/>
                <a:uFillTx/>
                <a:latin typeface="Nunito Black" pitchFamily="2" charset="0"/>
                <a:ea typeface="+mn-ea"/>
                <a:cs typeface="+mn-cs"/>
              </a:rPr>
              <a:t>Em dựa vào đoạn văn thứ 3 và đóng vai người dân trong làng để nói về những điều mà Mã Lương đã làm cho họ.</a:t>
            </a:r>
            <a:endParaRPr kumimoji="0" lang="en-US" sz="28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1" name="Cloud 10"/>
          <p:cNvSpPr/>
          <p:nvPr/>
        </p:nvSpPr>
        <p:spPr>
          <a:xfrm>
            <a:off x="914400" y="4419600"/>
            <a:ext cx="4876800" cy="1315863"/>
          </a:xfrm>
          <a:prstGeom prst="cloud">
            <a:avLst/>
          </a:prstGeom>
          <a:solidFill>
            <a:srgbClr val="FFFFFF">
              <a:alpha val="80000"/>
            </a:srgbClr>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smtClean="0">
                <a:ln>
                  <a:noFill/>
                </a:ln>
                <a:solidFill>
                  <a:prstClr val="black"/>
                </a:solidFill>
                <a:effectLst/>
                <a:uLnTx/>
                <a:uFillTx/>
                <a:latin typeface="Nunito Black" pitchFamily="2" charset="0"/>
                <a:ea typeface="+mn-ea"/>
                <a:cs typeface="#9Slide03 Arima Madurai Black" panose="00000A00000000000000" pitchFamily="2" charset="0"/>
              </a:rPr>
              <a:t>	</a:t>
            </a:r>
            <a:r>
              <a:rPr kumimoji="0" lang="en-US" sz="2400" b="1" i="0" u="none" strike="noStrike" kern="1200" cap="none" spc="0" normalizeH="0" baseline="0" noProof="0" dirty="0" err="1" smtClean="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Làm</a:t>
            </a:r>
            <a:r>
              <a:rPr kumimoji="0" lang="en-US" sz="2400" b="1" i="0" u="none" strike="noStrike" kern="1200" cap="none" spc="0" normalizeH="0" noProof="0" dirty="0" smtClean="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a:t>
            </a:r>
            <a:r>
              <a:rPr kumimoji="0" lang="en-US" sz="2400" b="1" i="0" u="none" strike="noStrike" kern="1200" cap="none" spc="0" normalizeH="0" noProof="0" dirty="0" err="1" smtClean="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việc</a:t>
            </a:r>
            <a:r>
              <a:rPr kumimoji="0" lang="en-US" sz="2400" b="1" i="0" u="none" strike="noStrike" kern="1200" cap="none" spc="0" normalizeH="0" noProof="0" dirty="0" smtClean="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a:t>
            </a:r>
            <a:r>
              <a:rPr kumimoji="0" lang="en-US" sz="2400" b="1" i="0" u="none" strike="noStrike" kern="1200" cap="none" spc="0" normalizeH="0" noProof="0" dirty="0" err="1" smtClean="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nhóm</a:t>
            </a:r>
            <a:endParaRPr kumimoji="0" lang="en-US" sz="2800" b="1" i="0" u="none" strike="noStrike" kern="1200" cap="none" spc="0" normalizeH="0" baseline="0" noProof="0" dirty="0">
              <a:ln>
                <a:noFill/>
              </a:ln>
              <a:solidFill>
                <a:srgbClr val="008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a:srcRect l="855" t="1955"/>
          <a:stretch>
            <a:fillRect/>
          </a:stretch>
        </p:blipFill>
        <p:spPr>
          <a:xfrm>
            <a:off x="643334" y="1532445"/>
            <a:ext cx="10939066" cy="4802456"/>
          </a:xfrm>
          <a:prstGeom prst="rect">
            <a:avLst/>
          </a:prstGeom>
        </p:spPr>
      </p:pic>
      <p:pic>
        <p:nvPicPr>
          <p:cNvPr id="2" name="Picture 1"/>
          <p:cNvPicPr>
            <a:picLocks noChangeAspect="1"/>
          </p:cNvPicPr>
          <p:nvPr/>
        </p:nvPicPr>
        <p:blipFill rotWithShape="1">
          <a:blip r:embed="rId3"/>
          <a:srcRect t="14694" b="21814"/>
          <a:stretch>
            <a:fillRect/>
          </a:stretch>
        </p:blipFill>
        <p:spPr>
          <a:xfrm>
            <a:off x="0" y="0"/>
            <a:ext cx="1002831" cy="838201"/>
          </a:xfrm>
          <a:prstGeom prst="ellipse">
            <a:avLst/>
          </a:prstGeom>
        </p:spPr>
      </p:pic>
      <p:sp>
        <p:nvSpPr>
          <p:cNvPr id="8" name="Arrow: Right 16"/>
          <p:cNvSpPr/>
          <p:nvPr/>
        </p:nvSpPr>
        <p:spPr>
          <a:xfrm>
            <a:off x="1170709" y="3940600"/>
            <a:ext cx="328936" cy="277091"/>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ounded Rectangle 8"/>
          <p:cNvSpPr/>
          <p:nvPr/>
        </p:nvSpPr>
        <p:spPr>
          <a:xfrm>
            <a:off x="1752600" y="2971800"/>
            <a:ext cx="9372600" cy="2756614"/>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0" lang="en-US" sz="2400" b="0" i="0" u="none" strike="noStrike" kern="1200" cap="none" spc="0" normalizeH="0" baseline="0" noProof="0" dirty="0" smtClean="0">
                <a:ln>
                  <a:noFill/>
                </a:ln>
                <a:solidFill>
                  <a:srgbClr val="002060"/>
                </a:solidFill>
                <a:effectLst/>
                <a:uLnTx/>
                <a:uFillTx/>
                <a:latin typeface="Nunito Black" pitchFamily="2" charset="0"/>
                <a:ea typeface="+mn-ea"/>
                <a:cs typeface="#9Slide03 Arima Madurai Black" panose="00000A00000000000000" pitchFamily="2" charset="0"/>
              </a:rPr>
              <a:t>	</a:t>
            </a:r>
            <a:r>
              <a:rPr lang="vi-VN" sz="2400" dirty="0">
                <a:latin typeface="Nunito Black" pitchFamily="2" charset="0"/>
              </a:rPr>
              <a:t> </a:t>
            </a:r>
            <a:r>
              <a:rPr lang="vi-VN" sz="2400" dirty="0">
                <a:solidFill>
                  <a:srgbClr val="FF0000"/>
                </a:solidFill>
                <a:latin typeface="Nunito Black" pitchFamily="2" charset="0"/>
              </a:rPr>
              <a:t>Mã Lương là một cậu bé vô cùng tốt bụng. Cậu đã dùng cây bút thần để giúp đỡ chúng tôi rất nhiều. Nhà nào không có cày, cậu ấy vẽ cày cho. Nhà nào thiếu cuốc, cậu ấy cũng vẽ cho cuốc. Nhờ có Mã Lương mà người dân chúng tôi có cuộc sống đầy đủ hơn, không còn thiếu thốn nữa.</a:t>
            </a:r>
            <a:endParaRPr kumimoji="0" lang="en-US" sz="2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 name="Rounded Rectangle 6"/>
          <p:cNvSpPr/>
          <p:nvPr/>
        </p:nvSpPr>
        <p:spPr>
          <a:xfrm>
            <a:off x="1143000" y="493178"/>
            <a:ext cx="9023585" cy="878422"/>
          </a:xfrm>
          <a:prstGeom prst="roundRect">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6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err="1">
                <a:ln>
                  <a:noFill/>
                </a:ln>
                <a:solidFill>
                  <a:srgbClr val="008000"/>
                </a:solidFill>
                <a:effectLst/>
                <a:uLnTx/>
                <a:uFillTx/>
                <a:latin typeface="Nunito Black" pitchFamily="2" charset="0"/>
                <a:ea typeface="Tahoma" panose="020B0604030504040204" pitchFamily="34" charset="0"/>
                <a:cs typeface="Tahoma" panose="020B0604030504040204" pitchFamily="34" charset="0"/>
              </a:rPr>
              <a:t>Câu</a:t>
            </a:r>
            <a:r>
              <a:rPr kumimoji="0" lang="en-US" sz="2400" b="1" i="0" u="none" strike="noStrike" kern="1200" cap="none" spc="0" normalizeH="0" baseline="0" noProof="0" dirty="0">
                <a:ln>
                  <a:noFill/>
                </a:ln>
                <a:solidFill>
                  <a:srgbClr val="008000"/>
                </a:solidFill>
                <a:effectLst/>
                <a:uLnTx/>
                <a:uFillTx/>
                <a:latin typeface="Nunito Black" pitchFamily="2" charset="0"/>
                <a:ea typeface="Tahoma" panose="020B0604030504040204" pitchFamily="34" charset="0"/>
                <a:cs typeface="Tahoma" panose="020B0604030504040204" pitchFamily="34" charset="0"/>
              </a:rPr>
              <a:t> 3: </a:t>
            </a:r>
            <a:r>
              <a:rPr kumimoji="0" lang="vi-VN" sz="2400" b="0" i="0" u="none" strike="noStrike" kern="1200" cap="none" spc="0" normalizeH="0" baseline="0" noProof="0" dirty="0">
                <a:ln>
                  <a:noFill/>
                </a:ln>
                <a:solidFill>
                  <a:srgbClr val="008000"/>
                </a:solidFill>
                <a:effectLst/>
                <a:uLnTx/>
                <a:uFillTx/>
                <a:latin typeface="Nunito Black" pitchFamily="2" charset="0"/>
                <a:ea typeface="+mn-ea"/>
                <a:cs typeface="+mn-cs"/>
              </a:rPr>
              <a:t>Đóng vai người dân trong làng, nói về những điều Mã Lương</a:t>
            </a:r>
            <a:r>
              <a:rPr kumimoji="0" lang="vi-VN" sz="2400" b="0" i="0" u="none" strike="noStrike" kern="1200" cap="none" spc="0" normalizeH="0" baseline="0" noProof="0" dirty="0">
                <a:ln>
                  <a:noFill/>
                </a:ln>
                <a:solidFill>
                  <a:srgbClr val="008000"/>
                </a:solidFill>
                <a:effectLst/>
                <a:uLnTx/>
                <a:uFillTx/>
                <a:latin typeface="Nunito Black" pitchFamily="2" charset="0"/>
              </a:rPr>
              <a:t> đã làm cho họ từ khi có bút thần.</a:t>
            </a:r>
            <a:endParaRPr kumimoji="0" lang="en-US" sz="2400" b="0" i="0" u="none" strike="noStrike" kern="1200" cap="none" spc="0" normalizeH="0" baseline="0" noProof="0" dirty="0">
              <a:ln>
                <a:noFill/>
              </a:ln>
              <a:solidFill>
                <a:srgbClr val="008000"/>
              </a:solidFill>
              <a:effectLst/>
              <a:uLnTx/>
              <a:uFillTx/>
              <a:latin typeface="Nunito Black" pitchFamily="2"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a:srcRect l="855" t="1955"/>
          <a:stretch>
            <a:fillRect/>
          </a:stretch>
        </p:blipFill>
        <p:spPr>
          <a:xfrm>
            <a:off x="643334" y="1532445"/>
            <a:ext cx="10939066" cy="4802456"/>
          </a:xfrm>
          <a:prstGeom prst="rect">
            <a:avLst/>
          </a:prstGeom>
        </p:spPr>
      </p:pic>
      <p:pic>
        <p:nvPicPr>
          <p:cNvPr id="2" name="Picture 1"/>
          <p:cNvPicPr>
            <a:picLocks noChangeAspect="1"/>
          </p:cNvPicPr>
          <p:nvPr/>
        </p:nvPicPr>
        <p:blipFill rotWithShape="1">
          <a:blip r:embed="rId3"/>
          <a:srcRect t="14694" b="21814"/>
          <a:stretch>
            <a:fillRect/>
          </a:stretch>
        </p:blipFill>
        <p:spPr>
          <a:xfrm>
            <a:off x="0" y="0"/>
            <a:ext cx="1002831" cy="838201"/>
          </a:xfrm>
          <a:prstGeom prst="ellipse">
            <a:avLst/>
          </a:prstGeom>
        </p:spPr>
      </p:pic>
      <p:sp>
        <p:nvSpPr>
          <p:cNvPr id="14" name="Rounded Rectangle 13"/>
          <p:cNvSpPr/>
          <p:nvPr/>
        </p:nvSpPr>
        <p:spPr>
          <a:xfrm>
            <a:off x="1143000" y="457199"/>
            <a:ext cx="9829800" cy="2540745"/>
          </a:xfrm>
          <a:prstGeom prst="roundRect">
            <a:avLst/>
          </a:prstGeom>
          <a:solidFill>
            <a:schemeClr val="bg1">
              <a:alpha val="80000"/>
            </a:schemeClr>
          </a:solidFill>
          <a:ln w="38100">
            <a:solidFill>
              <a:srgbClr val="008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rgbClr val="008000"/>
                </a:solidFill>
                <a:latin typeface="Nunito Black" pitchFamily="2" charset="0"/>
                <a:ea typeface="Tahoma" panose="020B0604030504040204" pitchFamily="34" charset="0"/>
                <a:cs typeface="Tahoma" panose="020B0604030504040204" pitchFamily="34" charset="0"/>
              </a:rPr>
              <a:t>Câu</a:t>
            </a:r>
            <a:r>
              <a:rPr lang="en-US" sz="2400" b="1" dirty="0">
                <a:solidFill>
                  <a:srgbClr val="008000"/>
                </a:solidFill>
                <a:latin typeface="Nunito Black" pitchFamily="2" charset="0"/>
                <a:ea typeface="Tahoma" panose="020B0604030504040204" pitchFamily="34" charset="0"/>
                <a:cs typeface="Tahoma" panose="020B0604030504040204" pitchFamily="34" charset="0"/>
              </a:rPr>
              <a:t> 4: </a:t>
            </a:r>
            <a:r>
              <a:rPr lang="vi-VN" sz="2400" b="1" dirty="0">
                <a:solidFill>
                  <a:srgbClr val="008000"/>
                </a:solidFill>
                <a:latin typeface="Nunito Black" pitchFamily="2" charset="0"/>
              </a:rPr>
              <a:t>Theo em, vì sao Mã Lương không chịu làm theo ý muốn của phú ông?</a:t>
            </a:r>
            <a:endParaRPr lang="vi-VN" sz="2400" dirty="0">
              <a:solidFill>
                <a:srgbClr val="008000"/>
              </a:solidFill>
              <a:latin typeface="Nunito Black" pitchFamily="2" charset="0"/>
            </a:endParaRPr>
          </a:p>
          <a:p>
            <a:r>
              <a:rPr lang="vi-VN" sz="2400" dirty="0">
                <a:solidFill>
                  <a:srgbClr val="008000"/>
                </a:solidFill>
                <a:latin typeface="Nunito Black" pitchFamily="2" charset="0"/>
              </a:rPr>
              <a:t>Chọn câu trả lời hoặc nêu ý kiến khác của em.</a:t>
            </a:r>
            <a:endParaRPr lang="vi-VN" sz="2400" dirty="0">
              <a:solidFill>
                <a:srgbClr val="008000"/>
              </a:solidFill>
              <a:latin typeface="Nunito Black" pitchFamily="2" charset="0"/>
            </a:endParaRPr>
          </a:p>
          <a:p>
            <a:r>
              <a:rPr lang="vi-VN" sz="2400" dirty="0">
                <a:solidFill>
                  <a:srgbClr val="008000"/>
                </a:solidFill>
                <a:latin typeface="Nunito Black" pitchFamily="2" charset="0"/>
              </a:rPr>
              <a:t>a. Vì phú ông đã nhốt Mã Lương vào chuồng ngựa</a:t>
            </a:r>
            <a:endParaRPr lang="vi-VN" sz="2400" dirty="0">
              <a:solidFill>
                <a:srgbClr val="008000"/>
              </a:solidFill>
              <a:latin typeface="Nunito Black" pitchFamily="2" charset="0"/>
            </a:endParaRPr>
          </a:p>
          <a:p>
            <a:r>
              <a:rPr lang="vi-VN" sz="2400" dirty="0">
                <a:solidFill>
                  <a:srgbClr val="008000"/>
                </a:solidFill>
                <a:latin typeface="Nunito Black" pitchFamily="2" charset="0"/>
              </a:rPr>
              <a:t>b. Vì phú ông bắt Mã Lương chịu đói, chịu rét</a:t>
            </a:r>
            <a:endParaRPr lang="vi-VN" sz="2400" dirty="0">
              <a:solidFill>
                <a:srgbClr val="008000"/>
              </a:solidFill>
              <a:latin typeface="Nunito Black" pitchFamily="2" charset="0"/>
            </a:endParaRPr>
          </a:p>
          <a:p>
            <a:r>
              <a:rPr lang="vi-VN" sz="2400" dirty="0">
                <a:solidFill>
                  <a:srgbClr val="008000"/>
                </a:solidFill>
                <a:latin typeface="Nunito Black" pitchFamily="2" charset="0"/>
              </a:rPr>
              <a:t>c. Vì phú ông đã giàu có lại còn tham lam</a:t>
            </a:r>
            <a:endParaRPr lang="vi-VN" sz="2400" dirty="0">
              <a:solidFill>
                <a:srgbClr val="008000"/>
              </a:solidFill>
              <a:latin typeface="Nunito Black" pitchFamily="2" charset="0"/>
            </a:endParaRPr>
          </a:p>
        </p:txBody>
      </p:sp>
      <p:sp>
        <p:nvSpPr>
          <p:cNvPr id="10" name="Cloud 9"/>
          <p:cNvSpPr/>
          <p:nvPr/>
        </p:nvSpPr>
        <p:spPr>
          <a:xfrm>
            <a:off x="3733800" y="3226545"/>
            <a:ext cx="7391400" cy="1802655"/>
          </a:xfrm>
          <a:prstGeom prst="cloud">
            <a:avLst/>
          </a:prstGeom>
          <a:solidFill>
            <a:srgbClr val="FFFFFF">
              <a:alpha val="80000"/>
            </a:srgbClr>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en-US" sz="2400" b="0" i="0" u="none" strike="noStrike" kern="1200" cap="none" spc="0" normalizeH="0" baseline="0" noProof="0" dirty="0" smtClean="0">
                <a:ln>
                  <a:noFill/>
                </a:ln>
                <a:solidFill>
                  <a:prstClr val="black"/>
                </a:solidFill>
                <a:effectLst/>
                <a:uLnTx/>
                <a:uFillTx/>
                <a:latin typeface="Nunito Black" pitchFamily="2" charset="0"/>
                <a:ea typeface="+mn-ea"/>
                <a:cs typeface="#9Slide03 Arima Madurai Black" panose="00000A00000000000000" pitchFamily="2" charset="0"/>
              </a:rPr>
              <a:t>	</a:t>
            </a:r>
            <a:r>
              <a:rPr kumimoji="0" lang="en-US" sz="2400" b="0" i="0" u="none" strike="noStrike" kern="1200" cap="none" spc="0" normalizeH="0" baseline="0" noProof="0" dirty="0" err="1" smtClean="0">
                <a:ln>
                  <a:noFill/>
                </a:ln>
                <a:solidFill>
                  <a:prstClr val="black"/>
                </a:solidFill>
                <a:effectLst/>
                <a:uLnTx/>
                <a:uFillTx/>
                <a:latin typeface="Nunito Black" pitchFamily="2" charset="0"/>
                <a:ea typeface="+mn-ea"/>
                <a:cs typeface="#9Slide03 Arima Madurai Black" panose="00000A00000000000000" pitchFamily="2" charset="0"/>
              </a:rPr>
              <a:t>Gợi</a:t>
            </a:r>
            <a:r>
              <a:rPr kumimoji="0" lang="en-US" sz="2400" b="0" i="0" u="none" strike="noStrike" kern="1200" cap="none" spc="0" normalizeH="0" noProof="0" dirty="0" smtClean="0">
                <a:ln>
                  <a:noFill/>
                </a:ln>
                <a:solidFill>
                  <a:prstClr val="black"/>
                </a:solidFill>
                <a:effectLst/>
                <a:uLnTx/>
                <a:uFillTx/>
                <a:latin typeface="Nunito Black" pitchFamily="2" charset="0"/>
                <a:ea typeface="+mn-ea"/>
                <a:cs typeface="#9Slide03 Arima Madurai Black" panose="00000A00000000000000" pitchFamily="2" charset="0"/>
              </a:rPr>
              <a:t> ý: </a:t>
            </a:r>
            <a:r>
              <a:rPr lang="en-US" sz="2400" dirty="0" err="1" smtClean="0">
                <a:solidFill>
                  <a:srgbClr val="0070C0"/>
                </a:solidFill>
                <a:latin typeface="Nunito Black" pitchFamily="2" charset="0"/>
              </a:rPr>
              <a:t>Em</a:t>
            </a:r>
            <a:r>
              <a:rPr lang="en-US" sz="2400" dirty="0" smtClean="0">
                <a:solidFill>
                  <a:srgbClr val="0070C0"/>
                </a:solidFill>
                <a:latin typeface="Nunito Black" pitchFamily="2" charset="0"/>
              </a:rPr>
              <a:t> </a:t>
            </a:r>
            <a:r>
              <a:rPr lang="en-US" sz="2400" dirty="0" err="1">
                <a:solidFill>
                  <a:srgbClr val="0070C0"/>
                </a:solidFill>
                <a:latin typeface="Nunito Black" pitchFamily="2" charset="0"/>
              </a:rPr>
              <a:t>đọc</a:t>
            </a:r>
            <a:r>
              <a:rPr lang="en-US" sz="2400" dirty="0">
                <a:solidFill>
                  <a:srgbClr val="0070C0"/>
                </a:solidFill>
                <a:latin typeface="Nunito Black" pitchFamily="2" charset="0"/>
              </a:rPr>
              <a:t> </a:t>
            </a:r>
            <a:r>
              <a:rPr lang="en-US" sz="2400" dirty="0" err="1">
                <a:solidFill>
                  <a:srgbClr val="0070C0"/>
                </a:solidFill>
                <a:latin typeface="Nunito Black" pitchFamily="2" charset="0"/>
              </a:rPr>
              <a:t>kĩ</a:t>
            </a:r>
            <a:r>
              <a:rPr lang="en-US" sz="2400" dirty="0">
                <a:solidFill>
                  <a:srgbClr val="0070C0"/>
                </a:solidFill>
                <a:latin typeface="Nunito Black" pitchFamily="2" charset="0"/>
              </a:rPr>
              <a:t> </a:t>
            </a:r>
            <a:r>
              <a:rPr lang="en-US" sz="2400" dirty="0" err="1">
                <a:solidFill>
                  <a:srgbClr val="0070C0"/>
                </a:solidFill>
                <a:latin typeface="Nunito Black" pitchFamily="2" charset="0"/>
              </a:rPr>
              <a:t>các</a:t>
            </a:r>
            <a:r>
              <a:rPr lang="en-US" sz="2400" dirty="0">
                <a:solidFill>
                  <a:srgbClr val="0070C0"/>
                </a:solidFill>
                <a:latin typeface="Nunito Black" pitchFamily="2" charset="0"/>
              </a:rPr>
              <a:t> </a:t>
            </a:r>
            <a:r>
              <a:rPr lang="en-US" sz="2400" dirty="0" err="1">
                <a:solidFill>
                  <a:srgbClr val="0070C0"/>
                </a:solidFill>
                <a:latin typeface="Nunito Black" pitchFamily="2" charset="0"/>
              </a:rPr>
              <a:t>đáp</a:t>
            </a:r>
            <a:r>
              <a:rPr lang="en-US" sz="2400" dirty="0">
                <a:solidFill>
                  <a:srgbClr val="0070C0"/>
                </a:solidFill>
                <a:latin typeface="Nunito Black" pitchFamily="2" charset="0"/>
              </a:rPr>
              <a:t> </a:t>
            </a:r>
            <a:r>
              <a:rPr lang="en-US" sz="2400" dirty="0" err="1">
                <a:solidFill>
                  <a:srgbClr val="0070C0"/>
                </a:solidFill>
                <a:latin typeface="Nunito Black" pitchFamily="2" charset="0"/>
              </a:rPr>
              <a:t>án</a:t>
            </a:r>
            <a:r>
              <a:rPr lang="en-US" sz="2400" dirty="0">
                <a:solidFill>
                  <a:srgbClr val="0070C0"/>
                </a:solidFill>
                <a:latin typeface="Nunito Black" pitchFamily="2" charset="0"/>
              </a:rPr>
              <a:t> </a:t>
            </a:r>
            <a:r>
              <a:rPr lang="en-US" sz="2400" dirty="0" err="1">
                <a:solidFill>
                  <a:srgbClr val="0070C0"/>
                </a:solidFill>
                <a:latin typeface="Nunito Black" pitchFamily="2" charset="0"/>
              </a:rPr>
              <a:t>và</a:t>
            </a:r>
            <a:r>
              <a:rPr lang="en-US" sz="2400" dirty="0">
                <a:solidFill>
                  <a:srgbClr val="0070C0"/>
                </a:solidFill>
                <a:latin typeface="Nunito Black" pitchFamily="2" charset="0"/>
              </a:rPr>
              <a:t> </a:t>
            </a:r>
            <a:r>
              <a:rPr lang="en-US" sz="2400" dirty="0" err="1">
                <a:solidFill>
                  <a:srgbClr val="0070C0"/>
                </a:solidFill>
                <a:latin typeface="Nunito Black" pitchFamily="2" charset="0"/>
              </a:rPr>
              <a:t>lựa</a:t>
            </a:r>
            <a:r>
              <a:rPr lang="en-US" sz="2400" dirty="0">
                <a:solidFill>
                  <a:srgbClr val="0070C0"/>
                </a:solidFill>
                <a:latin typeface="Nunito Black" pitchFamily="2" charset="0"/>
              </a:rPr>
              <a:t> </a:t>
            </a:r>
            <a:r>
              <a:rPr lang="en-US" sz="2400" dirty="0" err="1">
                <a:solidFill>
                  <a:srgbClr val="0070C0"/>
                </a:solidFill>
                <a:latin typeface="Nunito Black" pitchFamily="2" charset="0"/>
              </a:rPr>
              <a:t>chọn</a:t>
            </a:r>
            <a:r>
              <a:rPr lang="en-US" sz="2400" dirty="0">
                <a:solidFill>
                  <a:srgbClr val="0070C0"/>
                </a:solidFill>
                <a:latin typeface="Nunito Black" pitchFamily="2" charset="0"/>
              </a:rPr>
              <a:t> </a:t>
            </a:r>
            <a:r>
              <a:rPr lang="en-US" sz="2400" dirty="0" err="1">
                <a:solidFill>
                  <a:srgbClr val="0070C0"/>
                </a:solidFill>
                <a:latin typeface="Nunito Black" pitchFamily="2" charset="0"/>
              </a:rPr>
              <a:t>đáp</a:t>
            </a:r>
            <a:r>
              <a:rPr lang="en-US" sz="2400" dirty="0">
                <a:solidFill>
                  <a:srgbClr val="0070C0"/>
                </a:solidFill>
                <a:latin typeface="Nunito Black" pitchFamily="2" charset="0"/>
              </a:rPr>
              <a:t> </a:t>
            </a:r>
            <a:r>
              <a:rPr lang="en-US" sz="2400" dirty="0" err="1">
                <a:solidFill>
                  <a:srgbClr val="0070C0"/>
                </a:solidFill>
                <a:latin typeface="Nunito Black" pitchFamily="2" charset="0"/>
              </a:rPr>
              <a:t>án</a:t>
            </a:r>
            <a:r>
              <a:rPr lang="en-US" sz="2400" dirty="0">
                <a:solidFill>
                  <a:srgbClr val="0070C0"/>
                </a:solidFill>
                <a:latin typeface="Nunito Black" pitchFamily="2" charset="0"/>
              </a:rPr>
              <a:t> </a:t>
            </a:r>
            <a:r>
              <a:rPr lang="en-US" sz="2400" dirty="0" err="1">
                <a:solidFill>
                  <a:srgbClr val="0070C0"/>
                </a:solidFill>
                <a:latin typeface="Nunito Black" pitchFamily="2" charset="0"/>
              </a:rPr>
              <a:t>phù</a:t>
            </a:r>
            <a:r>
              <a:rPr lang="en-US" sz="2400" dirty="0">
                <a:solidFill>
                  <a:srgbClr val="0070C0"/>
                </a:solidFill>
                <a:latin typeface="Nunito Black" pitchFamily="2" charset="0"/>
              </a:rPr>
              <a:t> </a:t>
            </a:r>
            <a:r>
              <a:rPr lang="en-US" sz="2400" dirty="0" err="1">
                <a:solidFill>
                  <a:srgbClr val="0070C0"/>
                </a:solidFill>
                <a:latin typeface="Nunito Black" pitchFamily="2" charset="0"/>
              </a:rPr>
              <a:t>hợp</a:t>
            </a:r>
            <a:r>
              <a:rPr lang="en-US" sz="2400" dirty="0" smtClean="0">
                <a:solidFill>
                  <a:srgbClr val="0070C0"/>
                </a:solidFill>
                <a:latin typeface="Nunito Black" pitchFamily="2" charset="0"/>
              </a:rPr>
              <a:t>.</a:t>
            </a:r>
            <a:endParaRPr kumimoji="0" lang="en-US" sz="2800" b="1" i="0" u="none" strike="noStrike" kern="1200" cap="none" spc="0" normalizeH="0" baseline="0" noProof="0" dirty="0">
              <a:ln>
                <a:noFill/>
              </a:ln>
              <a:solidFill>
                <a:srgbClr val="0070C0"/>
              </a:solidFill>
              <a:effectLst/>
              <a:uLnTx/>
              <a:uFillTx/>
              <a:latin typeface="Nunito Black" pitchFamily="2" charset="0"/>
              <a:ea typeface="Open Sans" panose="020B0606030504020204" pitchFamily="34" charset="0"/>
              <a:cs typeface="Open Sans" panose="020B0606030504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a:srcRect l="855" t="1955"/>
          <a:stretch>
            <a:fillRect/>
          </a:stretch>
        </p:blipFill>
        <p:spPr>
          <a:xfrm>
            <a:off x="643334" y="1532445"/>
            <a:ext cx="10939066" cy="4802456"/>
          </a:xfrm>
          <a:prstGeom prst="rect">
            <a:avLst/>
          </a:prstGeom>
        </p:spPr>
      </p:pic>
      <p:sp>
        <p:nvSpPr>
          <p:cNvPr id="8" name="Rounded Rectangle 7"/>
          <p:cNvSpPr/>
          <p:nvPr/>
        </p:nvSpPr>
        <p:spPr>
          <a:xfrm>
            <a:off x="1143000" y="457199"/>
            <a:ext cx="9829800" cy="2540745"/>
          </a:xfrm>
          <a:prstGeom prst="roundRect">
            <a:avLst/>
          </a:prstGeom>
          <a:solidFill>
            <a:schemeClr val="bg1">
              <a:alpha val="80000"/>
            </a:schemeClr>
          </a:solidFill>
          <a:ln w="38100">
            <a:solidFill>
              <a:srgbClr val="008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rgbClr val="008000"/>
                </a:solidFill>
                <a:latin typeface="Nunito Black" pitchFamily="2" charset="0"/>
                <a:ea typeface="Tahoma" panose="020B0604030504040204" pitchFamily="34" charset="0"/>
                <a:cs typeface="Tahoma" panose="020B0604030504040204" pitchFamily="34" charset="0"/>
              </a:rPr>
              <a:t>Câu</a:t>
            </a:r>
            <a:r>
              <a:rPr lang="en-US" sz="2400" b="1" dirty="0">
                <a:solidFill>
                  <a:srgbClr val="008000"/>
                </a:solidFill>
                <a:latin typeface="Nunito Black" pitchFamily="2" charset="0"/>
                <a:ea typeface="Tahoma" panose="020B0604030504040204" pitchFamily="34" charset="0"/>
                <a:cs typeface="Tahoma" panose="020B0604030504040204" pitchFamily="34" charset="0"/>
              </a:rPr>
              <a:t> 4: </a:t>
            </a:r>
            <a:r>
              <a:rPr lang="vi-VN" sz="2400" b="1" dirty="0">
                <a:solidFill>
                  <a:srgbClr val="008000"/>
                </a:solidFill>
                <a:latin typeface="Nunito Black" pitchFamily="2" charset="0"/>
              </a:rPr>
              <a:t>Theo em, vì sao Mã Lương không chịu làm theo ý muốn của phú ông?</a:t>
            </a:r>
            <a:endParaRPr lang="vi-VN" sz="2400" dirty="0">
              <a:solidFill>
                <a:srgbClr val="008000"/>
              </a:solidFill>
              <a:latin typeface="Nunito Black" pitchFamily="2" charset="0"/>
            </a:endParaRPr>
          </a:p>
          <a:p>
            <a:r>
              <a:rPr lang="vi-VN" sz="2400" dirty="0">
                <a:solidFill>
                  <a:srgbClr val="008000"/>
                </a:solidFill>
                <a:latin typeface="Nunito Black" pitchFamily="2" charset="0"/>
              </a:rPr>
              <a:t>Chọn câu trả lời hoặc nêu ý kiến khác của em.</a:t>
            </a:r>
            <a:endParaRPr lang="vi-VN" sz="2400" dirty="0">
              <a:solidFill>
                <a:srgbClr val="008000"/>
              </a:solidFill>
              <a:latin typeface="Nunito Black" pitchFamily="2" charset="0"/>
            </a:endParaRPr>
          </a:p>
          <a:p>
            <a:r>
              <a:rPr lang="vi-VN" sz="2400" dirty="0">
                <a:solidFill>
                  <a:srgbClr val="008000"/>
                </a:solidFill>
                <a:latin typeface="Nunito Black" pitchFamily="2" charset="0"/>
              </a:rPr>
              <a:t>a. Vì phú ông đã nhốt Mã Lương vào chuồng ngựa</a:t>
            </a:r>
            <a:endParaRPr lang="vi-VN" sz="2400" dirty="0">
              <a:solidFill>
                <a:srgbClr val="008000"/>
              </a:solidFill>
              <a:latin typeface="Nunito Black" pitchFamily="2" charset="0"/>
            </a:endParaRPr>
          </a:p>
          <a:p>
            <a:r>
              <a:rPr lang="vi-VN" sz="2400" dirty="0">
                <a:solidFill>
                  <a:srgbClr val="008000"/>
                </a:solidFill>
                <a:latin typeface="Nunito Black" pitchFamily="2" charset="0"/>
              </a:rPr>
              <a:t>b. Vì phú ông bắt Mã Lương chịu đói, chịu rét</a:t>
            </a:r>
            <a:endParaRPr lang="vi-VN" sz="2400" dirty="0">
              <a:solidFill>
                <a:srgbClr val="008000"/>
              </a:solidFill>
              <a:latin typeface="Nunito Black" pitchFamily="2" charset="0"/>
            </a:endParaRPr>
          </a:p>
          <a:p>
            <a:r>
              <a:rPr lang="vi-VN" sz="2400" dirty="0">
                <a:solidFill>
                  <a:srgbClr val="008000"/>
                </a:solidFill>
                <a:latin typeface="Nunito Black" pitchFamily="2" charset="0"/>
              </a:rPr>
              <a:t>c. Vì phú ông đã giàu có lại còn tham lam</a:t>
            </a:r>
            <a:endParaRPr lang="vi-VN" sz="2400" dirty="0">
              <a:solidFill>
                <a:srgbClr val="008000"/>
              </a:solidFill>
              <a:latin typeface="Nunito Black" pitchFamily="2" charset="0"/>
            </a:endParaRPr>
          </a:p>
        </p:txBody>
      </p:sp>
      <p:pic>
        <p:nvPicPr>
          <p:cNvPr id="2" name="Picture 1"/>
          <p:cNvPicPr>
            <a:picLocks noChangeAspect="1"/>
          </p:cNvPicPr>
          <p:nvPr/>
        </p:nvPicPr>
        <p:blipFill rotWithShape="1">
          <a:blip r:embed="rId3"/>
          <a:srcRect t="14694" b="21814"/>
          <a:stretch>
            <a:fillRect/>
          </a:stretch>
        </p:blipFill>
        <p:spPr>
          <a:xfrm>
            <a:off x="0" y="0"/>
            <a:ext cx="1002831" cy="838201"/>
          </a:xfrm>
          <a:prstGeom prst="ellipse">
            <a:avLst/>
          </a:prstGeom>
        </p:spPr>
      </p:pic>
      <p:sp>
        <p:nvSpPr>
          <p:cNvPr id="3" name="Oval 2"/>
          <p:cNvSpPr/>
          <p:nvPr/>
        </p:nvSpPr>
        <p:spPr>
          <a:xfrm>
            <a:off x="1219200" y="2438400"/>
            <a:ext cx="457200"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a:srcRect l="855" t="1955"/>
          <a:stretch>
            <a:fillRect/>
          </a:stretch>
        </p:blipFill>
        <p:spPr>
          <a:xfrm>
            <a:off x="643334" y="1532445"/>
            <a:ext cx="10939066" cy="4802456"/>
          </a:xfrm>
          <a:prstGeom prst="rect">
            <a:avLst/>
          </a:prstGeom>
        </p:spPr>
      </p:pic>
      <p:pic>
        <p:nvPicPr>
          <p:cNvPr id="2" name="Picture 1"/>
          <p:cNvPicPr>
            <a:picLocks noChangeAspect="1"/>
          </p:cNvPicPr>
          <p:nvPr/>
        </p:nvPicPr>
        <p:blipFill rotWithShape="1">
          <a:blip r:embed="rId3"/>
          <a:srcRect t="14694" b="21814"/>
          <a:stretch>
            <a:fillRect/>
          </a:stretch>
        </p:blipFill>
        <p:spPr>
          <a:xfrm>
            <a:off x="0" y="0"/>
            <a:ext cx="1002831" cy="838201"/>
          </a:xfrm>
          <a:prstGeom prst="ellipse">
            <a:avLst/>
          </a:prstGeom>
        </p:spPr>
      </p:pic>
      <p:sp>
        <p:nvSpPr>
          <p:cNvPr id="10" name="Cloud 9"/>
          <p:cNvSpPr/>
          <p:nvPr/>
        </p:nvSpPr>
        <p:spPr>
          <a:xfrm>
            <a:off x="7315200" y="1532445"/>
            <a:ext cx="4343400" cy="1421655"/>
          </a:xfrm>
          <a:prstGeom prst="cloud">
            <a:avLst/>
          </a:prstGeom>
          <a:solidFill>
            <a:srgbClr val="FFFFFF">
              <a:alpha val="80000"/>
            </a:srgbClr>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2400" b="0" i="0" u="none" strike="noStrike" kern="1200" cap="none" spc="0" normalizeH="0" baseline="0" noProof="0" dirty="0" smtClean="0">
                <a:ln>
                  <a:noFill/>
                </a:ln>
                <a:solidFill>
                  <a:prstClr val="black"/>
                </a:solidFill>
                <a:effectLst/>
                <a:uLnTx/>
                <a:uFillTx/>
                <a:latin typeface="Nunito Black" pitchFamily="2" charset="0"/>
                <a:ea typeface="+mn-ea"/>
                <a:cs typeface="#9Slide03 Arima Madurai Black" panose="00000A00000000000000" pitchFamily="2" charset="0"/>
              </a:rPr>
              <a:t>	</a:t>
            </a:r>
            <a:r>
              <a:rPr lang="en-US" sz="2400" dirty="0" err="1">
                <a:solidFill>
                  <a:srgbClr val="0070C0"/>
                </a:solidFill>
                <a:latin typeface="#9Slide03 AmpleSoft Bold" panose="02000000000000000000" pitchFamily="2" charset="0"/>
              </a:rPr>
              <a:t>Làm</a:t>
            </a:r>
            <a:r>
              <a:rPr lang="en-US" sz="2400" dirty="0">
                <a:solidFill>
                  <a:srgbClr val="0070C0"/>
                </a:solidFill>
                <a:latin typeface="#9Slide03 AmpleSoft Bold" panose="02000000000000000000" pitchFamily="2" charset="0"/>
              </a:rPr>
              <a:t> </a:t>
            </a:r>
            <a:r>
              <a:rPr lang="en-US" sz="2400" dirty="0" err="1">
                <a:solidFill>
                  <a:srgbClr val="0070C0"/>
                </a:solidFill>
                <a:latin typeface="#9Slide03 AmpleSoft Bold" panose="02000000000000000000" pitchFamily="2" charset="0"/>
              </a:rPr>
              <a:t>việc</a:t>
            </a:r>
            <a:r>
              <a:rPr lang="en-US" sz="2400" dirty="0">
                <a:solidFill>
                  <a:srgbClr val="0070C0"/>
                </a:solidFill>
                <a:latin typeface="#9Slide03 AmpleSoft Bold" panose="02000000000000000000" pitchFamily="2" charset="0"/>
              </a:rPr>
              <a:t> </a:t>
            </a:r>
            <a:r>
              <a:rPr lang="en-US" sz="2400" dirty="0" err="1">
                <a:solidFill>
                  <a:srgbClr val="0070C0"/>
                </a:solidFill>
                <a:latin typeface="#9Slide03 AmpleSoft Bold" panose="02000000000000000000" pitchFamily="2" charset="0"/>
              </a:rPr>
              <a:t>nhóm</a:t>
            </a:r>
            <a:endParaRPr lang="en-US" sz="2400" dirty="0">
              <a:solidFill>
                <a:srgbClr val="0070C0"/>
              </a:solidFill>
              <a:latin typeface="#9Slide03 AmpleSoft Bold" panose="02000000000000000000" pitchFamily="2" charset="0"/>
            </a:endParaRPr>
          </a:p>
        </p:txBody>
      </p:sp>
      <p:sp>
        <p:nvSpPr>
          <p:cNvPr id="6" name="Rounded Rectangle 5"/>
          <p:cNvSpPr/>
          <p:nvPr/>
        </p:nvSpPr>
        <p:spPr>
          <a:xfrm>
            <a:off x="1143000" y="457199"/>
            <a:ext cx="9448800" cy="762001"/>
          </a:xfrm>
          <a:prstGeom prst="roundRect">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6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Câu</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smtClean="0">
                <a:ln>
                  <a:noFill/>
                </a:ln>
                <a:solidFill>
                  <a:srgbClr val="008000"/>
                </a:solidFill>
                <a:effectLst/>
                <a:uLnTx/>
                <a:uFillTx/>
                <a:latin typeface="Nunito Black" pitchFamily="2" charset="0"/>
                <a:ea typeface="+mn-ea"/>
                <a:cs typeface="+mn-cs"/>
              </a:rPr>
              <a:t>5: </a:t>
            </a:r>
            <a:r>
              <a:rPr kumimoji="0" lang="en-US" sz="2400" b="1" i="0" u="none" strike="noStrike" kern="1200" cap="none" spc="0" normalizeH="0" baseline="0" noProof="0" dirty="0" err="1" smtClean="0">
                <a:ln>
                  <a:noFill/>
                </a:ln>
                <a:solidFill>
                  <a:srgbClr val="008000"/>
                </a:solidFill>
                <a:effectLst/>
                <a:uLnTx/>
                <a:uFillTx/>
                <a:latin typeface="Nunito Black" pitchFamily="2" charset="0"/>
                <a:ea typeface="+mn-ea"/>
                <a:cs typeface="+mn-cs"/>
              </a:rPr>
              <a:t>Em</a:t>
            </a:r>
            <a:r>
              <a:rPr kumimoji="0" lang="en-US" sz="2400" b="1" i="0" u="none" strike="noStrike" kern="1200" cap="none" spc="0" normalizeH="0" baseline="0" noProof="0" dirty="0" smtClean="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đoán</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xem</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những</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sự</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việc</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gì</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sẽ</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xảy</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ra</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tiếp</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theo</a:t>
            </a:r>
            <a:r>
              <a:rPr kumimoji="0" lang="en-US" sz="2400" b="1" i="0" u="none" strike="noStrike" kern="1200" cap="none" spc="0" normalizeH="0" baseline="0" noProof="0" dirty="0" smtClean="0">
                <a:ln>
                  <a:noFill/>
                </a:ln>
                <a:solidFill>
                  <a:srgbClr val="008000"/>
                </a:solidFill>
                <a:effectLst/>
                <a:uLnTx/>
                <a:uFillTx/>
                <a:latin typeface="Nunito Black" pitchFamily="2" charset="0"/>
                <a:ea typeface="+mn-ea"/>
                <a:cs typeface="+mn-cs"/>
              </a:rPr>
              <a:t>?</a:t>
            </a:r>
            <a:endParaRPr kumimoji="0" lang="en-US" sz="2400" b="0" i="0" u="none" strike="noStrike" kern="1200" cap="none" spc="0" normalizeH="0" baseline="0" noProof="0" dirty="0">
              <a:ln>
                <a:noFill/>
              </a:ln>
              <a:solidFill>
                <a:srgbClr val="008000"/>
              </a:solidFill>
              <a:effectLst/>
              <a:uLnTx/>
              <a:uFillTx/>
              <a:latin typeface="Nunito Black" pitchFamily="2" charset="0"/>
              <a:ea typeface="+mn-ea"/>
              <a:cs typeface="+mn-cs"/>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a:srcRect l="855" t="1955"/>
          <a:stretch>
            <a:fillRect/>
          </a:stretch>
        </p:blipFill>
        <p:spPr>
          <a:xfrm>
            <a:off x="643334" y="1532445"/>
            <a:ext cx="10939066" cy="4802456"/>
          </a:xfrm>
          <a:prstGeom prst="rect">
            <a:avLst/>
          </a:prstGeom>
        </p:spPr>
      </p:pic>
      <p:pic>
        <p:nvPicPr>
          <p:cNvPr id="2" name="Picture 1"/>
          <p:cNvPicPr>
            <a:picLocks noChangeAspect="1"/>
          </p:cNvPicPr>
          <p:nvPr/>
        </p:nvPicPr>
        <p:blipFill rotWithShape="1">
          <a:blip r:embed="rId3"/>
          <a:srcRect t="14694" b="21814"/>
          <a:stretch>
            <a:fillRect/>
          </a:stretch>
        </p:blipFill>
        <p:spPr>
          <a:xfrm>
            <a:off x="0" y="0"/>
            <a:ext cx="1002831" cy="838201"/>
          </a:xfrm>
          <a:prstGeom prst="ellipse">
            <a:avLst/>
          </a:prstGeom>
        </p:spPr>
      </p:pic>
      <p:sp>
        <p:nvSpPr>
          <p:cNvPr id="14" name="Rounded Rectangle 13"/>
          <p:cNvSpPr/>
          <p:nvPr/>
        </p:nvSpPr>
        <p:spPr>
          <a:xfrm>
            <a:off x="1143000" y="457199"/>
            <a:ext cx="9448800" cy="762001"/>
          </a:xfrm>
          <a:prstGeom prst="roundRect">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6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Câu</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smtClean="0">
                <a:ln>
                  <a:noFill/>
                </a:ln>
                <a:solidFill>
                  <a:srgbClr val="008000"/>
                </a:solidFill>
                <a:effectLst/>
                <a:uLnTx/>
                <a:uFillTx/>
                <a:latin typeface="Nunito Black" pitchFamily="2" charset="0"/>
                <a:ea typeface="+mn-ea"/>
                <a:cs typeface="+mn-cs"/>
              </a:rPr>
              <a:t>5: </a:t>
            </a:r>
            <a:r>
              <a:rPr kumimoji="0" lang="en-US" sz="2400" b="1" i="0" u="none" strike="noStrike" kern="1200" cap="none" spc="0" normalizeH="0" baseline="0" noProof="0" dirty="0" err="1" smtClean="0">
                <a:ln>
                  <a:noFill/>
                </a:ln>
                <a:solidFill>
                  <a:srgbClr val="008000"/>
                </a:solidFill>
                <a:effectLst/>
                <a:uLnTx/>
                <a:uFillTx/>
                <a:latin typeface="Nunito Black" pitchFamily="2" charset="0"/>
                <a:ea typeface="+mn-ea"/>
                <a:cs typeface="+mn-cs"/>
              </a:rPr>
              <a:t>Em</a:t>
            </a:r>
            <a:r>
              <a:rPr kumimoji="0" lang="en-US" sz="2400" b="1" i="0" u="none" strike="noStrike" kern="1200" cap="none" spc="0" normalizeH="0" baseline="0" noProof="0" dirty="0" smtClean="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đoán</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xem</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những</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sự</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việc</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gì</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sẽ</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xảy</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ra</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tiếp</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theo</a:t>
            </a:r>
            <a:r>
              <a:rPr kumimoji="0" lang="en-US" sz="2400" b="1" i="0" u="none" strike="noStrike" kern="1200" cap="none" spc="0" normalizeH="0" baseline="0" noProof="0" dirty="0" smtClean="0">
                <a:ln>
                  <a:noFill/>
                </a:ln>
                <a:solidFill>
                  <a:srgbClr val="008000"/>
                </a:solidFill>
                <a:effectLst/>
                <a:uLnTx/>
                <a:uFillTx/>
                <a:latin typeface="Nunito Black" pitchFamily="2" charset="0"/>
                <a:ea typeface="+mn-ea"/>
                <a:cs typeface="+mn-cs"/>
              </a:rPr>
              <a:t>?</a:t>
            </a:r>
            <a:endParaRPr kumimoji="0" lang="en-US" sz="2400" b="0" i="0" u="none" strike="noStrike" kern="1200" cap="none" spc="0" normalizeH="0" baseline="0" noProof="0" dirty="0">
              <a:ln>
                <a:noFill/>
              </a:ln>
              <a:solidFill>
                <a:srgbClr val="008000"/>
              </a:solidFill>
              <a:effectLst/>
              <a:uLnTx/>
              <a:uFillTx/>
              <a:latin typeface="Nunito Black" pitchFamily="2" charset="0"/>
              <a:ea typeface="+mn-ea"/>
              <a:cs typeface="+mn-cs"/>
            </a:endParaRPr>
          </a:p>
        </p:txBody>
      </p:sp>
      <p:sp>
        <p:nvSpPr>
          <p:cNvPr id="6" name="Arrow: Right 16"/>
          <p:cNvSpPr/>
          <p:nvPr/>
        </p:nvSpPr>
        <p:spPr>
          <a:xfrm>
            <a:off x="890264" y="4384386"/>
            <a:ext cx="328936" cy="277091"/>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ounded Rectangle 6"/>
          <p:cNvSpPr/>
          <p:nvPr/>
        </p:nvSpPr>
        <p:spPr>
          <a:xfrm>
            <a:off x="1371600" y="3644186"/>
            <a:ext cx="9372600" cy="1613614"/>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US" sz="2400" b="0" i="0" u="none" strike="noStrike" kern="1200" cap="none" spc="0" normalizeH="0" baseline="0" noProof="0" dirty="0" smtClean="0">
                <a:ln>
                  <a:noFill/>
                </a:ln>
                <a:solidFill>
                  <a:srgbClr val="002060"/>
                </a:solidFill>
                <a:effectLst/>
                <a:uLnTx/>
                <a:uFillTx/>
                <a:latin typeface="Nunito Black" pitchFamily="2" charset="0"/>
                <a:ea typeface="+mn-ea"/>
                <a:cs typeface="#9Slide03 Arima Madurai Black" panose="00000A00000000000000" pitchFamily="2" charset="0"/>
              </a:rPr>
              <a:t>	</a:t>
            </a:r>
            <a:r>
              <a:rPr lang="vi-VN" sz="2400" dirty="0">
                <a:solidFill>
                  <a:srgbClr val="FF0000"/>
                </a:solidFill>
                <a:latin typeface="Nunito Black" pitchFamily="2" charset="0"/>
              </a:rPr>
              <a:t> Theo em, Mã Lương cưỡi ngựa đi khắp nơi và sẽ giúp đỡ được rất nhiều những người nghèo khổ. Mã Lương sẽ giúp cho cuộc sống của mọi người tốt đẹp hơn.</a:t>
            </a:r>
            <a:endParaRPr lang="vi-VN" sz="2400" i="1" dirty="0">
              <a:solidFill>
                <a:srgbClr val="FF0000"/>
              </a:solidFill>
              <a:latin typeface="Nunito Black"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a:srcRect l="855" t="1955"/>
          <a:stretch>
            <a:fillRect/>
          </a:stretch>
        </p:blipFill>
        <p:spPr>
          <a:xfrm>
            <a:off x="643334" y="1532445"/>
            <a:ext cx="10939066" cy="4802456"/>
          </a:xfrm>
          <a:prstGeom prst="rect">
            <a:avLst/>
          </a:prstGeom>
        </p:spPr>
      </p:pic>
      <p:pic>
        <p:nvPicPr>
          <p:cNvPr id="2" name="Picture 1"/>
          <p:cNvPicPr>
            <a:picLocks noChangeAspect="1"/>
          </p:cNvPicPr>
          <p:nvPr/>
        </p:nvPicPr>
        <p:blipFill rotWithShape="1">
          <a:blip r:embed="rId3"/>
          <a:srcRect t="14694" b="21814"/>
          <a:stretch>
            <a:fillRect/>
          </a:stretch>
        </p:blipFill>
        <p:spPr>
          <a:xfrm>
            <a:off x="0" y="0"/>
            <a:ext cx="1002831" cy="838201"/>
          </a:xfrm>
          <a:prstGeom prst="ellipse">
            <a:avLst/>
          </a:prstGeom>
        </p:spPr>
      </p:pic>
      <p:sp>
        <p:nvSpPr>
          <p:cNvPr id="14" name="Rounded Rectangle 13"/>
          <p:cNvSpPr/>
          <p:nvPr/>
        </p:nvSpPr>
        <p:spPr>
          <a:xfrm>
            <a:off x="4953000" y="685799"/>
            <a:ext cx="3733800" cy="762001"/>
          </a:xfrm>
          <a:prstGeom prst="roundRect">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err="1">
                <a:solidFill>
                  <a:srgbClr val="FF0000"/>
                </a:solidFill>
                <a:latin typeface="Nunito Black" pitchFamily="2" charset="0"/>
              </a:rPr>
              <a:t>Nội</a:t>
            </a:r>
            <a:r>
              <a:rPr lang="en-US" sz="4400" b="1" dirty="0">
                <a:solidFill>
                  <a:srgbClr val="FF0000"/>
                </a:solidFill>
                <a:latin typeface="Nunito Black" pitchFamily="2" charset="0"/>
              </a:rPr>
              <a:t> dung</a:t>
            </a:r>
            <a:endParaRPr lang="en-US" sz="4400" dirty="0">
              <a:solidFill>
                <a:srgbClr val="FF0000"/>
              </a:solidFill>
              <a:latin typeface="Nunito Black" pitchFamily="2" charset="0"/>
            </a:endParaRPr>
          </a:p>
        </p:txBody>
      </p:sp>
      <p:sp>
        <p:nvSpPr>
          <p:cNvPr id="7" name="Rounded Rectangle 6"/>
          <p:cNvSpPr/>
          <p:nvPr/>
        </p:nvSpPr>
        <p:spPr>
          <a:xfrm>
            <a:off x="1165982" y="1840709"/>
            <a:ext cx="10035418" cy="3417091"/>
          </a:xfrm>
          <a:prstGeom prst="roundRect">
            <a:avLst/>
          </a:prstGeom>
          <a:solidFill>
            <a:srgbClr val="FFFFFF">
              <a:alpha val="80000"/>
            </a:srgbClr>
          </a:solidFill>
          <a:ln>
            <a:solidFill>
              <a:srgbClr val="008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0" lang="en-US" sz="2400" b="0" i="0" u="none" strike="noStrike" kern="1200" cap="none" spc="0" normalizeH="0" baseline="0" noProof="0" dirty="0" smtClean="0">
                <a:ln>
                  <a:noFill/>
                </a:ln>
                <a:solidFill>
                  <a:srgbClr val="002060"/>
                </a:solidFill>
                <a:effectLst/>
                <a:uLnTx/>
                <a:uFillTx/>
                <a:latin typeface="Nunito Black" pitchFamily="2" charset="0"/>
                <a:ea typeface="+mn-ea"/>
                <a:cs typeface="#9Slide03 Arima Madurai Black" panose="00000A00000000000000" pitchFamily="2" charset="0"/>
              </a:rPr>
              <a:t>	</a:t>
            </a:r>
            <a:r>
              <a:rPr kumimoji="0" lang="vi-VN" sz="2400" b="0" i="0" u="none" strike="noStrike" kern="1200" cap="none" spc="0" normalizeH="0" baseline="0" noProof="0" dirty="0">
                <a:ln>
                  <a:noFill/>
                </a:ln>
                <a:solidFill>
                  <a:srgbClr val="FF0000"/>
                </a:solidFill>
                <a:effectLst/>
                <a:uLnTx/>
                <a:uFillTx/>
                <a:latin typeface="Nunito Black" pitchFamily="2" charset="0"/>
                <a:ea typeface="+mn-ea"/>
                <a:cs typeface="+mn-cs"/>
              </a:rPr>
              <a:t> </a:t>
            </a:r>
            <a:r>
              <a:rPr lang="vi-VN" sz="2400" dirty="0">
                <a:solidFill>
                  <a:srgbClr val="008000"/>
                </a:solidFill>
                <a:latin typeface="Nunito Black" pitchFamily="2" charset="0"/>
              </a:rPr>
              <a:t>Bài đọc kể về Mã Lương – một người rất thích vẽ và vẽ rất đẹp. Cậu được một cụ già tóc bạc phơ tặng cho một cây bút vẽ gì thì điều đó thành sự thật. Cậu đã dùng cây bút để giúp đỡ người nghèo trong làng.</a:t>
            </a:r>
            <a:r>
              <a:rPr lang="vi-VN" sz="2400" b="1" dirty="0">
                <a:solidFill>
                  <a:srgbClr val="008000"/>
                </a:solidFill>
                <a:latin typeface="Nunito Black" pitchFamily="2" charset="0"/>
              </a:rPr>
              <a:t> </a:t>
            </a:r>
            <a:r>
              <a:rPr lang="vi-VN" sz="2400" dirty="0">
                <a:solidFill>
                  <a:srgbClr val="008000"/>
                </a:solidFill>
                <a:latin typeface="Nunito Black" pitchFamily="2" charset="0"/>
              </a:rPr>
              <a:t>Biết chuyện, phú ông đã bắt Mã Lương vẽ nhưng cậu không đồng ý. Hắn đã nhốt cậu lại và bỏ đói nhưng nhờ cây bút, cậu đã thoát được ra ngoài và đi khắp nơi giúp người nghèo khổ. </a:t>
            </a:r>
            <a:br>
              <a:rPr lang="vi-VN" sz="2400" dirty="0">
                <a:solidFill>
                  <a:srgbClr val="008000"/>
                </a:solidFill>
                <a:latin typeface="Nunito Black" pitchFamily="2" charset="0"/>
              </a:rPr>
            </a:br>
            <a:endParaRPr kumimoji="0" lang="vi-VN" sz="2400" b="0" i="1" u="none" strike="noStrike" kern="1200" cap="none" spc="0" normalizeH="0" baseline="0" noProof="0" dirty="0">
              <a:ln>
                <a:noFill/>
              </a:ln>
              <a:solidFill>
                <a:srgbClr val="008000"/>
              </a:solidFill>
              <a:effectLst/>
              <a:uLnTx/>
              <a:uFillTx/>
              <a:latin typeface="Nunito Black"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947235" y="1955800"/>
            <a:ext cx="5145039" cy="1952947"/>
          </a:xfrm>
          <a:prstGeom prst="rect">
            <a:avLst/>
          </a:prstGeom>
          <a:noFill/>
        </p:spPr>
        <p:txBody>
          <a:bodyPr vert="horz" lIns="60960" tIns="30480" rIns="60960" bIns="30480" rtlCol="0" anchor="ctr">
            <a:normAutofit/>
          </a:bodyPr>
          <a:lstStyle/>
          <a:p>
            <a:pPr indent="-152400" algn="ctr">
              <a:lnSpc>
                <a:spcPct val="90000"/>
              </a:lnSpc>
              <a:spcBef>
                <a:spcPct val="0"/>
              </a:spcBef>
              <a:spcAft>
                <a:spcPts val="400"/>
              </a:spcAft>
            </a:pPr>
            <a:r>
              <a:rPr lang="en-US" sz="6400" dirty="0" err="1">
                <a:solidFill>
                  <a:srgbClr val="F92D67"/>
                </a:solidFill>
                <a:latin typeface="Sigmar One" panose="00000500000000000000" pitchFamily="2" charset="0"/>
                <a:ea typeface="+mj-ea"/>
                <a:cs typeface="+mj-cs"/>
              </a:rPr>
              <a:t>Đọc</a:t>
            </a:r>
            <a:endParaRPr lang="en-US" sz="6400" dirty="0">
              <a:solidFill>
                <a:srgbClr val="F92D67"/>
              </a:solidFill>
              <a:latin typeface="Sigmar One" panose="00000500000000000000" pitchFamily="2" charset="0"/>
              <a:ea typeface="+mj-ea"/>
              <a:cs typeface="+mj-cs"/>
            </a:endParaRPr>
          </a:p>
        </p:txBody>
      </p:sp>
    </p:spTree>
  </p:cSld>
  <p:clrMapOvr>
    <a:masterClrMapping/>
  </p:clrMapOvr>
  <p:transition spd="med">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5"/>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00" rtl="0" eaLnBrk="1" fontAlgn="auto" latinLnBrk="0" hangingPunct="1">
              <a:lnSpc>
                <a:spcPct val="100000"/>
              </a:lnSpc>
              <a:spcBef>
                <a:spcPts val="0"/>
              </a:spcBef>
              <a:spcAft>
                <a:spcPts val="0"/>
              </a:spcAft>
              <a:buClrTx/>
              <a:buSzTx/>
              <a:buFontTx/>
              <a:buNone/>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27"/>
          <p:cNvSpPr>
            <a:spLocks noGrp="1" noRot="1" noChangeAspect="1" noMove="1" noResize="1" noEditPoints="1" noAdjustHandles="1" noChangeArrowheads="1" noChangeShapeType="1" noTextEdit="1"/>
          </p:cNvSpPr>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09600" rtl="0" eaLnBrk="1" fontAlgn="auto" latinLnBrk="0" hangingPunct="1">
              <a:lnSpc>
                <a:spcPct val="100000"/>
              </a:lnSpc>
              <a:spcBef>
                <a:spcPts val="0"/>
              </a:spcBef>
              <a:spcAft>
                <a:spcPts val="0"/>
              </a:spcAft>
              <a:buClrTx/>
              <a:buSzTx/>
              <a:buFontTx/>
              <a:buNone/>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ight Triangle 29"/>
          <p:cNvSpPr>
            <a:spLocks noGrp="1" noRot="1" noChangeAspect="1" noMove="1" noResize="1" noEditPoints="1" noAdjustHandles="1" noChangeArrowheads="1" noChangeShapeType="1" noTextEdit="1"/>
          </p:cNvSpPr>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00" rtl="0" eaLnBrk="1" fontAlgn="auto" latinLnBrk="0" hangingPunct="1">
              <a:lnSpc>
                <a:spcPct val="100000"/>
              </a:lnSpc>
              <a:spcBef>
                <a:spcPts val="0"/>
              </a:spcBef>
              <a:spcAft>
                <a:spcPts val="0"/>
              </a:spcAft>
              <a:buClrTx/>
              <a:buSzTx/>
              <a:buFontTx/>
              <a:buNone/>
              <a:defRPr/>
            </a:pPr>
            <a:endPar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6"/>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rot="16200000">
            <a:off x="729485" y="1327916"/>
            <a:ext cx="4979334" cy="4812703"/>
          </a:xfrm>
          <a:prstGeom prst="rect">
            <a:avLst/>
          </a:prstGeom>
        </p:spPr>
      </p:pic>
      <p:sp>
        <p:nvSpPr>
          <p:cNvPr id="4" name="TextBox 3"/>
          <p:cNvSpPr txBox="1"/>
          <p:nvPr/>
        </p:nvSpPr>
        <p:spPr>
          <a:xfrm>
            <a:off x="5947235" y="1955800"/>
            <a:ext cx="5145039" cy="1952947"/>
          </a:xfrm>
          <a:prstGeom prst="rect">
            <a:avLst/>
          </a:prstGeom>
          <a:noFill/>
        </p:spPr>
        <p:txBody>
          <a:bodyPr vert="horz" lIns="60960" tIns="30480" rIns="60960" bIns="30480" rtlCol="0" anchor="ctr">
            <a:normAutofit/>
          </a:bodyPr>
          <a:lstStyle/>
          <a:p>
            <a:pPr marL="0" marR="0" lvl="0" indent="-152400" algn="ctr" defTabSz="609600" rtl="0" eaLnBrk="1" fontAlgn="auto" latinLnBrk="0" hangingPunct="1">
              <a:lnSpc>
                <a:spcPct val="90000"/>
              </a:lnSpc>
              <a:spcBef>
                <a:spcPct val="0"/>
              </a:spcBef>
              <a:spcAft>
                <a:spcPts val="400"/>
              </a:spcAft>
              <a:buClrTx/>
              <a:buSzTx/>
              <a:buFontTx/>
              <a:buNone/>
              <a:defRPr/>
            </a:pPr>
            <a:r>
              <a:rPr kumimoji="0" lang="en-US" sz="6400" b="0" i="0" u="none" strike="noStrike" kern="1200" cap="none" spc="0" normalizeH="0" baseline="0" noProof="0" dirty="0" err="1" smtClean="0">
                <a:ln>
                  <a:noFill/>
                </a:ln>
                <a:solidFill>
                  <a:srgbClr val="F92D67"/>
                </a:solidFill>
                <a:effectLst/>
                <a:uLnTx/>
                <a:uFillTx/>
                <a:latin typeface="Sigmar One" panose="00000500000000000000" pitchFamily="2" charset="0"/>
                <a:ea typeface="+mn-ea"/>
                <a:cs typeface="+mn-cs"/>
              </a:rPr>
              <a:t>Luyện</a:t>
            </a:r>
            <a:r>
              <a:rPr kumimoji="0" lang="en-US" sz="6400" b="0" i="0" u="none" strike="noStrike" kern="1200" cap="none" spc="0" normalizeH="0" baseline="0" noProof="0" dirty="0" smtClean="0">
                <a:ln>
                  <a:noFill/>
                </a:ln>
                <a:solidFill>
                  <a:srgbClr val="F92D67"/>
                </a:solidFill>
                <a:effectLst/>
                <a:uLnTx/>
                <a:uFillTx/>
                <a:latin typeface="Sigmar One" panose="00000500000000000000" pitchFamily="2" charset="0"/>
                <a:ea typeface="+mn-ea"/>
                <a:cs typeface="+mn-cs"/>
              </a:rPr>
              <a:t> </a:t>
            </a:r>
            <a:r>
              <a:rPr kumimoji="0" lang="en-US" sz="6400" b="0" i="0" u="none" strike="noStrike" kern="1200" cap="none" spc="0" normalizeH="0" baseline="0" noProof="0" dirty="0" err="1" smtClean="0">
                <a:ln>
                  <a:noFill/>
                </a:ln>
                <a:solidFill>
                  <a:srgbClr val="F92D67"/>
                </a:solidFill>
                <a:effectLst/>
                <a:uLnTx/>
                <a:uFillTx/>
                <a:latin typeface="Sigmar One" panose="00000500000000000000" pitchFamily="2" charset="0"/>
                <a:ea typeface="+mn-ea"/>
                <a:cs typeface="+mn-cs"/>
              </a:rPr>
              <a:t>đọc</a:t>
            </a:r>
            <a:r>
              <a:rPr kumimoji="0" lang="en-US" sz="6400" b="0" i="0" u="none" strike="noStrike" kern="1200" cap="none" spc="0" normalizeH="0" noProof="0" dirty="0" smtClean="0">
                <a:ln>
                  <a:noFill/>
                </a:ln>
                <a:solidFill>
                  <a:srgbClr val="F92D67"/>
                </a:solidFill>
                <a:effectLst/>
                <a:uLnTx/>
                <a:uFillTx/>
                <a:latin typeface="Sigmar One" panose="00000500000000000000" pitchFamily="2" charset="0"/>
                <a:ea typeface="+mn-ea"/>
                <a:cs typeface="+mn-cs"/>
              </a:rPr>
              <a:t> </a:t>
            </a:r>
            <a:r>
              <a:rPr kumimoji="0" lang="en-US" sz="6400" b="0" i="0" u="none" strike="noStrike" kern="1200" cap="none" spc="0" normalizeH="0" noProof="0" dirty="0" err="1" smtClean="0">
                <a:ln>
                  <a:noFill/>
                </a:ln>
                <a:solidFill>
                  <a:srgbClr val="F92D67"/>
                </a:solidFill>
                <a:effectLst/>
                <a:uLnTx/>
                <a:uFillTx/>
                <a:latin typeface="Sigmar One" panose="00000500000000000000" pitchFamily="2" charset="0"/>
                <a:ea typeface="+mn-ea"/>
                <a:cs typeface="+mn-cs"/>
              </a:rPr>
              <a:t>lại</a:t>
            </a:r>
            <a:endParaRPr kumimoji="0" lang="en-US" sz="6400" b="0" i="0" u="none" strike="noStrike" kern="1200" cap="none" spc="0" normalizeH="0" baseline="0" noProof="0" dirty="0">
              <a:ln>
                <a:noFill/>
              </a:ln>
              <a:solidFill>
                <a:srgbClr val="F92D67"/>
              </a:solidFill>
              <a:effectLst/>
              <a:uLnTx/>
              <a:uFillTx/>
              <a:latin typeface="Sigmar One" panose="00000500000000000000" pitchFamily="2" charset="0"/>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33401" y="762000"/>
            <a:ext cx="11125200" cy="5755422"/>
          </a:xfrm>
          <a:prstGeom prst="rect">
            <a:avLst/>
          </a:prstGeom>
          <a:noFill/>
          <a:ln>
            <a:noFill/>
          </a:ln>
          <a:effectLst/>
        </p:spPr>
        <p:txBody>
          <a:bodyPr wrap="square">
            <a:spAutoFit/>
          </a:bodyPr>
          <a:lstStyle/>
          <a:p>
            <a:pPr marL="0" marR="0" lvl="0" indent="0" algn="ctr" defTabSz="6096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smtClean="0">
                <a:ln>
                  <a:noFill/>
                </a:ln>
                <a:solidFill>
                  <a:srgbClr val="1F497D">
                    <a:lumMod val="50000"/>
                  </a:srgbClr>
                </a:solidFill>
                <a:effectLst/>
                <a:uLnTx/>
                <a:uFillTx/>
                <a:latin typeface="OpenSans"/>
                <a:ea typeface="+mn-ea"/>
                <a:cs typeface="+mn-cs"/>
              </a:rPr>
              <a:t>	</a:t>
            </a:r>
            <a:r>
              <a:rPr kumimoji="0" lang="en-US" sz="2400" b="1" i="0" u="none" strike="noStrike" kern="1200" cap="none" spc="-133" normalizeH="0" baseline="0" noProof="0" dirty="0">
                <a:ln>
                  <a:noFill/>
                </a:ln>
                <a:solidFill>
                  <a:srgbClr val="FF0000"/>
                </a:solidFill>
                <a:effectLst/>
                <a:uLnTx/>
                <a:uFillTx/>
                <a:latin typeface="Nunito Black" pitchFamily="2" charset="0"/>
                <a:ea typeface="+mn-ea"/>
                <a:cs typeface="+mn-cs"/>
              </a:rPr>
              <a:t>CÂY BÚT </a:t>
            </a:r>
            <a:r>
              <a:rPr kumimoji="0" lang="en-US" sz="2400" b="1" i="0" u="none" strike="noStrike" kern="1200" cap="none" spc="-133" normalizeH="0" baseline="0" noProof="0" dirty="0" smtClean="0">
                <a:ln>
                  <a:noFill/>
                </a:ln>
                <a:solidFill>
                  <a:srgbClr val="FF0000"/>
                </a:solidFill>
                <a:effectLst/>
                <a:uLnTx/>
                <a:uFillTx/>
                <a:latin typeface="Nunito Black" pitchFamily="2" charset="0"/>
                <a:ea typeface="+mn-ea"/>
                <a:cs typeface="+mn-cs"/>
              </a:rPr>
              <a:t>THẦN</a:t>
            </a:r>
            <a:endParaRPr kumimoji="0" lang="en-US" sz="2400" b="0" i="0" u="none" strike="noStrike" kern="1200" cap="none" spc="0" normalizeH="0" baseline="0" noProof="0" dirty="0" smtClean="0">
              <a:ln>
                <a:noFill/>
              </a:ln>
              <a:solidFill>
                <a:srgbClr val="1F497D">
                  <a:lumMod val="50000"/>
                </a:srgbClr>
              </a:solidFill>
              <a:effectLst/>
              <a:uLnTx/>
              <a:uFillTx/>
              <a:latin typeface="Nunito Black" pitchFamily="2" charset="0"/>
              <a:ea typeface="+mn-ea"/>
              <a:cs typeface="+mn-cs"/>
            </a:endParaRPr>
          </a:p>
          <a:p>
            <a:pPr marL="0" marR="0" lvl="0" indent="0" algn="l" defTabSz="6096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a:ln>
                  <a:noFill/>
                </a:ln>
                <a:solidFill>
                  <a:srgbClr val="1F497D">
                    <a:lumMod val="50000"/>
                  </a:srgbClr>
                </a:solidFill>
                <a:effectLst/>
                <a:uLnTx/>
                <a:uFillTx/>
                <a:latin typeface="OpenSans"/>
                <a:ea typeface="+mn-ea"/>
                <a:cs typeface="+mn-cs"/>
              </a:rPr>
              <a:t>	</a:t>
            </a:r>
            <a:r>
              <a:rPr kumimoji="0" lang="vi-VN" sz="2000" b="0" i="0" u="none" strike="noStrike" kern="1200" cap="none" spc="0" normalizeH="0" baseline="0" noProof="0" dirty="0" smtClean="0">
                <a:ln>
                  <a:noFill/>
                </a:ln>
                <a:solidFill>
                  <a:srgbClr val="008000"/>
                </a:solidFill>
                <a:effectLst/>
                <a:uLnTx/>
                <a:uFillTx/>
                <a:latin typeface="Nunito Black" pitchFamily="2" charset="0"/>
                <a:ea typeface="+mn-ea"/>
                <a:cs typeface="+mn-cs"/>
              </a:rPr>
              <a:t>Ngày </a:t>
            </a:r>
            <a:r>
              <a:rPr kumimoji="0" lang="vi-VN" sz="2000" b="0" i="0" u="none" strike="noStrike" kern="1200" cap="none" spc="0" normalizeH="0" baseline="0" noProof="0" dirty="0">
                <a:ln>
                  <a:noFill/>
                </a:ln>
                <a:solidFill>
                  <a:srgbClr val="008000"/>
                </a:solidFill>
                <a:effectLst/>
                <a:uLnTx/>
                <a:uFillTx/>
                <a:latin typeface="Nunito Black" pitchFamily="2" charset="0"/>
                <a:ea typeface="+mn-ea"/>
                <a:cs typeface="+mn-cs"/>
              </a:rPr>
              <a:t>xưa, có một em bé rất thông minh, tên là Mã Lương. Mã Lương rất thích vẽ. Khi kiếm củi trên núi hay lúc cắt cỏ ven sông, em đều tập vẽ trên đất, trên đá. Em vẽ chim, tưởng như sắp được nghe chim hót; vẽ cá, tưởng được trông thấy cá bơi. Em ao ước có một cây bút vẽ.</a:t>
            </a:r>
            <a:endParaRPr kumimoji="0" lang="vi-VN" sz="2000" b="0" i="0" u="none" strike="noStrike" kern="1200" cap="none" spc="0" normalizeH="0" baseline="0" noProof="0" dirty="0">
              <a:ln>
                <a:noFill/>
              </a:ln>
              <a:solidFill>
                <a:srgbClr val="008000"/>
              </a:solidFill>
              <a:effectLst/>
              <a:uLnTx/>
              <a:uFillTx/>
              <a:latin typeface="Nunito Black" pitchFamily="2" charset="0"/>
              <a:ea typeface="+mn-ea"/>
              <a:cs typeface="+mn-cs"/>
            </a:endParaRPr>
          </a:p>
          <a:p>
            <a:pPr marL="0" marR="0" lvl="0" indent="0" algn="l" defTabSz="6096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smtClean="0">
                <a:ln>
                  <a:noFill/>
                </a:ln>
                <a:solidFill>
                  <a:srgbClr val="008000"/>
                </a:solidFill>
                <a:effectLst/>
                <a:uLnTx/>
                <a:uFillTx/>
                <a:latin typeface="Nunito Black" pitchFamily="2" charset="0"/>
                <a:ea typeface="+mn-ea"/>
                <a:cs typeface="+mn-cs"/>
              </a:rPr>
              <a:t>	</a:t>
            </a:r>
            <a:r>
              <a:rPr kumimoji="0" lang="vi-VN" sz="2000" b="0" i="0" u="none" strike="noStrike" kern="1200" cap="none" spc="0" normalizeH="0" baseline="0" noProof="0" dirty="0" smtClean="0">
                <a:ln>
                  <a:noFill/>
                </a:ln>
                <a:solidFill>
                  <a:srgbClr val="008000"/>
                </a:solidFill>
                <a:effectLst/>
                <a:uLnTx/>
                <a:uFillTx/>
                <a:latin typeface="Nunito Black" pitchFamily="2" charset="0"/>
                <a:ea typeface="+mn-ea"/>
                <a:cs typeface="+mn-cs"/>
              </a:rPr>
              <a:t>Một </a:t>
            </a:r>
            <a:r>
              <a:rPr kumimoji="0" lang="vi-VN" sz="2000" b="0" i="0" u="none" strike="noStrike" kern="1200" cap="none" spc="0" normalizeH="0" baseline="0" noProof="0" dirty="0">
                <a:ln>
                  <a:noFill/>
                </a:ln>
                <a:solidFill>
                  <a:srgbClr val="008000"/>
                </a:solidFill>
                <a:effectLst/>
                <a:uLnTx/>
                <a:uFillTx/>
                <a:latin typeface="Nunito Black" pitchFamily="2" charset="0"/>
                <a:ea typeface="+mn-ea"/>
                <a:cs typeface="+mn-cs"/>
              </a:rPr>
              <a:t>đêm, Mã Lương mơ thấy một cụ già tóc bạc phơ đưa cho em cây bút sáng lấp lánh. Em reo lên: “Cây bút đẹp quá! Cháu cảm ơn ông!”. Tỉnh dậy, Mã Lương thấy cây bút vẫn trong tay mình.</a:t>
            </a:r>
            <a:endParaRPr kumimoji="0" lang="vi-VN" sz="2000" b="0" i="0" u="none" strike="noStrike" kern="1200" cap="none" spc="0" normalizeH="0" baseline="0" noProof="0" dirty="0">
              <a:ln>
                <a:noFill/>
              </a:ln>
              <a:solidFill>
                <a:srgbClr val="008000"/>
              </a:solidFill>
              <a:effectLst/>
              <a:uLnTx/>
              <a:uFillTx/>
              <a:latin typeface="Nunito Black" pitchFamily="2" charset="0"/>
              <a:ea typeface="+mn-ea"/>
              <a:cs typeface="+mn-cs"/>
            </a:endParaRPr>
          </a:p>
          <a:p>
            <a:pPr marL="0" marR="0" lvl="0" indent="0" algn="l" defTabSz="6096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smtClean="0">
                <a:ln>
                  <a:noFill/>
                </a:ln>
                <a:solidFill>
                  <a:srgbClr val="008000"/>
                </a:solidFill>
                <a:effectLst/>
                <a:uLnTx/>
                <a:uFillTx/>
                <a:latin typeface="Nunito Black" pitchFamily="2" charset="0"/>
                <a:ea typeface="+mn-ea"/>
                <a:cs typeface="+mn-cs"/>
              </a:rPr>
              <a:t>	</a:t>
            </a:r>
            <a:r>
              <a:rPr kumimoji="0" lang="vi-VN" sz="2000" b="0" i="0" u="none" strike="noStrike" kern="1200" cap="none" spc="0" normalizeH="0" baseline="0" noProof="0" dirty="0" smtClean="0">
                <a:ln>
                  <a:noFill/>
                </a:ln>
                <a:solidFill>
                  <a:srgbClr val="008000"/>
                </a:solidFill>
                <a:effectLst/>
                <a:uLnTx/>
                <a:uFillTx/>
                <a:latin typeface="Nunito Black" pitchFamily="2" charset="0"/>
                <a:ea typeface="+mn-ea"/>
                <a:cs typeface="+mn-cs"/>
              </a:rPr>
              <a:t>Mã </a:t>
            </a:r>
            <a:r>
              <a:rPr kumimoji="0" lang="vi-VN" sz="2000" b="0" i="0" u="none" strike="noStrike" kern="1200" cap="none" spc="0" normalizeH="0" baseline="0" noProof="0" dirty="0">
                <a:ln>
                  <a:noFill/>
                </a:ln>
                <a:solidFill>
                  <a:srgbClr val="008000"/>
                </a:solidFill>
                <a:effectLst/>
                <a:uLnTx/>
                <a:uFillTx/>
                <a:latin typeface="Nunito Black" pitchFamily="2" charset="0"/>
                <a:ea typeface="+mn-ea"/>
                <a:cs typeface="+mn-cs"/>
              </a:rPr>
              <a:t>Lương vẽ một con chim, chim tung cánh bat; vẽ một con cá, cá vẫy đuôi trường xuống sông,… Mã Lương liền dùng bút thần vẽ cho người nghèo trong làng. Nhà nào không có cày, em vẽ cho cày. Nhà nào không có cuốc, em vẽ cho cuốc,...</a:t>
            </a:r>
            <a:endParaRPr kumimoji="0" lang="vi-VN" sz="2000" b="0" i="0" u="none" strike="noStrike" kern="1200" cap="none" spc="0" normalizeH="0" baseline="0" noProof="0" dirty="0">
              <a:ln>
                <a:noFill/>
              </a:ln>
              <a:solidFill>
                <a:srgbClr val="008000"/>
              </a:solidFill>
              <a:effectLst/>
              <a:uLnTx/>
              <a:uFillTx/>
              <a:latin typeface="Nunito Black" pitchFamily="2" charset="0"/>
              <a:ea typeface="+mn-ea"/>
              <a:cs typeface="+mn-cs"/>
            </a:endParaRPr>
          </a:p>
          <a:p>
            <a:pPr marL="0" marR="0" lvl="0" indent="0" algn="l" defTabSz="6096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smtClean="0">
                <a:ln>
                  <a:noFill/>
                </a:ln>
                <a:solidFill>
                  <a:srgbClr val="008000"/>
                </a:solidFill>
                <a:effectLst/>
                <a:uLnTx/>
                <a:uFillTx/>
                <a:latin typeface="Nunito Black" pitchFamily="2" charset="0"/>
                <a:ea typeface="+mn-ea"/>
                <a:cs typeface="+mn-cs"/>
              </a:rPr>
              <a:t>	</a:t>
            </a:r>
            <a:r>
              <a:rPr kumimoji="0" lang="vi-VN" sz="2000" b="0" i="0" u="none" strike="noStrike" kern="1200" cap="none" spc="0" normalizeH="0" baseline="0" noProof="0" dirty="0" smtClean="0">
                <a:ln>
                  <a:noFill/>
                </a:ln>
                <a:solidFill>
                  <a:srgbClr val="008000"/>
                </a:solidFill>
                <a:effectLst/>
                <a:uLnTx/>
                <a:uFillTx/>
                <a:latin typeface="Nunito Black" pitchFamily="2" charset="0"/>
                <a:ea typeface="+mn-ea"/>
                <a:cs typeface="+mn-cs"/>
              </a:rPr>
              <a:t>Biết </a:t>
            </a:r>
            <a:r>
              <a:rPr kumimoji="0" lang="vi-VN" sz="2000" b="0" i="0" u="none" strike="noStrike" kern="1200" cap="none" spc="0" normalizeH="0" baseline="0" noProof="0" dirty="0">
                <a:ln>
                  <a:noFill/>
                </a:ln>
                <a:solidFill>
                  <a:srgbClr val="008000"/>
                </a:solidFill>
                <a:effectLst/>
                <a:uLnTx/>
                <a:uFillTx/>
                <a:latin typeface="Nunito Black" pitchFamily="2" charset="0"/>
                <a:ea typeface="+mn-ea"/>
                <a:cs typeface="+mn-cs"/>
              </a:rPr>
              <a:t>chuyện, một phú ông trong làng sai đầy tớ: “Mau bắt Mã Lương về cho ta!”. Hắn bắt Mã Lương vẽ theo ý muốn của hắn. Mã Lương không chịu. Hắn nhốt em vào chuồng ngựa bỏ đói, bỏ rét. Nhưng Mã Lương vẽ bánh để ăn, vẽ lò sưởi để sưởi.</a:t>
            </a:r>
            <a:endParaRPr kumimoji="0" lang="vi-VN" sz="2000" b="0" i="0" u="none" strike="noStrike" kern="1200" cap="none" spc="0" normalizeH="0" baseline="0" noProof="0" dirty="0">
              <a:ln>
                <a:noFill/>
              </a:ln>
              <a:solidFill>
                <a:srgbClr val="008000"/>
              </a:solidFill>
              <a:effectLst/>
              <a:uLnTx/>
              <a:uFillTx/>
              <a:latin typeface="Nunito Black" pitchFamily="2" charset="0"/>
              <a:ea typeface="+mn-ea"/>
              <a:cs typeface="+mn-cs"/>
            </a:endParaRPr>
          </a:p>
          <a:p>
            <a:pPr marL="0" marR="0" lvl="0" indent="0" algn="l" defTabSz="6096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smtClean="0">
                <a:ln>
                  <a:noFill/>
                </a:ln>
                <a:solidFill>
                  <a:srgbClr val="008000"/>
                </a:solidFill>
                <a:effectLst/>
                <a:uLnTx/>
                <a:uFillTx/>
                <a:latin typeface="Nunito Black" pitchFamily="2" charset="0"/>
                <a:ea typeface="+mn-ea"/>
                <a:cs typeface="+mn-cs"/>
              </a:rPr>
              <a:t>	</a:t>
            </a:r>
            <a:r>
              <a:rPr kumimoji="0" lang="vi-VN" sz="2000" b="0" i="0" u="none" strike="noStrike" kern="1200" cap="none" spc="0" normalizeH="0" baseline="0" noProof="0" dirty="0" smtClean="0">
                <a:ln>
                  <a:noFill/>
                </a:ln>
                <a:solidFill>
                  <a:srgbClr val="008000"/>
                </a:solidFill>
                <a:effectLst/>
                <a:uLnTx/>
                <a:uFillTx/>
                <a:latin typeface="Nunito Black" pitchFamily="2" charset="0"/>
                <a:ea typeface="+mn-ea"/>
                <a:cs typeface="+mn-cs"/>
              </a:rPr>
              <a:t>Phú </a:t>
            </a:r>
            <a:r>
              <a:rPr kumimoji="0" lang="vi-VN" sz="2000" b="0" i="0" u="none" strike="noStrike" kern="1200" cap="none" spc="0" normalizeH="0" baseline="0" noProof="0" dirty="0">
                <a:ln>
                  <a:noFill/>
                </a:ln>
                <a:solidFill>
                  <a:srgbClr val="008000"/>
                </a:solidFill>
                <a:effectLst/>
                <a:uLnTx/>
                <a:uFillTx/>
                <a:latin typeface="Nunito Black" pitchFamily="2" charset="0"/>
                <a:ea typeface="+mn-ea"/>
                <a:cs typeface="+mn-cs"/>
              </a:rPr>
              <a:t>ông sai đầy tớ xông vào cướp bút thần. Nhưng Mã Lương đã vượt ra ngoài bằng chiếc thang vẽ trên tường. Rồi Mã Lương vẽ một con ngựa, đi khắp đó đây giúp đỡ người nghèo khổ.</a:t>
            </a:r>
            <a:endParaRPr kumimoji="0" lang="vi-VN" sz="2000" b="0" i="0" u="none" strike="noStrike" kern="1200" cap="none" spc="0" normalizeH="0" baseline="0" noProof="0" dirty="0">
              <a:ln>
                <a:noFill/>
              </a:ln>
              <a:solidFill>
                <a:srgbClr val="008000"/>
              </a:solidFill>
              <a:effectLst/>
              <a:uLnTx/>
              <a:uFillTx/>
              <a:latin typeface="Nunito Black" pitchFamily="2" charset="0"/>
              <a:ea typeface="+mn-ea"/>
              <a:cs typeface="+mn-cs"/>
            </a:endParaRPr>
          </a:p>
          <a:p>
            <a:pPr marL="0" marR="0" lvl="0" indent="0" algn="r" defTabSz="609600" rtl="0" eaLnBrk="1" fontAlgn="auto" latinLnBrk="0" hangingPunct="1">
              <a:lnSpc>
                <a:spcPct val="100000"/>
              </a:lnSpc>
              <a:spcBef>
                <a:spcPts val="0"/>
              </a:spcBef>
              <a:spcAft>
                <a:spcPts val="0"/>
              </a:spcAft>
              <a:buClrTx/>
              <a:buSzTx/>
              <a:buFontTx/>
              <a:buNone/>
              <a:defRPr/>
            </a:pPr>
            <a:r>
              <a:rPr kumimoji="0" lang="vi-VN" sz="2000" b="0" i="0" u="none" strike="noStrike" kern="1200" cap="none" spc="0" normalizeH="0" baseline="0" noProof="0" dirty="0">
                <a:ln>
                  <a:noFill/>
                </a:ln>
                <a:solidFill>
                  <a:srgbClr val="008000"/>
                </a:solidFill>
                <a:effectLst/>
                <a:uLnTx/>
                <a:uFillTx/>
                <a:latin typeface="Nunito Black" pitchFamily="2" charset="0"/>
                <a:ea typeface="+mn-ea"/>
                <a:cs typeface="+mn-cs"/>
              </a:rPr>
              <a:t>(Theo Truyện cổ tích Trung Quốc</a:t>
            </a:r>
            <a:r>
              <a:rPr kumimoji="0" lang="vi-VN" sz="2000" b="0" i="0" u="none" strike="noStrike" kern="1200" cap="none" spc="0" normalizeH="0" baseline="0" noProof="0" dirty="0" smtClean="0">
                <a:ln>
                  <a:noFill/>
                </a:ln>
                <a:solidFill>
                  <a:srgbClr val="008000"/>
                </a:solidFill>
                <a:effectLst/>
                <a:uLnTx/>
                <a:uFillTx/>
                <a:latin typeface="Nunito Black" pitchFamily="2" charset="0"/>
                <a:ea typeface="+mn-ea"/>
                <a:cs typeface="+mn-cs"/>
              </a:rPr>
              <a:t>)</a:t>
            </a:r>
            <a:endParaRPr kumimoji="0" lang="vi-VN" sz="2000" b="0" i="0" u="none" strike="noStrike" kern="1200" cap="none" spc="0" normalizeH="0" baseline="0" noProof="0" dirty="0">
              <a:ln>
                <a:noFill/>
              </a:ln>
              <a:solidFill>
                <a:srgbClr val="008000"/>
              </a:solidFill>
              <a:effectLst/>
              <a:uLnTx/>
              <a:uFillTx/>
              <a:latin typeface="Nunito Black" pitchFamily="2" charset="0"/>
              <a:ea typeface="+mn-ea"/>
              <a:cs typeface="+mn-cs"/>
            </a:endParaRPr>
          </a:p>
        </p:txBody>
      </p:sp>
      <p:pic>
        <p:nvPicPr>
          <p:cNvPr id="3" name="Picture 2"/>
          <p:cNvPicPr>
            <a:picLocks noChangeAspect="1"/>
          </p:cNvPicPr>
          <p:nvPr/>
        </p:nvPicPr>
        <p:blipFill>
          <a:blip r:embed="rId2"/>
          <a:stretch>
            <a:fillRect/>
          </a:stretch>
        </p:blipFill>
        <p:spPr>
          <a:xfrm>
            <a:off x="81718" y="15240"/>
            <a:ext cx="957155" cy="762066"/>
          </a:xfrm>
          <a:prstGeom prst="ellipse">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5"/>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3" name="Freeform: Shape 27"/>
          <p:cNvSpPr>
            <a:spLocks noGrp="1" noRot="1" noChangeAspect="1" noMove="1" noResize="1" noEditPoints="1" noAdjustHandles="1" noChangeArrowheads="1" noChangeShapeType="1" noTextEdit="1"/>
          </p:cNvSpPr>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4" name="Right Triangle 29"/>
          <p:cNvSpPr>
            <a:spLocks noGrp="1" noRot="1" noChangeAspect="1" noMove="1" noResize="1" noEditPoints="1" noAdjustHandles="1" noChangeArrowheads="1" noChangeShapeType="1" noTextEdit="1"/>
          </p:cNvSpPr>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pic>
        <p:nvPicPr>
          <p:cNvPr id="3" name="Picture 6"/>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rot="16200000">
            <a:off x="526285" y="1302516"/>
            <a:ext cx="4979334" cy="4812703"/>
          </a:xfrm>
          <a:prstGeom prst="rect">
            <a:avLst/>
          </a:prstGeom>
        </p:spPr>
      </p:pic>
      <p:sp>
        <p:nvSpPr>
          <p:cNvPr id="4" name="TextBox 3"/>
          <p:cNvSpPr txBox="1"/>
          <p:nvPr/>
        </p:nvSpPr>
        <p:spPr>
          <a:xfrm>
            <a:off x="5257800" y="1955800"/>
            <a:ext cx="6121399" cy="1952947"/>
          </a:xfrm>
          <a:prstGeom prst="rect">
            <a:avLst/>
          </a:prstGeom>
          <a:noFill/>
        </p:spPr>
        <p:txBody>
          <a:bodyPr vert="horz" lIns="60960" tIns="30480" rIns="60960" bIns="30480" rtlCol="0" anchor="ctr">
            <a:normAutofit/>
          </a:bodyPr>
          <a:lstStyle/>
          <a:p>
            <a:pPr indent="-152400" algn="ctr">
              <a:lnSpc>
                <a:spcPct val="90000"/>
              </a:lnSpc>
              <a:spcBef>
                <a:spcPct val="0"/>
              </a:spcBef>
              <a:spcAft>
                <a:spcPts val="400"/>
              </a:spcAft>
            </a:pPr>
            <a:r>
              <a:rPr lang="en-US" sz="5400" dirty="0" err="1" smtClean="0">
                <a:solidFill>
                  <a:srgbClr val="F92D67"/>
                </a:solidFill>
                <a:latin typeface="Sigmar One" panose="00000500000000000000" pitchFamily="2" charset="0"/>
                <a:ea typeface="+mj-ea"/>
                <a:cs typeface="+mj-cs"/>
              </a:rPr>
              <a:t>Đọc</a:t>
            </a:r>
            <a:r>
              <a:rPr lang="en-US" sz="5400" dirty="0" smtClean="0">
                <a:solidFill>
                  <a:srgbClr val="F92D67"/>
                </a:solidFill>
                <a:latin typeface="Sigmar One" panose="00000500000000000000" pitchFamily="2" charset="0"/>
                <a:ea typeface="+mj-ea"/>
                <a:cs typeface="+mj-cs"/>
              </a:rPr>
              <a:t> </a:t>
            </a:r>
            <a:r>
              <a:rPr lang="en-US" sz="5400" dirty="0" err="1" smtClean="0">
                <a:solidFill>
                  <a:srgbClr val="F92D67"/>
                </a:solidFill>
                <a:latin typeface="Sigmar One" panose="00000500000000000000" pitchFamily="2" charset="0"/>
                <a:ea typeface="+mj-ea"/>
                <a:cs typeface="+mj-cs"/>
              </a:rPr>
              <a:t>mở</a:t>
            </a:r>
            <a:r>
              <a:rPr lang="en-US" sz="5400" dirty="0" smtClean="0">
                <a:solidFill>
                  <a:srgbClr val="F92D67"/>
                </a:solidFill>
                <a:latin typeface="Sigmar One" panose="00000500000000000000" pitchFamily="2" charset="0"/>
                <a:ea typeface="+mj-ea"/>
                <a:cs typeface="+mj-cs"/>
              </a:rPr>
              <a:t> </a:t>
            </a:r>
            <a:r>
              <a:rPr lang="en-US" sz="5400" dirty="0" err="1" smtClean="0">
                <a:solidFill>
                  <a:srgbClr val="F92D67"/>
                </a:solidFill>
                <a:latin typeface="Sigmar One" panose="00000500000000000000" pitchFamily="2" charset="0"/>
                <a:ea typeface="+mj-ea"/>
                <a:cs typeface="+mj-cs"/>
              </a:rPr>
              <a:t>rộng</a:t>
            </a:r>
            <a:endParaRPr lang="en-US" sz="5400" dirty="0">
              <a:solidFill>
                <a:srgbClr val="F92D67"/>
              </a:solidFill>
              <a:latin typeface="Sigmar One" panose="00000500000000000000" pitchFamily="2" charset="0"/>
              <a:ea typeface="+mj-ea"/>
              <a:cs typeface="+mj-cs"/>
            </a:endParaRPr>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1718" y="15240"/>
            <a:ext cx="957155" cy="762066"/>
          </a:xfrm>
          <a:prstGeom prst="ellipse">
            <a:avLst/>
          </a:prstGeom>
        </p:spPr>
      </p:pic>
      <p:sp>
        <p:nvSpPr>
          <p:cNvPr id="4" name="Rectangle 3"/>
          <p:cNvSpPr/>
          <p:nvPr/>
        </p:nvSpPr>
        <p:spPr>
          <a:xfrm>
            <a:off x="1066800" y="609600"/>
            <a:ext cx="9829800" cy="1200329"/>
          </a:xfrm>
          <a:prstGeom prst="rect">
            <a:avLst/>
          </a:prstGeom>
          <a:noFill/>
          <a:ln>
            <a:noFill/>
          </a:ln>
        </p:spPr>
        <p:txBody>
          <a:bodyPr wrap="square">
            <a:spAutoFit/>
          </a:bodyPr>
          <a:lstStyle/>
          <a:p>
            <a:r>
              <a:rPr lang="vi-VN" sz="2400" b="1" dirty="0" smtClean="0">
                <a:solidFill>
                  <a:srgbClr val="008000"/>
                </a:solidFill>
                <a:latin typeface="Nunito Black" pitchFamily="2" charset="0"/>
              </a:rPr>
              <a:t>Câu 1</a:t>
            </a:r>
            <a:r>
              <a:rPr lang="en-US" sz="2400" b="1" dirty="0" smtClean="0">
                <a:solidFill>
                  <a:srgbClr val="008000"/>
                </a:solidFill>
                <a:latin typeface="Nunito Black" pitchFamily="2" charset="0"/>
              </a:rPr>
              <a:t>: </a:t>
            </a:r>
            <a:r>
              <a:rPr lang="vi-VN" sz="2400" b="1" dirty="0" smtClean="0">
                <a:solidFill>
                  <a:srgbClr val="008000"/>
                </a:solidFill>
                <a:latin typeface="Nunito Black" pitchFamily="2" charset="0"/>
              </a:rPr>
              <a:t>Tìm </a:t>
            </a:r>
            <a:r>
              <a:rPr lang="vi-VN" sz="2400" b="1" dirty="0">
                <a:solidFill>
                  <a:srgbClr val="008000"/>
                </a:solidFill>
                <a:latin typeface="Nunito Black" pitchFamily="2" charset="0"/>
              </a:rPr>
              <a:t>đọc bài về một nhân vật được mọi người quý mến, cảm phục và viết phiếu đọc sách theo mẫu.</a:t>
            </a:r>
            <a:endParaRPr lang="vi-VN" sz="2400" dirty="0">
              <a:solidFill>
                <a:srgbClr val="008000"/>
              </a:solidFill>
              <a:latin typeface="Nunito Black" pitchFamily="2" charset="0"/>
            </a:endParaRPr>
          </a:p>
          <a:p>
            <a:br>
              <a:rPr lang="vi-VN" dirty="0"/>
            </a:br>
            <a:endParaRPr lang="en-US" dirty="0"/>
          </a:p>
        </p:txBody>
      </p:sp>
      <p:pic>
        <p:nvPicPr>
          <p:cNvPr id="5" name="Picture 4"/>
          <p:cNvPicPr>
            <a:picLocks noChangeAspect="1"/>
          </p:cNvPicPr>
          <p:nvPr/>
        </p:nvPicPr>
        <p:blipFill>
          <a:blip r:embed="rId3"/>
          <a:stretch>
            <a:fillRect/>
          </a:stretch>
        </p:blipFill>
        <p:spPr>
          <a:xfrm>
            <a:off x="1371600" y="1981200"/>
            <a:ext cx="9411373" cy="362944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04800" y="5410200"/>
            <a:ext cx="1080543" cy="1180921"/>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846892" y="5449843"/>
            <a:ext cx="2099416" cy="1141278"/>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1028" name="Picture 4" descr="THIẾU NHI TIỆP KHẮC VỚI BÁC HỒ | Mầm non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873" y="1066800"/>
            <a:ext cx="10191679" cy="516854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81718" y="15240"/>
            <a:ext cx="957155" cy="762066"/>
          </a:xfrm>
          <a:prstGeom prst="ellipse">
            <a:avLst/>
          </a:prstGeom>
        </p:spPr>
      </p:pic>
      <p:sp>
        <p:nvSpPr>
          <p:cNvPr id="9" name="Rounded Rectangle 8"/>
          <p:cNvSpPr/>
          <p:nvPr/>
        </p:nvSpPr>
        <p:spPr>
          <a:xfrm>
            <a:off x="838200" y="1066800"/>
            <a:ext cx="10820400" cy="5257800"/>
          </a:xfrm>
          <a:prstGeom prst="roundRect">
            <a:avLst/>
          </a:prstGeom>
          <a:solidFill>
            <a:srgbClr val="FFFFFF">
              <a:alpha val="80000"/>
            </a:srgbClr>
          </a:solidFill>
          <a:ln>
            <a:solidFill>
              <a:srgbClr val="008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2400" b="0" i="0" u="none" strike="noStrike" kern="1200" cap="none" spc="0" normalizeH="0" baseline="0" noProof="0" dirty="0" smtClean="0">
                <a:ln>
                  <a:noFill/>
                </a:ln>
                <a:solidFill>
                  <a:srgbClr val="002060"/>
                </a:solidFill>
                <a:effectLst/>
                <a:uLnTx/>
                <a:uFillTx/>
                <a:latin typeface="Nunito Black" pitchFamily="2" charset="0"/>
                <a:ea typeface="+mn-ea"/>
                <a:cs typeface="#9Slide03 Arima Madurai Black" panose="00000A00000000000000" pitchFamily="2" charset="0"/>
              </a:rPr>
              <a:t>	</a:t>
            </a:r>
            <a:r>
              <a:rPr lang="vi-VN" sz="2000" b="1" dirty="0">
                <a:solidFill>
                  <a:srgbClr val="FF0000"/>
                </a:solidFill>
                <a:latin typeface="Nunito Black" pitchFamily="2" charset="0"/>
              </a:rPr>
              <a:t>Bác Hồ và thiếu nhi Tiệp Khắc</a:t>
            </a:r>
            <a:endParaRPr lang="vi-VN" sz="2000" dirty="0">
              <a:solidFill>
                <a:srgbClr val="FF0000"/>
              </a:solidFill>
              <a:latin typeface="Nunito Black" pitchFamily="2" charset="0"/>
            </a:endParaRPr>
          </a:p>
          <a:p>
            <a:pPr algn="just"/>
            <a:r>
              <a:rPr lang="en-US" sz="2000" dirty="0">
                <a:solidFill>
                  <a:srgbClr val="002060"/>
                </a:solidFill>
                <a:latin typeface="Nunito Black" pitchFamily="2" charset="0"/>
              </a:rPr>
              <a:t>	</a:t>
            </a:r>
            <a:r>
              <a:rPr lang="vi-VN" sz="2000" dirty="0">
                <a:solidFill>
                  <a:srgbClr val="008000"/>
                </a:solidFill>
                <a:latin typeface="Nunito Black" pitchFamily="2" charset="0"/>
              </a:rPr>
              <a:t>Vào một lần đến thăm nước Tiệp Khắc, Bác được một đoàn thiếu nhi đến thăm. Vì quá phấn khích nên bạn nhỏ nào cũng muốn đứng cạnh Bác dẫn đến tình trạng chen chúc, xô đẩy nhau. Để giữ trật tự và ổn định các cháu thiếu nhi, Bác đã nảy ra một sáng kiến và hỏi các cháu nhỏ</a:t>
            </a:r>
            <a:endParaRPr lang="vi-VN" sz="2000" dirty="0">
              <a:solidFill>
                <a:srgbClr val="008000"/>
              </a:solidFill>
              <a:latin typeface="Nunito Black" pitchFamily="2" charset="0"/>
            </a:endParaRPr>
          </a:p>
          <a:p>
            <a:pPr algn="just"/>
            <a:r>
              <a:rPr lang="en-US" sz="2000" dirty="0">
                <a:solidFill>
                  <a:srgbClr val="008000"/>
                </a:solidFill>
                <a:latin typeface="Nunito Black" pitchFamily="2" charset="0"/>
              </a:rPr>
              <a:t>	</a:t>
            </a:r>
            <a:r>
              <a:rPr lang="vi-VN" sz="2000" dirty="0">
                <a:solidFill>
                  <a:srgbClr val="008000"/>
                </a:solidFill>
                <a:latin typeface="Nunito Black" pitchFamily="2" charset="0"/>
              </a:rPr>
              <a:t>Bác: Các cháu trông Bác gầy hay mập nào</a:t>
            </a:r>
            <a:endParaRPr lang="vi-VN" sz="2000" dirty="0">
              <a:solidFill>
                <a:srgbClr val="008000"/>
              </a:solidFill>
              <a:latin typeface="Nunito Black" pitchFamily="2" charset="0"/>
            </a:endParaRPr>
          </a:p>
          <a:p>
            <a:pPr algn="just"/>
            <a:r>
              <a:rPr lang="en-US" sz="2000" dirty="0">
                <a:solidFill>
                  <a:srgbClr val="008000"/>
                </a:solidFill>
                <a:latin typeface="Nunito Black" pitchFamily="2" charset="0"/>
              </a:rPr>
              <a:t>	</a:t>
            </a:r>
            <a:r>
              <a:rPr lang="vi-VN" sz="2000" dirty="0">
                <a:solidFill>
                  <a:srgbClr val="008000"/>
                </a:solidFill>
                <a:latin typeface="Nunito Black" pitchFamily="2" charset="0"/>
              </a:rPr>
              <a:t>Thiếu nhi: Bác gầy lắm ạ</a:t>
            </a:r>
            <a:endParaRPr lang="vi-VN" sz="2000" dirty="0">
              <a:solidFill>
                <a:srgbClr val="008000"/>
              </a:solidFill>
              <a:latin typeface="Nunito Black" pitchFamily="2" charset="0"/>
            </a:endParaRPr>
          </a:p>
          <a:p>
            <a:pPr algn="just"/>
            <a:r>
              <a:rPr lang="en-US" sz="2000" dirty="0">
                <a:solidFill>
                  <a:srgbClr val="008000"/>
                </a:solidFill>
                <a:latin typeface="Nunito Black" pitchFamily="2" charset="0"/>
              </a:rPr>
              <a:t>	</a:t>
            </a:r>
            <a:r>
              <a:rPr lang="vi-VN" sz="2000" dirty="0">
                <a:solidFill>
                  <a:srgbClr val="008000"/>
                </a:solidFill>
                <a:latin typeface="Nunito Black" pitchFamily="2" charset="0"/>
              </a:rPr>
              <a:t>Bác: Vậy các cháu có muốn bác gầy yếu không</a:t>
            </a:r>
            <a:endParaRPr lang="vi-VN" sz="2000" dirty="0">
              <a:solidFill>
                <a:srgbClr val="008000"/>
              </a:solidFill>
              <a:latin typeface="Nunito Black" pitchFamily="2" charset="0"/>
            </a:endParaRPr>
          </a:p>
          <a:p>
            <a:pPr algn="just"/>
            <a:r>
              <a:rPr lang="en-US" sz="2000" dirty="0">
                <a:solidFill>
                  <a:srgbClr val="008000"/>
                </a:solidFill>
                <a:latin typeface="Nunito Black" pitchFamily="2" charset="0"/>
              </a:rPr>
              <a:t>	</a:t>
            </a:r>
            <a:r>
              <a:rPr lang="vi-VN" sz="2000" dirty="0">
                <a:solidFill>
                  <a:srgbClr val="008000"/>
                </a:solidFill>
                <a:latin typeface="Nunito Black" pitchFamily="2" charset="0"/>
              </a:rPr>
              <a:t>Thiếu nhi: Dạ không ạ</a:t>
            </a:r>
            <a:endParaRPr lang="vi-VN" sz="2000" dirty="0">
              <a:solidFill>
                <a:srgbClr val="008000"/>
              </a:solidFill>
              <a:latin typeface="Nunito Black" pitchFamily="2" charset="0"/>
            </a:endParaRPr>
          </a:p>
          <a:p>
            <a:pPr algn="just"/>
            <a:r>
              <a:rPr lang="en-US" sz="2000" dirty="0">
                <a:solidFill>
                  <a:srgbClr val="008000"/>
                </a:solidFill>
                <a:latin typeface="Nunito Black" pitchFamily="2" charset="0"/>
              </a:rPr>
              <a:t>	</a:t>
            </a:r>
            <a:r>
              <a:rPr lang="vi-VN" sz="2000" dirty="0">
                <a:solidFill>
                  <a:srgbClr val="008000"/>
                </a:solidFill>
                <a:latin typeface="Nunito Black" pitchFamily="2" charset="0"/>
              </a:rPr>
              <a:t>Bác: Vậy các cháu đừng chen lấn nhau, hãy cử một đại biểu đến hôn Bác thôi nhé</a:t>
            </a:r>
            <a:r>
              <a:rPr lang="en-US" sz="2000" dirty="0">
                <a:solidFill>
                  <a:srgbClr val="008000"/>
                </a:solidFill>
                <a:latin typeface="Nunito Black" pitchFamily="2" charset="0"/>
              </a:rPr>
              <a:t>.</a:t>
            </a:r>
            <a:endParaRPr lang="vi-VN" sz="2000" dirty="0">
              <a:solidFill>
                <a:srgbClr val="008000"/>
              </a:solidFill>
              <a:latin typeface="Nunito Black" pitchFamily="2" charset="0"/>
            </a:endParaRPr>
          </a:p>
          <a:p>
            <a:pPr algn="just"/>
            <a:r>
              <a:rPr lang="vi-VN" sz="2000" dirty="0">
                <a:solidFill>
                  <a:srgbClr val="008000"/>
                </a:solidFill>
                <a:latin typeface="Nunito Black" pitchFamily="2" charset="0"/>
              </a:rPr>
              <a:t>Sau lời nói của Bác, tất cả các cháu thiếu nhi đều trật tự, vâng lời và cử ra một bạn đội trưởng thay mặt cả nhóm đến hôn Bác. Bác đáp lại tình cảm của bạn nhỏ và cảm ơn tất cả các cháu thiếu nhi</a:t>
            </a:r>
            <a:endParaRPr lang="vi-VN" sz="2000" dirty="0">
              <a:solidFill>
                <a:srgbClr val="008000"/>
              </a:solidFill>
              <a:latin typeface="Nunito Black" pitchFamily="2"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1718" y="15240"/>
            <a:ext cx="957155" cy="762066"/>
          </a:xfrm>
          <a:prstGeom prst="ellipse">
            <a:avLst/>
          </a:prstGeom>
        </p:spPr>
      </p:pic>
      <p:grpSp>
        <p:nvGrpSpPr>
          <p:cNvPr id="6" name="Group 5"/>
          <p:cNvGrpSpPr/>
          <p:nvPr/>
        </p:nvGrpSpPr>
        <p:grpSpPr>
          <a:xfrm>
            <a:off x="914400" y="491836"/>
            <a:ext cx="10591800" cy="5867400"/>
            <a:chOff x="914400" y="491836"/>
            <a:chExt cx="10591800" cy="5867400"/>
          </a:xfrm>
        </p:grpSpPr>
        <p:pic>
          <p:nvPicPr>
            <p:cNvPr id="7"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14400" y="491836"/>
              <a:ext cx="10591800" cy="5867400"/>
            </a:xfrm>
            <a:prstGeom prst="rect">
              <a:avLst/>
            </a:prstGeom>
          </p:spPr>
        </p:pic>
        <p:sp>
          <p:nvSpPr>
            <p:cNvPr id="9" name="Rectangle 8"/>
            <p:cNvSpPr/>
            <p:nvPr/>
          </p:nvSpPr>
          <p:spPr>
            <a:xfrm>
              <a:off x="2590800" y="1828800"/>
              <a:ext cx="6096000" cy="3600986"/>
            </a:xfrm>
            <a:prstGeom prst="rect">
              <a:avLst/>
            </a:prstGeom>
          </p:spPr>
          <p:txBody>
            <a:bodyPr>
              <a:spAutoFit/>
            </a:bodyPr>
            <a:lstStyle/>
            <a:p>
              <a:pPr algn="ctr"/>
              <a:r>
                <a:rPr lang="en-US" sz="2400" b="1" dirty="0">
                  <a:solidFill>
                    <a:srgbClr val="FF0000"/>
                  </a:solidFill>
                  <a:latin typeface="Nunito Black" pitchFamily="2" charset="0"/>
                </a:rPr>
                <a:t>PHIẾU ĐỌC SÁCH</a:t>
              </a:r>
              <a:endParaRPr lang="en-US" sz="2400" dirty="0">
                <a:solidFill>
                  <a:srgbClr val="FF0000"/>
                </a:solidFill>
                <a:latin typeface="Nunito Black" pitchFamily="2" charset="0"/>
              </a:endParaRPr>
            </a:p>
            <a:p>
              <a:pPr algn="just"/>
              <a:r>
                <a:rPr lang="en-US" sz="2400" dirty="0">
                  <a:solidFill>
                    <a:srgbClr val="002060"/>
                  </a:solidFill>
                  <a:latin typeface="Nunito Black" pitchFamily="2" charset="0"/>
                </a:rPr>
                <a:t>- </a:t>
              </a:r>
              <a:r>
                <a:rPr lang="en-US" sz="2400" dirty="0" err="1">
                  <a:solidFill>
                    <a:srgbClr val="002060"/>
                  </a:solidFill>
                  <a:latin typeface="Nunito Black" pitchFamily="2" charset="0"/>
                </a:rPr>
                <a:t>Ngày</a:t>
              </a:r>
              <a:r>
                <a:rPr lang="en-US" sz="2400" dirty="0">
                  <a:solidFill>
                    <a:srgbClr val="002060"/>
                  </a:solidFill>
                  <a:latin typeface="Nunito Black" pitchFamily="2" charset="0"/>
                </a:rPr>
                <a:t> </a:t>
              </a:r>
              <a:r>
                <a:rPr lang="en-US" sz="2400" dirty="0" err="1">
                  <a:solidFill>
                    <a:srgbClr val="002060"/>
                  </a:solidFill>
                  <a:latin typeface="Nunito Black" pitchFamily="2" charset="0"/>
                </a:rPr>
                <a:t>đọc</a:t>
              </a:r>
              <a:r>
                <a:rPr lang="en-US" sz="2400" dirty="0">
                  <a:solidFill>
                    <a:srgbClr val="002060"/>
                  </a:solidFill>
                  <a:latin typeface="Nunito Black" pitchFamily="2" charset="0"/>
                </a:rPr>
                <a:t>: </a:t>
              </a:r>
              <a:r>
                <a:rPr lang="en-US" sz="2400" dirty="0">
                  <a:solidFill>
                    <a:srgbClr val="FF0000"/>
                  </a:solidFill>
                  <a:latin typeface="Nunito Black" pitchFamily="2" charset="0"/>
                </a:rPr>
                <a:t>23/11/2022</a:t>
              </a:r>
              <a:endParaRPr lang="en-US" sz="2400" dirty="0">
                <a:solidFill>
                  <a:srgbClr val="FF0000"/>
                </a:solidFill>
                <a:latin typeface="Nunito Black" pitchFamily="2" charset="0"/>
              </a:endParaRPr>
            </a:p>
            <a:p>
              <a:pPr algn="just"/>
              <a:r>
                <a:rPr lang="en-US" sz="2400" dirty="0">
                  <a:solidFill>
                    <a:srgbClr val="002060"/>
                  </a:solidFill>
                  <a:latin typeface="Nunito Black" pitchFamily="2" charset="0"/>
                </a:rPr>
                <a:t>- </a:t>
              </a:r>
              <a:r>
                <a:rPr lang="en-US" sz="2400" dirty="0" err="1">
                  <a:solidFill>
                    <a:srgbClr val="002060"/>
                  </a:solidFill>
                  <a:latin typeface="Nunito Black" pitchFamily="2" charset="0"/>
                </a:rPr>
                <a:t>Tên</a:t>
              </a:r>
              <a:r>
                <a:rPr lang="en-US" sz="2400" dirty="0">
                  <a:solidFill>
                    <a:srgbClr val="002060"/>
                  </a:solidFill>
                  <a:latin typeface="Nunito Black" pitchFamily="2" charset="0"/>
                </a:rPr>
                <a:t> </a:t>
              </a:r>
              <a:r>
                <a:rPr lang="en-US" sz="2400" dirty="0" err="1">
                  <a:solidFill>
                    <a:srgbClr val="002060"/>
                  </a:solidFill>
                  <a:latin typeface="Nunito Black" pitchFamily="2" charset="0"/>
                </a:rPr>
                <a:t>bài</a:t>
              </a:r>
              <a:r>
                <a:rPr lang="en-US" sz="2400" dirty="0">
                  <a:solidFill>
                    <a:srgbClr val="002060"/>
                  </a:solidFill>
                  <a:latin typeface="Nunito Black" pitchFamily="2" charset="0"/>
                </a:rPr>
                <a:t>: </a:t>
              </a:r>
              <a:r>
                <a:rPr lang="en-US" sz="2400" dirty="0" err="1">
                  <a:solidFill>
                    <a:srgbClr val="FF0000"/>
                  </a:solidFill>
                  <a:latin typeface="Nunito Black" pitchFamily="2" charset="0"/>
                </a:rPr>
                <a:t>Bác</a:t>
              </a:r>
              <a:r>
                <a:rPr lang="en-US" sz="2400" dirty="0">
                  <a:solidFill>
                    <a:srgbClr val="FF0000"/>
                  </a:solidFill>
                  <a:latin typeface="Nunito Black" pitchFamily="2" charset="0"/>
                </a:rPr>
                <a:t> </a:t>
              </a:r>
              <a:r>
                <a:rPr lang="en-US" sz="2400" dirty="0" err="1">
                  <a:solidFill>
                    <a:srgbClr val="FF0000"/>
                  </a:solidFill>
                  <a:latin typeface="Nunito Black" pitchFamily="2" charset="0"/>
                </a:rPr>
                <a:t>Hồ</a:t>
              </a:r>
              <a:r>
                <a:rPr lang="en-US" sz="2400" dirty="0">
                  <a:solidFill>
                    <a:srgbClr val="FF0000"/>
                  </a:solidFill>
                  <a:latin typeface="Nunito Black" pitchFamily="2" charset="0"/>
                </a:rPr>
                <a:t> </a:t>
              </a:r>
              <a:r>
                <a:rPr lang="en-US" sz="2400" dirty="0" err="1">
                  <a:solidFill>
                    <a:srgbClr val="FF0000"/>
                  </a:solidFill>
                  <a:latin typeface="Nunito Black" pitchFamily="2" charset="0"/>
                </a:rPr>
                <a:t>và</a:t>
              </a:r>
              <a:r>
                <a:rPr lang="en-US" sz="2400" dirty="0">
                  <a:solidFill>
                    <a:srgbClr val="FF0000"/>
                  </a:solidFill>
                  <a:latin typeface="Nunito Black" pitchFamily="2" charset="0"/>
                </a:rPr>
                <a:t> </a:t>
              </a:r>
              <a:r>
                <a:rPr lang="en-US" sz="2400" dirty="0" err="1">
                  <a:solidFill>
                    <a:srgbClr val="FF0000"/>
                  </a:solidFill>
                  <a:latin typeface="Nunito Black" pitchFamily="2" charset="0"/>
                </a:rPr>
                <a:t>thiếu</a:t>
              </a:r>
              <a:r>
                <a:rPr lang="en-US" sz="2400" dirty="0">
                  <a:solidFill>
                    <a:srgbClr val="FF0000"/>
                  </a:solidFill>
                  <a:latin typeface="Nunito Black" pitchFamily="2" charset="0"/>
                </a:rPr>
                <a:t> </a:t>
              </a:r>
              <a:r>
                <a:rPr lang="en-US" sz="2400" dirty="0" err="1">
                  <a:solidFill>
                    <a:srgbClr val="FF0000"/>
                  </a:solidFill>
                  <a:latin typeface="Nunito Black" pitchFamily="2" charset="0"/>
                </a:rPr>
                <a:t>nhi</a:t>
              </a:r>
              <a:r>
                <a:rPr lang="en-US" sz="2400" dirty="0">
                  <a:solidFill>
                    <a:srgbClr val="FF0000"/>
                  </a:solidFill>
                  <a:latin typeface="Nunito Black" pitchFamily="2" charset="0"/>
                </a:rPr>
                <a:t> </a:t>
              </a:r>
              <a:r>
                <a:rPr lang="en-US" sz="2400" dirty="0" err="1">
                  <a:solidFill>
                    <a:srgbClr val="FF0000"/>
                  </a:solidFill>
                  <a:latin typeface="Nunito Black" pitchFamily="2" charset="0"/>
                </a:rPr>
                <a:t>Tiệp</a:t>
              </a:r>
              <a:r>
                <a:rPr lang="en-US" sz="2400" dirty="0">
                  <a:solidFill>
                    <a:srgbClr val="FF0000"/>
                  </a:solidFill>
                  <a:latin typeface="Nunito Black" pitchFamily="2" charset="0"/>
                </a:rPr>
                <a:t> </a:t>
              </a:r>
              <a:r>
                <a:rPr lang="en-US" sz="2400" dirty="0" err="1">
                  <a:solidFill>
                    <a:srgbClr val="FF0000"/>
                  </a:solidFill>
                  <a:latin typeface="Nunito Black" pitchFamily="2" charset="0"/>
                </a:rPr>
                <a:t>Khắc</a:t>
              </a:r>
              <a:endParaRPr lang="en-US" sz="2400" dirty="0">
                <a:solidFill>
                  <a:srgbClr val="FF0000"/>
                </a:solidFill>
                <a:latin typeface="Nunito Black" pitchFamily="2" charset="0"/>
              </a:endParaRPr>
            </a:p>
            <a:p>
              <a:pPr algn="just"/>
              <a:r>
                <a:rPr lang="en-US" sz="2400" dirty="0">
                  <a:solidFill>
                    <a:srgbClr val="002060"/>
                  </a:solidFill>
                  <a:latin typeface="Nunito Black" pitchFamily="2" charset="0"/>
                </a:rPr>
                <a:t>- </a:t>
              </a:r>
              <a:r>
                <a:rPr lang="en-US" sz="2400" dirty="0" err="1">
                  <a:solidFill>
                    <a:srgbClr val="002060"/>
                  </a:solidFill>
                  <a:latin typeface="Nunito Black" pitchFamily="2" charset="0"/>
                </a:rPr>
                <a:t>Nhân</a:t>
              </a:r>
              <a:r>
                <a:rPr lang="en-US" sz="2400" dirty="0">
                  <a:solidFill>
                    <a:srgbClr val="002060"/>
                  </a:solidFill>
                  <a:latin typeface="Nunito Black" pitchFamily="2" charset="0"/>
                </a:rPr>
                <a:t> </a:t>
              </a:r>
              <a:r>
                <a:rPr lang="en-US" sz="2400" dirty="0" err="1">
                  <a:solidFill>
                    <a:srgbClr val="002060"/>
                  </a:solidFill>
                  <a:latin typeface="Nunito Black" pitchFamily="2" charset="0"/>
                </a:rPr>
                <a:t>vật</a:t>
              </a:r>
              <a:r>
                <a:rPr lang="en-US" sz="2400" dirty="0">
                  <a:solidFill>
                    <a:srgbClr val="002060"/>
                  </a:solidFill>
                  <a:latin typeface="Nunito Black" pitchFamily="2" charset="0"/>
                </a:rPr>
                <a:t> </a:t>
              </a:r>
              <a:r>
                <a:rPr lang="en-US" sz="2400" dirty="0" err="1">
                  <a:solidFill>
                    <a:srgbClr val="002060"/>
                  </a:solidFill>
                  <a:latin typeface="Nunito Black" pitchFamily="2" charset="0"/>
                </a:rPr>
                <a:t>chính</a:t>
              </a:r>
              <a:r>
                <a:rPr lang="en-US" sz="2400" dirty="0">
                  <a:solidFill>
                    <a:srgbClr val="002060"/>
                  </a:solidFill>
                  <a:latin typeface="Nunito Black" pitchFamily="2" charset="0"/>
                </a:rPr>
                <a:t>: </a:t>
              </a:r>
              <a:r>
                <a:rPr lang="en-US" sz="2400" dirty="0" err="1">
                  <a:solidFill>
                    <a:srgbClr val="FF0000"/>
                  </a:solidFill>
                  <a:latin typeface="Nunito Black" pitchFamily="2" charset="0"/>
                </a:rPr>
                <a:t>Bác</a:t>
              </a:r>
              <a:r>
                <a:rPr lang="en-US" sz="2400" dirty="0">
                  <a:solidFill>
                    <a:srgbClr val="FF0000"/>
                  </a:solidFill>
                  <a:latin typeface="Nunito Black" pitchFamily="2" charset="0"/>
                </a:rPr>
                <a:t> </a:t>
              </a:r>
              <a:r>
                <a:rPr lang="en-US" sz="2400" dirty="0" err="1">
                  <a:solidFill>
                    <a:srgbClr val="FF0000"/>
                  </a:solidFill>
                  <a:latin typeface="Nunito Black" pitchFamily="2" charset="0"/>
                </a:rPr>
                <a:t>Hồ</a:t>
              </a:r>
              <a:endParaRPr lang="en-US" sz="2400" dirty="0">
                <a:solidFill>
                  <a:srgbClr val="FF0000"/>
                </a:solidFill>
                <a:latin typeface="Nunito Black" pitchFamily="2" charset="0"/>
              </a:endParaRPr>
            </a:p>
            <a:p>
              <a:pPr algn="just"/>
              <a:r>
                <a:rPr lang="en-US" sz="2400" dirty="0">
                  <a:solidFill>
                    <a:srgbClr val="002060"/>
                  </a:solidFill>
                  <a:latin typeface="Nunito Black" pitchFamily="2" charset="0"/>
                </a:rPr>
                <a:t>- </a:t>
              </a:r>
              <a:r>
                <a:rPr lang="en-US" sz="2400" dirty="0" err="1">
                  <a:solidFill>
                    <a:srgbClr val="002060"/>
                  </a:solidFill>
                  <a:latin typeface="Nunito Black" pitchFamily="2" charset="0"/>
                </a:rPr>
                <a:t>Những</a:t>
              </a:r>
              <a:r>
                <a:rPr lang="en-US" sz="2400" dirty="0">
                  <a:solidFill>
                    <a:srgbClr val="002060"/>
                  </a:solidFill>
                  <a:latin typeface="Nunito Black" pitchFamily="2" charset="0"/>
                </a:rPr>
                <a:t> </a:t>
              </a:r>
              <a:r>
                <a:rPr lang="en-US" sz="2400" dirty="0" err="1">
                  <a:solidFill>
                    <a:srgbClr val="002060"/>
                  </a:solidFill>
                  <a:latin typeface="Nunito Black" pitchFamily="2" charset="0"/>
                </a:rPr>
                <a:t>việc</a:t>
              </a:r>
              <a:r>
                <a:rPr lang="en-US" sz="2400" dirty="0">
                  <a:solidFill>
                    <a:srgbClr val="002060"/>
                  </a:solidFill>
                  <a:latin typeface="Nunito Black" pitchFamily="2" charset="0"/>
                </a:rPr>
                <a:t> </a:t>
              </a:r>
              <a:r>
                <a:rPr lang="en-US" sz="2400" dirty="0" err="1">
                  <a:solidFill>
                    <a:srgbClr val="002060"/>
                  </a:solidFill>
                  <a:latin typeface="Nunito Black" pitchFamily="2" charset="0"/>
                </a:rPr>
                <a:t>tốt</a:t>
              </a:r>
              <a:r>
                <a:rPr lang="en-US" sz="2400" dirty="0">
                  <a:solidFill>
                    <a:srgbClr val="002060"/>
                  </a:solidFill>
                  <a:latin typeface="Nunito Black" pitchFamily="2" charset="0"/>
                </a:rPr>
                <a:t> </a:t>
              </a:r>
              <a:r>
                <a:rPr lang="en-US" sz="2400" dirty="0" err="1">
                  <a:solidFill>
                    <a:srgbClr val="002060"/>
                  </a:solidFill>
                  <a:latin typeface="Nunito Black" pitchFamily="2" charset="0"/>
                </a:rPr>
                <a:t>mà</a:t>
              </a:r>
              <a:r>
                <a:rPr lang="en-US" sz="2400" dirty="0">
                  <a:solidFill>
                    <a:srgbClr val="002060"/>
                  </a:solidFill>
                  <a:latin typeface="Nunito Black" pitchFamily="2" charset="0"/>
                </a:rPr>
                <a:t> </a:t>
              </a:r>
              <a:r>
                <a:rPr lang="en-US" sz="2400" dirty="0" err="1">
                  <a:solidFill>
                    <a:srgbClr val="002060"/>
                  </a:solidFill>
                  <a:latin typeface="Nunito Black" pitchFamily="2" charset="0"/>
                </a:rPr>
                <a:t>nhân</a:t>
              </a:r>
              <a:r>
                <a:rPr lang="en-US" sz="2400" dirty="0">
                  <a:solidFill>
                    <a:srgbClr val="002060"/>
                  </a:solidFill>
                  <a:latin typeface="Nunito Black" pitchFamily="2" charset="0"/>
                </a:rPr>
                <a:t> </a:t>
              </a:r>
              <a:r>
                <a:rPr lang="en-US" sz="2400" dirty="0" err="1">
                  <a:solidFill>
                    <a:srgbClr val="002060"/>
                  </a:solidFill>
                  <a:latin typeface="Nunito Black" pitchFamily="2" charset="0"/>
                </a:rPr>
                <a:t>vật</a:t>
              </a:r>
              <a:r>
                <a:rPr lang="en-US" sz="2400" dirty="0">
                  <a:solidFill>
                    <a:srgbClr val="002060"/>
                  </a:solidFill>
                  <a:latin typeface="Nunito Black" pitchFamily="2" charset="0"/>
                </a:rPr>
                <a:t> </a:t>
              </a:r>
              <a:r>
                <a:rPr lang="en-US" sz="2400" dirty="0" err="1">
                  <a:solidFill>
                    <a:srgbClr val="002060"/>
                  </a:solidFill>
                  <a:latin typeface="Nunito Black" pitchFamily="2" charset="0"/>
                </a:rPr>
                <a:t>đã</a:t>
              </a:r>
              <a:r>
                <a:rPr lang="en-US" sz="2400" dirty="0">
                  <a:solidFill>
                    <a:srgbClr val="002060"/>
                  </a:solidFill>
                  <a:latin typeface="Nunito Black" pitchFamily="2" charset="0"/>
                </a:rPr>
                <a:t> </a:t>
              </a:r>
              <a:r>
                <a:rPr lang="en-US" sz="2400" dirty="0" err="1">
                  <a:solidFill>
                    <a:srgbClr val="002060"/>
                  </a:solidFill>
                  <a:latin typeface="Nunito Black" pitchFamily="2" charset="0"/>
                </a:rPr>
                <a:t>làm</a:t>
              </a:r>
              <a:r>
                <a:rPr lang="en-US" sz="2400" dirty="0">
                  <a:solidFill>
                    <a:srgbClr val="002060"/>
                  </a:solidFill>
                  <a:latin typeface="Nunito Black" pitchFamily="2" charset="0"/>
                </a:rPr>
                <a:t>: </a:t>
              </a:r>
              <a:r>
                <a:rPr lang="en-US" sz="2400" dirty="0" err="1">
                  <a:solidFill>
                    <a:srgbClr val="FF0000"/>
                  </a:solidFill>
                  <a:latin typeface="Nunito Black" pitchFamily="2" charset="0"/>
                </a:rPr>
                <a:t>Bác</a:t>
              </a:r>
              <a:r>
                <a:rPr lang="en-US" sz="2400" dirty="0">
                  <a:solidFill>
                    <a:srgbClr val="FF0000"/>
                  </a:solidFill>
                  <a:latin typeface="Nunito Black" pitchFamily="2" charset="0"/>
                </a:rPr>
                <a:t> </a:t>
              </a:r>
              <a:r>
                <a:rPr lang="en-US" sz="2400" dirty="0" err="1">
                  <a:solidFill>
                    <a:srgbClr val="FF0000"/>
                  </a:solidFill>
                  <a:latin typeface="Nunito Black" pitchFamily="2" charset="0"/>
                </a:rPr>
                <a:t>rất</a:t>
              </a:r>
              <a:r>
                <a:rPr lang="en-US" sz="2400" dirty="0">
                  <a:solidFill>
                    <a:srgbClr val="FF0000"/>
                  </a:solidFill>
                  <a:latin typeface="Nunito Black" pitchFamily="2" charset="0"/>
                </a:rPr>
                <a:t> </a:t>
              </a:r>
              <a:r>
                <a:rPr lang="en-US" sz="2400" dirty="0" err="1">
                  <a:solidFill>
                    <a:srgbClr val="FF0000"/>
                  </a:solidFill>
                  <a:latin typeface="Nunito Black" pitchFamily="2" charset="0"/>
                </a:rPr>
                <a:t>yêu</a:t>
              </a:r>
              <a:r>
                <a:rPr lang="en-US" sz="2400" dirty="0">
                  <a:solidFill>
                    <a:srgbClr val="FF0000"/>
                  </a:solidFill>
                  <a:latin typeface="Nunito Black" pitchFamily="2" charset="0"/>
                </a:rPr>
                <a:t> </a:t>
              </a:r>
              <a:r>
                <a:rPr lang="en-US" sz="2400" dirty="0" err="1">
                  <a:solidFill>
                    <a:srgbClr val="FF0000"/>
                  </a:solidFill>
                  <a:latin typeface="Nunito Black" pitchFamily="2" charset="0"/>
                </a:rPr>
                <a:t>quý</a:t>
              </a:r>
              <a:r>
                <a:rPr lang="en-US" sz="2400" dirty="0">
                  <a:solidFill>
                    <a:srgbClr val="FF0000"/>
                  </a:solidFill>
                  <a:latin typeface="Nunito Black" pitchFamily="2" charset="0"/>
                </a:rPr>
                <a:t> </a:t>
              </a:r>
              <a:r>
                <a:rPr lang="en-US" sz="2400" dirty="0" err="1">
                  <a:solidFill>
                    <a:srgbClr val="FF0000"/>
                  </a:solidFill>
                  <a:latin typeface="Nunito Black" pitchFamily="2" charset="0"/>
                </a:rPr>
                <a:t>thiếu</a:t>
              </a:r>
              <a:r>
                <a:rPr lang="en-US" sz="2400" dirty="0">
                  <a:solidFill>
                    <a:srgbClr val="FF0000"/>
                  </a:solidFill>
                  <a:latin typeface="Nunito Black" pitchFamily="2" charset="0"/>
                </a:rPr>
                <a:t> </a:t>
              </a:r>
              <a:r>
                <a:rPr lang="en-US" sz="2400" dirty="0" err="1">
                  <a:solidFill>
                    <a:srgbClr val="FF0000"/>
                  </a:solidFill>
                  <a:latin typeface="Nunito Black" pitchFamily="2" charset="0"/>
                </a:rPr>
                <a:t>nhi</a:t>
              </a:r>
              <a:endParaRPr lang="en-US" sz="2400" dirty="0">
                <a:solidFill>
                  <a:srgbClr val="FF0000"/>
                </a:solidFill>
                <a:latin typeface="Nunito Black" pitchFamily="2" charset="0"/>
              </a:endParaRPr>
            </a:p>
            <a:p>
              <a:pPr algn="just"/>
              <a:r>
                <a:rPr lang="en-US" sz="2400" dirty="0">
                  <a:solidFill>
                    <a:srgbClr val="002060"/>
                  </a:solidFill>
                  <a:latin typeface="Nunito Black" pitchFamily="2" charset="0"/>
                </a:rPr>
                <a:t>- </a:t>
              </a:r>
              <a:r>
                <a:rPr lang="en-US" sz="2400" dirty="0" err="1">
                  <a:solidFill>
                    <a:srgbClr val="002060"/>
                  </a:solidFill>
                  <a:latin typeface="Nunito Black" pitchFamily="2" charset="0"/>
                </a:rPr>
                <a:t>Cảm</a:t>
              </a:r>
              <a:r>
                <a:rPr lang="en-US" sz="2400" dirty="0">
                  <a:solidFill>
                    <a:srgbClr val="002060"/>
                  </a:solidFill>
                  <a:latin typeface="Nunito Black" pitchFamily="2" charset="0"/>
                </a:rPr>
                <a:t> </a:t>
              </a:r>
              <a:r>
                <a:rPr lang="en-US" sz="2400" dirty="0" err="1">
                  <a:solidFill>
                    <a:srgbClr val="002060"/>
                  </a:solidFill>
                  <a:latin typeface="Nunito Black" pitchFamily="2" charset="0"/>
                </a:rPr>
                <a:t>nghĩ</a:t>
              </a:r>
              <a:r>
                <a:rPr lang="en-US" sz="2400" dirty="0">
                  <a:solidFill>
                    <a:srgbClr val="002060"/>
                  </a:solidFill>
                  <a:latin typeface="Nunito Black" pitchFamily="2" charset="0"/>
                </a:rPr>
                <a:t> </a:t>
              </a:r>
              <a:r>
                <a:rPr lang="en-US" sz="2400" dirty="0" err="1">
                  <a:solidFill>
                    <a:srgbClr val="002060"/>
                  </a:solidFill>
                  <a:latin typeface="Nunito Black" pitchFamily="2" charset="0"/>
                </a:rPr>
                <a:t>của</a:t>
              </a:r>
              <a:r>
                <a:rPr lang="en-US" sz="2400" dirty="0">
                  <a:solidFill>
                    <a:srgbClr val="002060"/>
                  </a:solidFill>
                  <a:latin typeface="Nunito Black" pitchFamily="2" charset="0"/>
                </a:rPr>
                <a:t> </a:t>
              </a:r>
              <a:r>
                <a:rPr lang="en-US" sz="2400" dirty="0" err="1">
                  <a:solidFill>
                    <a:srgbClr val="002060"/>
                  </a:solidFill>
                  <a:latin typeface="Nunito Black" pitchFamily="2" charset="0"/>
                </a:rPr>
                <a:t>em</a:t>
              </a:r>
              <a:r>
                <a:rPr lang="en-US" sz="2400" dirty="0">
                  <a:solidFill>
                    <a:srgbClr val="002060"/>
                  </a:solidFill>
                  <a:latin typeface="Nunito Black" pitchFamily="2" charset="0"/>
                </a:rPr>
                <a:t> </a:t>
              </a:r>
              <a:r>
                <a:rPr lang="en-US" sz="2400" dirty="0" err="1">
                  <a:solidFill>
                    <a:srgbClr val="002060"/>
                  </a:solidFill>
                  <a:latin typeface="Nunito Black" pitchFamily="2" charset="0"/>
                </a:rPr>
                <a:t>về</a:t>
              </a:r>
              <a:r>
                <a:rPr lang="en-US" sz="2400" dirty="0">
                  <a:solidFill>
                    <a:srgbClr val="002060"/>
                  </a:solidFill>
                  <a:latin typeface="Nunito Black" pitchFamily="2" charset="0"/>
                </a:rPr>
                <a:t> </a:t>
              </a:r>
              <a:r>
                <a:rPr lang="en-US" sz="2400" dirty="0" err="1">
                  <a:solidFill>
                    <a:srgbClr val="002060"/>
                  </a:solidFill>
                  <a:latin typeface="Nunito Black" pitchFamily="2" charset="0"/>
                </a:rPr>
                <a:t>bài</a:t>
              </a:r>
              <a:r>
                <a:rPr lang="en-US" sz="2400" dirty="0">
                  <a:solidFill>
                    <a:srgbClr val="002060"/>
                  </a:solidFill>
                  <a:latin typeface="Nunito Black" pitchFamily="2" charset="0"/>
                </a:rPr>
                <a:t> </a:t>
              </a:r>
              <a:r>
                <a:rPr lang="en-US" sz="2400" dirty="0" err="1">
                  <a:solidFill>
                    <a:srgbClr val="002060"/>
                  </a:solidFill>
                  <a:latin typeface="Nunito Black" pitchFamily="2" charset="0"/>
                </a:rPr>
                <a:t>đọc</a:t>
              </a:r>
              <a:r>
                <a:rPr lang="en-US" sz="2400" dirty="0">
                  <a:solidFill>
                    <a:srgbClr val="002060"/>
                  </a:solidFill>
                  <a:latin typeface="Nunito Black" pitchFamily="2" charset="0"/>
                </a:rPr>
                <a:t>: </a:t>
              </a:r>
              <a:r>
                <a:rPr lang="en-US" sz="2400" dirty="0" err="1">
                  <a:solidFill>
                    <a:srgbClr val="FF0000"/>
                  </a:solidFill>
                  <a:latin typeface="Nunito Black" pitchFamily="2" charset="0"/>
                </a:rPr>
                <a:t>Em</a:t>
              </a:r>
              <a:r>
                <a:rPr lang="en-US" sz="2400" dirty="0">
                  <a:solidFill>
                    <a:srgbClr val="FF0000"/>
                  </a:solidFill>
                  <a:latin typeface="Nunito Black" pitchFamily="2" charset="0"/>
                </a:rPr>
                <a:t> </a:t>
              </a:r>
              <a:r>
                <a:rPr lang="en-US" sz="2400" dirty="0" err="1">
                  <a:solidFill>
                    <a:srgbClr val="FF0000"/>
                  </a:solidFill>
                  <a:latin typeface="Nunito Black" pitchFamily="2" charset="0"/>
                </a:rPr>
                <a:t>cảm</a:t>
              </a:r>
              <a:r>
                <a:rPr lang="en-US" sz="2400" dirty="0">
                  <a:solidFill>
                    <a:srgbClr val="FF0000"/>
                  </a:solidFill>
                  <a:latin typeface="Nunito Black" pitchFamily="2" charset="0"/>
                </a:rPr>
                <a:t> </a:t>
              </a:r>
              <a:r>
                <a:rPr lang="en-US" sz="2400" dirty="0" err="1">
                  <a:solidFill>
                    <a:srgbClr val="FF0000"/>
                  </a:solidFill>
                  <a:latin typeface="Nunito Black" pitchFamily="2" charset="0"/>
                </a:rPr>
                <a:t>thấy</a:t>
              </a:r>
              <a:r>
                <a:rPr lang="en-US" sz="2400" dirty="0">
                  <a:solidFill>
                    <a:srgbClr val="FF0000"/>
                  </a:solidFill>
                  <a:latin typeface="Nunito Black" pitchFamily="2" charset="0"/>
                </a:rPr>
                <a:t> </a:t>
              </a:r>
              <a:r>
                <a:rPr lang="en-US" sz="2400" dirty="0" err="1">
                  <a:solidFill>
                    <a:srgbClr val="FF0000"/>
                  </a:solidFill>
                  <a:latin typeface="Nunito Black" pitchFamily="2" charset="0"/>
                </a:rPr>
                <a:t>rất</a:t>
              </a:r>
              <a:r>
                <a:rPr lang="en-US" sz="2400" dirty="0">
                  <a:solidFill>
                    <a:srgbClr val="FF0000"/>
                  </a:solidFill>
                  <a:latin typeface="Nunito Black" pitchFamily="2" charset="0"/>
                </a:rPr>
                <a:t> </a:t>
              </a:r>
              <a:r>
                <a:rPr lang="en-US" sz="2400" dirty="0" err="1">
                  <a:solidFill>
                    <a:srgbClr val="FF0000"/>
                  </a:solidFill>
                  <a:latin typeface="Nunito Black" pitchFamily="2" charset="0"/>
                </a:rPr>
                <a:t>yêu</a:t>
              </a:r>
              <a:r>
                <a:rPr lang="en-US" sz="2400" dirty="0">
                  <a:solidFill>
                    <a:srgbClr val="FF0000"/>
                  </a:solidFill>
                  <a:latin typeface="Nunito Black" pitchFamily="2" charset="0"/>
                </a:rPr>
                <a:t> </a:t>
              </a:r>
              <a:r>
                <a:rPr lang="en-US" sz="2400" dirty="0" err="1">
                  <a:solidFill>
                    <a:srgbClr val="FF0000"/>
                  </a:solidFill>
                  <a:latin typeface="Nunito Black" pitchFamily="2" charset="0"/>
                </a:rPr>
                <a:t>quý</a:t>
              </a:r>
              <a:r>
                <a:rPr lang="en-US" sz="2400" dirty="0">
                  <a:solidFill>
                    <a:srgbClr val="FF0000"/>
                  </a:solidFill>
                  <a:latin typeface="Nunito Black" pitchFamily="2" charset="0"/>
                </a:rPr>
                <a:t> </a:t>
              </a:r>
              <a:r>
                <a:rPr lang="en-US" sz="2400" dirty="0" err="1">
                  <a:solidFill>
                    <a:srgbClr val="FF0000"/>
                  </a:solidFill>
                  <a:latin typeface="Nunito Black" pitchFamily="2" charset="0"/>
                </a:rPr>
                <a:t>Bác</a:t>
              </a:r>
              <a:r>
                <a:rPr lang="en-US" sz="2400" dirty="0">
                  <a:solidFill>
                    <a:srgbClr val="FF0000"/>
                  </a:solidFill>
                  <a:latin typeface="Nunito Black" pitchFamily="2" charset="0"/>
                </a:rPr>
                <a:t> </a:t>
              </a:r>
              <a:r>
                <a:rPr lang="en-US" sz="2400" dirty="0" err="1">
                  <a:solidFill>
                    <a:srgbClr val="FF0000"/>
                  </a:solidFill>
                  <a:latin typeface="Nunito Black" pitchFamily="2" charset="0"/>
                </a:rPr>
                <a:t>Hồ</a:t>
              </a:r>
              <a:endParaRPr lang="en-US" sz="2400" dirty="0">
                <a:solidFill>
                  <a:srgbClr val="FF0000"/>
                </a:solidFill>
                <a:latin typeface="Nunito Black" pitchFamily="2" charset="0"/>
              </a:endParaRPr>
            </a:p>
            <a:p>
              <a:br>
                <a:rPr lang="en-US" dirty="0">
                  <a:solidFill>
                    <a:srgbClr val="000000"/>
                  </a:solidFill>
                  <a:latin typeface="OpenSans"/>
                </a:rPr>
              </a:br>
              <a:br>
                <a:rPr lang="en-US" dirty="0">
                  <a:solidFill>
                    <a:srgbClr val="000000"/>
                  </a:solidFill>
                  <a:latin typeface="OpenSans"/>
                </a:rPr>
              </a:br>
              <a:endParaRPr lang="en-US" dirty="0"/>
            </a:p>
          </p:txBody>
        </p:sp>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1718" y="15240"/>
            <a:ext cx="957155" cy="762066"/>
          </a:xfrm>
          <a:prstGeom prst="ellipse">
            <a:avLst/>
          </a:prstGeom>
        </p:spPr>
      </p:pic>
      <p:sp>
        <p:nvSpPr>
          <p:cNvPr id="2" name="Rectangle 1"/>
          <p:cNvSpPr/>
          <p:nvPr/>
        </p:nvSpPr>
        <p:spPr>
          <a:xfrm>
            <a:off x="1219200" y="528935"/>
            <a:ext cx="8991600" cy="461665"/>
          </a:xfrm>
          <a:prstGeom prst="rect">
            <a:avLst/>
          </a:prstGeom>
        </p:spPr>
        <p:txBody>
          <a:bodyPr wrap="square">
            <a:spAutoFit/>
          </a:bodyPr>
          <a:lstStyle/>
          <a:p>
            <a:r>
              <a:rPr lang="en-US" sz="2400" b="1" dirty="0" err="1">
                <a:solidFill>
                  <a:srgbClr val="008000"/>
                </a:solidFill>
                <a:latin typeface="Nunito Black" pitchFamily="2" charset="0"/>
              </a:rPr>
              <a:t>Câu</a:t>
            </a:r>
            <a:r>
              <a:rPr lang="en-US" sz="2400" b="1" dirty="0">
                <a:solidFill>
                  <a:srgbClr val="008000"/>
                </a:solidFill>
                <a:latin typeface="Nunito Black" pitchFamily="2" charset="0"/>
              </a:rPr>
              <a:t> </a:t>
            </a:r>
            <a:r>
              <a:rPr lang="en-US" sz="2400" b="1" dirty="0" smtClean="0">
                <a:solidFill>
                  <a:srgbClr val="008000"/>
                </a:solidFill>
                <a:latin typeface="Nunito Black" pitchFamily="2" charset="0"/>
              </a:rPr>
              <a:t>2: Chia </a:t>
            </a:r>
            <a:r>
              <a:rPr lang="en-US" sz="2400" b="1" dirty="0" err="1">
                <a:solidFill>
                  <a:srgbClr val="008000"/>
                </a:solidFill>
                <a:latin typeface="Nunito Black" pitchFamily="2" charset="0"/>
              </a:rPr>
              <a:t>sẻ</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với</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bạn</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về</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điều</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em</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muốn</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học</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từ</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nhân</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vật</a:t>
            </a:r>
            <a:endParaRPr lang="en-US" sz="2400" dirty="0">
              <a:solidFill>
                <a:srgbClr val="008000"/>
              </a:solidFill>
              <a:latin typeface="Nunito Black" pitchFamily="2" charset="0"/>
            </a:endParaRPr>
          </a:p>
        </p:txBody>
      </p:sp>
      <p:sp>
        <p:nvSpPr>
          <p:cNvPr id="4" name="Oval Callout 3"/>
          <p:cNvSpPr/>
          <p:nvPr/>
        </p:nvSpPr>
        <p:spPr>
          <a:xfrm>
            <a:off x="7772401" y="1219200"/>
            <a:ext cx="3581400" cy="1861006"/>
          </a:xfrm>
          <a:prstGeom prst="wedgeEllipseCallout">
            <a:avLst>
              <a:gd name="adj1" fmla="val -46695"/>
              <a:gd name="adj2" fmla="val 73454"/>
            </a:avLst>
          </a:prstGeom>
          <a:ln w="57150">
            <a:solidFill>
              <a:schemeClr val="tx1"/>
            </a:solidFill>
          </a:ln>
        </p:spPr>
        <p:txBody>
          <a:bodyPr wrap="square">
            <a:spAutoFit/>
          </a:bodyPr>
          <a:lstStyle/>
          <a:p>
            <a:r>
              <a:rPr lang="vi-VN" sz="2000" dirty="0">
                <a:solidFill>
                  <a:srgbClr val="002060"/>
                </a:solidFill>
                <a:latin typeface="Nunito Black" pitchFamily="2" charset="0"/>
              </a:rPr>
              <a:t>Em dựa vào câu chuyện vừa tìm đọc được để chia sẻ với các bạn</a:t>
            </a:r>
            <a:r>
              <a:rPr lang="vi-VN" sz="2000" dirty="0" smtClean="0">
                <a:solidFill>
                  <a:srgbClr val="002060"/>
                </a:solidFill>
                <a:latin typeface="Nunito Black" pitchFamily="2" charset="0"/>
              </a:rPr>
              <a:t>.</a:t>
            </a:r>
            <a:endParaRPr lang="en-US" sz="2000" dirty="0">
              <a:solidFill>
                <a:srgbClr val="002060"/>
              </a:solidFill>
            </a:endParaRPr>
          </a:p>
        </p:txBody>
      </p:sp>
      <p:grpSp>
        <p:nvGrpSpPr>
          <p:cNvPr id="11" name="Group 10"/>
          <p:cNvGrpSpPr/>
          <p:nvPr/>
        </p:nvGrpSpPr>
        <p:grpSpPr>
          <a:xfrm>
            <a:off x="1447801" y="2286001"/>
            <a:ext cx="6324600" cy="3918816"/>
            <a:chOff x="1447801" y="2286001"/>
            <a:chExt cx="6324600" cy="3918816"/>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1" y="2286001"/>
              <a:ext cx="6324600" cy="39188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1936174" y="3531232"/>
              <a:ext cx="5376772" cy="1200329"/>
            </a:xfrm>
            <a:prstGeom prst="rect">
              <a:avLst/>
            </a:prstGeom>
          </p:spPr>
          <p:txBody>
            <a:bodyPr wrap="square">
              <a:spAutoFit/>
            </a:bodyPr>
            <a:lstStyle/>
            <a:p>
              <a:r>
                <a:rPr lang="en-US" sz="2400" dirty="0" smtClean="0">
                  <a:solidFill>
                    <a:srgbClr val="0070C0"/>
                  </a:solidFill>
                  <a:latin typeface="Nunito Black" pitchFamily="2" charset="0"/>
                </a:rPr>
                <a:t>	</a:t>
              </a:r>
              <a:r>
                <a:rPr lang="vi-VN" sz="2400" dirty="0" smtClean="0">
                  <a:solidFill>
                    <a:srgbClr val="FF0000"/>
                  </a:solidFill>
                  <a:latin typeface="Nunito Black" pitchFamily="2" charset="0"/>
                </a:rPr>
                <a:t>Tớ </a:t>
              </a:r>
              <a:r>
                <a:rPr lang="vi-VN" sz="2400" dirty="0">
                  <a:solidFill>
                    <a:srgbClr val="FF0000"/>
                  </a:solidFill>
                  <a:latin typeface="Nunito Black" pitchFamily="2" charset="0"/>
                </a:rPr>
                <a:t>thấy Bác Hồ là một người rất hòa đồng, yêu quý thiếu nhi. Tớ sẽ học tập sự hòa đồng của bác</a:t>
              </a:r>
              <a:endParaRPr lang="en-US" sz="2400" dirty="0">
                <a:solidFill>
                  <a:srgbClr val="FF0000"/>
                </a:solidFill>
                <a:latin typeface="Nunito Black" pitchFamily="2" charset="0"/>
              </a:endParaRPr>
            </a:p>
          </p:txBody>
        </p:sp>
      </p:grpSp>
      <p:pic>
        <p:nvPicPr>
          <p:cNvPr id="12"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04800" y="5410200"/>
            <a:ext cx="1080543" cy="1180921"/>
          </a:xfrm>
          <a:prstGeom prst="rect">
            <a:avLst/>
          </a:prstGeom>
        </p:spPr>
      </p:pic>
      <p:pic>
        <p:nvPicPr>
          <p:cNvPr id="13"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846892" y="5449843"/>
            <a:ext cx="2099416" cy="1141278"/>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DD2F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530569">
            <a:off x="6558111" y="1590866"/>
            <a:ext cx="451280" cy="566676"/>
          </a:xfrm>
          <a:prstGeom prst="rect">
            <a:avLst/>
          </a:prstGeom>
        </p:spPr>
      </p:pic>
      <p:pic>
        <p:nvPicPr>
          <p:cNvPr id="3" name="Picture 3"/>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530569">
            <a:off x="11014046" y="3269065"/>
            <a:ext cx="451280" cy="566676"/>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5800" y="150698"/>
            <a:ext cx="10553886" cy="6486902"/>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0" y="2860293"/>
            <a:ext cx="3617925" cy="3997707"/>
          </a:xfrm>
          <a:prstGeom prst="rect">
            <a:avLst/>
          </a:prstGeom>
        </p:spPr>
      </p:pic>
      <p:pic>
        <p:nvPicPr>
          <p:cNvPr id="6" name="Picture 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85800" y="674319"/>
            <a:ext cx="607845" cy="663323"/>
          </a:xfrm>
          <a:prstGeom prst="rect">
            <a:avLst/>
          </a:prstGeom>
        </p:spPr>
      </p:pic>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0921024" y="55446"/>
            <a:ext cx="1270976" cy="1282195"/>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8475965" y="4430058"/>
            <a:ext cx="3716035" cy="2485003"/>
          </a:xfrm>
          <a:prstGeom prst="rect">
            <a:avLst/>
          </a:prstGeom>
        </p:spPr>
      </p:pic>
      <p:sp>
        <p:nvSpPr>
          <p:cNvPr id="11" name="TextBox 10"/>
          <p:cNvSpPr txBox="1"/>
          <p:nvPr/>
        </p:nvSpPr>
        <p:spPr>
          <a:xfrm>
            <a:off x="3998285" y="2242392"/>
            <a:ext cx="5145039" cy="1952947"/>
          </a:xfrm>
          <a:prstGeom prst="rect">
            <a:avLst/>
          </a:prstGeom>
          <a:noFill/>
        </p:spPr>
        <p:txBody>
          <a:bodyPr vert="horz" lIns="60960" tIns="30480" rIns="60960" bIns="30480" rtlCol="0" anchor="ctr">
            <a:noAutofit/>
          </a:bodyPr>
          <a:lstStyle/>
          <a:p>
            <a:pPr indent="-152400" algn="ctr">
              <a:lnSpc>
                <a:spcPct val="170000"/>
              </a:lnSpc>
              <a:spcBef>
                <a:spcPct val="0"/>
              </a:spcBef>
              <a:spcAft>
                <a:spcPts val="400"/>
              </a:spcAft>
            </a:pPr>
            <a:r>
              <a:rPr lang="en-US" sz="4000" dirty="0" err="1" smtClean="0">
                <a:solidFill>
                  <a:srgbClr val="F92D67"/>
                </a:solidFill>
                <a:latin typeface="Sigmar One" panose="00000500000000000000" pitchFamily="2" charset="0"/>
                <a:ea typeface="+mj-ea"/>
                <a:cs typeface="+mj-cs"/>
              </a:rPr>
              <a:t>Tiết</a:t>
            </a:r>
            <a:r>
              <a:rPr lang="en-US" sz="4000" dirty="0" smtClean="0">
                <a:solidFill>
                  <a:srgbClr val="F92D67"/>
                </a:solidFill>
                <a:latin typeface="Sigmar One" panose="00000500000000000000" pitchFamily="2" charset="0"/>
                <a:ea typeface="+mj-ea"/>
                <a:cs typeface="+mj-cs"/>
              </a:rPr>
              <a:t> 3 + 4</a:t>
            </a:r>
            <a:endParaRPr lang="en-US" sz="4000" dirty="0" smtClean="0">
              <a:solidFill>
                <a:srgbClr val="F92D67"/>
              </a:solidFill>
              <a:latin typeface="Sigmar One" panose="00000500000000000000" pitchFamily="2" charset="0"/>
              <a:ea typeface="+mj-ea"/>
              <a:cs typeface="+mj-cs"/>
            </a:endParaRPr>
          </a:p>
          <a:p>
            <a:pPr indent="-152400" algn="ctr">
              <a:lnSpc>
                <a:spcPct val="170000"/>
              </a:lnSpc>
              <a:spcBef>
                <a:spcPct val="0"/>
              </a:spcBef>
              <a:spcAft>
                <a:spcPts val="400"/>
              </a:spcAft>
            </a:pPr>
            <a:r>
              <a:rPr lang="en-US" sz="4000" dirty="0" err="1" smtClean="0">
                <a:solidFill>
                  <a:srgbClr val="F92D67"/>
                </a:solidFill>
                <a:latin typeface="Sigmar One" panose="00000500000000000000" pitchFamily="2" charset="0"/>
                <a:ea typeface="+mj-ea"/>
                <a:cs typeface="+mj-cs"/>
              </a:rPr>
              <a:t>Luyện</a:t>
            </a:r>
            <a:r>
              <a:rPr lang="en-US" sz="4000" dirty="0" smtClean="0">
                <a:solidFill>
                  <a:srgbClr val="F92D67"/>
                </a:solidFill>
                <a:latin typeface="Sigmar One" panose="00000500000000000000" pitchFamily="2" charset="0"/>
                <a:ea typeface="+mj-ea"/>
                <a:cs typeface="+mj-cs"/>
              </a:rPr>
              <a:t> </a:t>
            </a:r>
            <a:r>
              <a:rPr lang="en-US" sz="4000" dirty="0" err="1" smtClean="0">
                <a:solidFill>
                  <a:srgbClr val="F92D67"/>
                </a:solidFill>
                <a:latin typeface="Sigmar One" panose="00000500000000000000" pitchFamily="2" charset="0"/>
                <a:ea typeface="+mj-ea"/>
                <a:cs typeface="+mj-cs"/>
              </a:rPr>
              <a:t>từ</a:t>
            </a:r>
            <a:r>
              <a:rPr lang="en-US" sz="4000" dirty="0" smtClean="0">
                <a:solidFill>
                  <a:srgbClr val="F92D67"/>
                </a:solidFill>
                <a:latin typeface="Sigmar One" panose="00000500000000000000" pitchFamily="2" charset="0"/>
                <a:ea typeface="+mj-ea"/>
                <a:cs typeface="+mj-cs"/>
              </a:rPr>
              <a:t> </a:t>
            </a:r>
            <a:r>
              <a:rPr lang="en-US" sz="4000" dirty="0" err="1" smtClean="0">
                <a:solidFill>
                  <a:srgbClr val="F92D67"/>
                </a:solidFill>
                <a:latin typeface="Sigmar One" panose="00000500000000000000" pitchFamily="2" charset="0"/>
                <a:ea typeface="+mj-ea"/>
                <a:cs typeface="+mj-cs"/>
              </a:rPr>
              <a:t>và</a:t>
            </a:r>
            <a:r>
              <a:rPr lang="en-US" sz="4000" dirty="0" smtClean="0">
                <a:solidFill>
                  <a:srgbClr val="F92D67"/>
                </a:solidFill>
                <a:latin typeface="Sigmar One" panose="00000500000000000000" pitchFamily="2" charset="0"/>
                <a:ea typeface="+mj-ea"/>
                <a:cs typeface="+mj-cs"/>
              </a:rPr>
              <a:t> </a:t>
            </a:r>
            <a:r>
              <a:rPr lang="en-US" sz="4000" dirty="0" err="1" smtClean="0">
                <a:solidFill>
                  <a:srgbClr val="F92D67"/>
                </a:solidFill>
                <a:latin typeface="Sigmar One" panose="00000500000000000000" pitchFamily="2" charset="0"/>
                <a:ea typeface="+mj-ea"/>
                <a:cs typeface="+mj-cs"/>
              </a:rPr>
              <a:t>câu</a:t>
            </a:r>
            <a:endParaRPr lang="en-US" sz="4000" dirty="0">
              <a:solidFill>
                <a:srgbClr val="F92D67"/>
              </a:solidFill>
              <a:latin typeface="Sigmar One" panose="00000500000000000000" pitchFamily="2" charset="0"/>
              <a:ea typeface="+mj-ea"/>
              <a:cs typeface="+mj-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04800" y="5410200"/>
            <a:ext cx="1080543" cy="1180921"/>
          </a:xfrm>
          <a:prstGeom prst="rect">
            <a:avLst/>
          </a:prstGeom>
        </p:spPr>
      </p:pic>
      <p:pic>
        <p:nvPicPr>
          <p:cNvPr id="13"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846892" y="5449843"/>
            <a:ext cx="2099416" cy="1141278"/>
          </a:xfrm>
          <a:prstGeom prst="rect">
            <a:avLst/>
          </a:prstGeom>
        </p:spPr>
      </p:pic>
      <p:sp>
        <p:nvSpPr>
          <p:cNvPr id="6" name="Rectangle 5"/>
          <p:cNvSpPr/>
          <p:nvPr/>
        </p:nvSpPr>
        <p:spPr>
          <a:xfrm>
            <a:off x="1038873" y="581912"/>
            <a:ext cx="9781527" cy="830997"/>
          </a:xfrm>
          <a:prstGeom prst="rect">
            <a:avLst/>
          </a:prstGeom>
        </p:spPr>
        <p:txBody>
          <a:bodyPr wrap="square">
            <a:spAutoFit/>
          </a:bodyPr>
          <a:lstStyle/>
          <a:p>
            <a:r>
              <a:rPr lang="vi-VN" sz="2400" b="1" dirty="0">
                <a:solidFill>
                  <a:srgbClr val="008000"/>
                </a:solidFill>
                <a:latin typeface="Nunito Black" pitchFamily="2" charset="0"/>
              </a:rPr>
              <a:t>Câu 1</a:t>
            </a:r>
            <a:r>
              <a:rPr lang="en-US" sz="2400" b="1" dirty="0">
                <a:solidFill>
                  <a:srgbClr val="008000"/>
                </a:solidFill>
                <a:latin typeface="Nunito Black" pitchFamily="2" charset="0"/>
              </a:rPr>
              <a:t>: </a:t>
            </a:r>
            <a:r>
              <a:rPr lang="vi-VN" sz="2400" b="1" dirty="0">
                <a:solidFill>
                  <a:srgbClr val="008000"/>
                </a:solidFill>
                <a:latin typeface="Nunito Black" pitchFamily="2" charset="0"/>
              </a:rPr>
              <a:t>Tìm từ ngữ chỉ sự vật và từ ngữ chỉ đặc điểm của sự vật thường thấy ở thành thị hoặc nông thôn.</a:t>
            </a:r>
            <a:endParaRPr lang="vi-VN" sz="2400" dirty="0">
              <a:solidFill>
                <a:srgbClr val="008000"/>
              </a:solidFill>
              <a:latin typeface="Nunito Black" pitchFamily="2" charset="0"/>
            </a:endParaRPr>
          </a:p>
        </p:txBody>
      </p:sp>
      <p:pic>
        <p:nvPicPr>
          <p:cNvPr id="14" name="Picture 13"/>
          <p:cNvPicPr>
            <a:picLocks noChangeAspect="1"/>
          </p:cNvPicPr>
          <p:nvPr/>
        </p:nvPicPr>
        <p:blipFill>
          <a:blip r:embed="rId6"/>
          <a:stretch>
            <a:fillRect/>
          </a:stretch>
        </p:blipFill>
        <p:spPr>
          <a:xfrm>
            <a:off x="1441642" y="1600200"/>
            <a:ext cx="7397558" cy="4084481"/>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Oval Callout 3"/>
          <p:cNvSpPr/>
          <p:nvPr/>
        </p:nvSpPr>
        <p:spPr>
          <a:xfrm>
            <a:off x="8305800" y="990600"/>
            <a:ext cx="3544402" cy="1861006"/>
          </a:xfrm>
          <a:prstGeom prst="wedgeEllipseCallout">
            <a:avLst>
              <a:gd name="adj1" fmla="val -39732"/>
              <a:gd name="adj2" fmla="val 74198"/>
            </a:avLst>
          </a:prstGeom>
          <a:solidFill>
            <a:schemeClr val="accent6">
              <a:lumMod val="20000"/>
              <a:lumOff val="80000"/>
            </a:schemeClr>
          </a:solidFill>
          <a:ln w="57150">
            <a:solidFill>
              <a:schemeClr val="accent6">
                <a:lumMod val="50000"/>
              </a:schemeClr>
            </a:solidFill>
          </a:ln>
        </p:spPr>
        <p:txBody>
          <a:bodyPr wrap="square">
            <a:spAutoFit/>
          </a:bodyPr>
          <a:lstStyle/>
          <a:p>
            <a:r>
              <a:rPr lang="en-US" sz="2000" dirty="0" err="1">
                <a:solidFill>
                  <a:schemeClr val="accent6">
                    <a:lumMod val="50000"/>
                  </a:schemeClr>
                </a:solidFill>
                <a:latin typeface="Nunito Black" pitchFamily="2" charset="0"/>
              </a:rPr>
              <a:t>Em</a:t>
            </a:r>
            <a:r>
              <a:rPr lang="en-US" sz="2000" dirty="0">
                <a:solidFill>
                  <a:schemeClr val="accent6">
                    <a:lumMod val="50000"/>
                  </a:schemeClr>
                </a:solidFill>
                <a:latin typeface="Nunito Black" pitchFamily="2" charset="0"/>
              </a:rPr>
              <a:t> </a:t>
            </a:r>
            <a:r>
              <a:rPr lang="en-US" sz="2000" dirty="0" err="1">
                <a:solidFill>
                  <a:schemeClr val="accent6">
                    <a:lumMod val="50000"/>
                  </a:schemeClr>
                </a:solidFill>
                <a:latin typeface="Nunito Black" pitchFamily="2" charset="0"/>
              </a:rPr>
              <a:t>quan</a:t>
            </a:r>
            <a:r>
              <a:rPr lang="en-US" sz="2000" dirty="0">
                <a:solidFill>
                  <a:schemeClr val="accent6">
                    <a:lumMod val="50000"/>
                  </a:schemeClr>
                </a:solidFill>
                <a:latin typeface="Nunito Black" pitchFamily="2" charset="0"/>
              </a:rPr>
              <a:t> </a:t>
            </a:r>
            <a:r>
              <a:rPr lang="en-US" sz="2000" dirty="0" err="1">
                <a:solidFill>
                  <a:schemeClr val="accent6">
                    <a:lumMod val="50000"/>
                  </a:schemeClr>
                </a:solidFill>
                <a:latin typeface="Nunito Black" pitchFamily="2" charset="0"/>
              </a:rPr>
              <a:t>sát</a:t>
            </a:r>
            <a:r>
              <a:rPr lang="en-US" sz="2000" dirty="0">
                <a:solidFill>
                  <a:schemeClr val="accent6">
                    <a:lumMod val="50000"/>
                  </a:schemeClr>
                </a:solidFill>
                <a:latin typeface="Nunito Black" pitchFamily="2" charset="0"/>
              </a:rPr>
              <a:t> </a:t>
            </a:r>
            <a:r>
              <a:rPr lang="en-US" sz="2000" dirty="0" err="1">
                <a:solidFill>
                  <a:schemeClr val="accent6">
                    <a:lumMod val="50000"/>
                  </a:schemeClr>
                </a:solidFill>
                <a:latin typeface="Nunito Black" pitchFamily="2" charset="0"/>
              </a:rPr>
              <a:t>kĩ</a:t>
            </a:r>
            <a:r>
              <a:rPr lang="en-US" sz="2000" dirty="0">
                <a:solidFill>
                  <a:schemeClr val="accent6">
                    <a:lumMod val="50000"/>
                  </a:schemeClr>
                </a:solidFill>
                <a:latin typeface="Nunito Black" pitchFamily="2" charset="0"/>
              </a:rPr>
              <a:t> 2 </a:t>
            </a:r>
            <a:r>
              <a:rPr lang="en-US" sz="2000" dirty="0" err="1">
                <a:solidFill>
                  <a:schemeClr val="accent6">
                    <a:lumMod val="50000"/>
                  </a:schemeClr>
                </a:solidFill>
                <a:latin typeface="Nunito Black" pitchFamily="2" charset="0"/>
              </a:rPr>
              <a:t>bức</a:t>
            </a:r>
            <a:r>
              <a:rPr lang="en-US" sz="2000" dirty="0">
                <a:solidFill>
                  <a:schemeClr val="accent6">
                    <a:lumMod val="50000"/>
                  </a:schemeClr>
                </a:solidFill>
                <a:latin typeface="Nunito Black" pitchFamily="2" charset="0"/>
              </a:rPr>
              <a:t> </a:t>
            </a:r>
            <a:r>
              <a:rPr lang="en-US" sz="2000" dirty="0" err="1">
                <a:solidFill>
                  <a:schemeClr val="accent6">
                    <a:lumMod val="50000"/>
                  </a:schemeClr>
                </a:solidFill>
                <a:latin typeface="Nunito Black" pitchFamily="2" charset="0"/>
              </a:rPr>
              <a:t>tranh</a:t>
            </a:r>
            <a:r>
              <a:rPr lang="en-US" sz="2000" dirty="0">
                <a:solidFill>
                  <a:schemeClr val="accent6">
                    <a:lumMod val="50000"/>
                  </a:schemeClr>
                </a:solidFill>
                <a:latin typeface="Nunito Black" pitchFamily="2" charset="0"/>
              </a:rPr>
              <a:t> </a:t>
            </a:r>
            <a:r>
              <a:rPr lang="en-US" sz="2000" dirty="0" err="1">
                <a:solidFill>
                  <a:schemeClr val="accent6">
                    <a:lumMod val="50000"/>
                  </a:schemeClr>
                </a:solidFill>
                <a:latin typeface="Nunito Black" pitchFamily="2" charset="0"/>
              </a:rPr>
              <a:t>và</a:t>
            </a:r>
            <a:r>
              <a:rPr lang="en-US" sz="2000" dirty="0">
                <a:solidFill>
                  <a:schemeClr val="accent6">
                    <a:lumMod val="50000"/>
                  </a:schemeClr>
                </a:solidFill>
                <a:latin typeface="Nunito Black" pitchFamily="2" charset="0"/>
              </a:rPr>
              <a:t> </a:t>
            </a:r>
            <a:r>
              <a:rPr lang="en-US" sz="2000" dirty="0" err="1">
                <a:solidFill>
                  <a:schemeClr val="accent6">
                    <a:lumMod val="50000"/>
                  </a:schemeClr>
                </a:solidFill>
                <a:latin typeface="Nunito Black" pitchFamily="2" charset="0"/>
              </a:rPr>
              <a:t>tìm</a:t>
            </a:r>
            <a:r>
              <a:rPr lang="en-US" sz="2000" dirty="0">
                <a:solidFill>
                  <a:schemeClr val="accent6">
                    <a:lumMod val="50000"/>
                  </a:schemeClr>
                </a:solidFill>
                <a:latin typeface="Nunito Black" pitchFamily="2" charset="0"/>
              </a:rPr>
              <a:t> </a:t>
            </a:r>
            <a:r>
              <a:rPr lang="en-US" sz="2000" dirty="0" err="1">
                <a:solidFill>
                  <a:schemeClr val="accent6">
                    <a:lumMod val="50000"/>
                  </a:schemeClr>
                </a:solidFill>
                <a:latin typeface="Nunito Black" pitchFamily="2" charset="0"/>
              </a:rPr>
              <a:t>những</a:t>
            </a:r>
            <a:r>
              <a:rPr lang="en-US" sz="2000" dirty="0">
                <a:solidFill>
                  <a:schemeClr val="accent6">
                    <a:lumMod val="50000"/>
                  </a:schemeClr>
                </a:solidFill>
                <a:latin typeface="Nunito Black" pitchFamily="2" charset="0"/>
              </a:rPr>
              <a:t> </a:t>
            </a:r>
            <a:r>
              <a:rPr lang="en-US" sz="2000" dirty="0" err="1">
                <a:solidFill>
                  <a:schemeClr val="accent6">
                    <a:lumMod val="50000"/>
                  </a:schemeClr>
                </a:solidFill>
                <a:latin typeface="Nunito Black" pitchFamily="2" charset="0"/>
              </a:rPr>
              <a:t>từ</a:t>
            </a:r>
            <a:r>
              <a:rPr lang="en-US" sz="2000" dirty="0">
                <a:solidFill>
                  <a:schemeClr val="accent6">
                    <a:lumMod val="50000"/>
                  </a:schemeClr>
                </a:solidFill>
                <a:latin typeface="Nunito Black" pitchFamily="2" charset="0"/>
              </a:rPr>
              <a:t> </a:t>
            </a:r>
            <a:r>
              <a:rPr lang="en-US" sz="2000" dirty="0" err="1">
                <a:solidFill>
                  <a:schemeClr val="accent6">
                    <a:lumMod val="50000"/>
                  </a:schemeClr>
                </a:solidFill>
                <a:latin typeface="Nunito Black" pitchFamily="2" charset="0"/>
              </a:rPr>
              <a:t>ngữ</a:t>
            </a:r>
            <a:r>
              <a:rPr lang="en-US" sz="2000" dirty="0">
                <a:solidFill>
                  <a:schemeClr val="accent6">
                    <a:lumMod val="50000"/>
                  </a:schemeClr>
                </a:solidFill>
                <a:latin typeface="Nunito Black" pitchFamily="2" charset="0"/>
              </a:rPr>
              <a:t> </a:t>
            </a:r>
            <a:r>
              <a:rPr lang="en-US" sz="2000" dirty="0" err="1">
                <a:solidFill>
                  <a:schemeClr val="accent6">
                    <a:lumMod val="50000"/>
                  </a:schemeClr>
                </a:solidFill>
                <a:latin typeface="Nunito Black" pitchFamily="2" charset="0"/>
              </a:rPr>
              <a:t>điền</a:t>
            </a:r>
            <a:r>
              <a:rPr lang="en-US" sz="2000" dirty="0">
                <a:solidFill>
                  <a:schemeClr val="accent6">
                    <a:lumMod val="50000"/>
                  </a:schemeClr>
                </a:solidFill>
                <a:latin typeface="Nunito Black" pitchFamily="2" charset="0"/>
              </a:rPr>
              <a:t> </a:t>
            </a:r>
            <a:r>
              <a:rPr lang="en-US" sz="2000" dirty="0" err="1">
                <a:solidFill>
                  <a:schemeClr val="accent6">
                    <a:lumMod val="50000"/>
                  </a:schemeClr>
                </a:solidFill>
                <a:latin typeface="Nunito Black" pitchFamily="2" charset="0"/>
              </a:rPr>
              <a:t>vào</a:t>
            </a:r>
            <a:r>
              <a:rPr lang="en-US" sz="2000" dirty="0">
                <a:solidFill>
                  <a:schemeClr val="accent6">
                    <a:lumMod val="50000"/>
                  </a:schemeClr>
                </a:solidFill>
                <a:latin typeface="Nunito Black" pitchFamily="2" charset="0"/>
              </a:rPr>
              <a:t> ô </a:t>
            </a:r>
            <a:r>
              <a:rPr lang="en-US" sz="2000" dirty="0" err="1">
                <a:solidFill>
                  <a:schemeClr val="accent6">
                    <a:lumMod val="50000"/>
                  </a:schemeClr>
                </a:solidFill>
                <a:latin typeface="Nunito Black" pitchFamily="2" charset="0"/>
              </a:rPr>
              <a:t>phù</a:t>
            </a:r>
            <a:r>
              <a:rPr lang="en-US" sz="2000" dirty="0">
                <a:solidFill>
                  <a:schemeClr val="accent6">
                    <a:lumMod val="50000"/>
                  </a:schemeClr>
                </a:solidFill>
                <a:latin typeface="Nunito Black" pitchFamily="2" charset="0"/>
              </a:rPr>
              <a:t> </a:t>
            </a:r>
            <a:r>
              <a:rPr lang="en-US" sz="2000" dirty="0" err="1" smtClean="0">
                <a:solidFill>
                  <a:schemeClr val="accent6">
                    <a:lumMod val="50000"/>
                  </a:schemeClr>
                </a:solidFill>
                <a:latin typeface="Nunito Black" pitchFamily="2" charset="0"/>
              </a:rPr>
              <a:t>hợp</a:t>
            </a:r>
            <a:endParaRPr lang="en-US" sz="2000" dirty="0">
              <a:solidFill>
                <a:schemeClr val="accent6">
                  <a:lumMod val="50000"/>
                </a:schemeClr>
              </a:solidFill>
              <a:latin typeface="Nunito Black" pitchFamily="2" charset="0"/>
            </a:endParaRPr>
          </a:p>
        </p:txBody>
      </p:sp>
      <p:pic>
        <p:nvPicPr>
          <p:cNvPr id="8" name="Picture 7"/>
          <p:cNvPicPr>
            <a:picLocks noChangeAspect="1"/>
          </p:cNvPicPr>
          <p:nvPr/>
        </p:nvPicPr>
        <p:blipFill>
          <a:blip r:embed="rId7"/>
          <a:stretch>
            <a:fillRect/>
          </a:stretch>
        </p:blipFill>
        <p:spPr>
          <a:xfrm>
            <a:off x="110693" y="110030"/>
            <a:ext cx="971686" cy="733527"/>
          </a:xfrm>
          <a:prstGeom prst="ellipse">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04800" y="5410200"/>
            <a:ext cx="1080543" cy="1180921"/>
          </a:xfrm>
          <a:prstGeom prst="rect">
            <a:avLst/>
          </a:prstGeom>
        </p:spPr>
      </p:pic>
      <p:pic>
        <p:nvPicPr>
          <p:cNvPr id="13"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846892" y="5449843"/>
            <a:ext cx="2099416" cy="1141278"/>
          </a:xfrm>
          <a:prstGeom prst="rect">
            <a:avLst/>
          </a:prstGeom>
        </p:spPr>
      </p:pic>
      <p:sp>
        <p:nvSpPr>
          <p:cNvPr id="6" name="Rectangle 5"/>
          <p:cNvSpPr/>
          <p:nvPr/>
        </p:nvSpPr>
        <p:spPr>
          <a:xfrm>
            <a:off x="1038873" y="581912"/>
            <a:ext cx="9781527" cy="830997"/>
          </a:xfrm>
          <a:prstGeom prst="rect">
            <a:avLst/>
          </a:prstGeom>
        </p:spPr>
        <p:txBody>
          <a:bodyPr wrap="square">
            <a:spAutoFit/>
          </a:bodyPr>
          <a:lstStyle/>
          <a:p>
            <a:pPr marL="0" marR="0" lvl="0" indent="0" algn="l" defTabSz="609600" rtl="0" eaLnBrk="1" fontAlgn="auto" latinLnBrk="0" hangingPunct="1">
              <a:lnSpc>
                <a:spcPct val="100000"/>
              </a:lnSpc>
              <a:spcBef>
                <a:spcPts val="0"/>
              </a:spcBef>
              <a:spcAft>
                <a:spcPts val="0"/>
              </a:spcAft>
              <a:buClrTx/>
              <a:buSzTx/>
              <a:buFontTx/>
              <a:buNone/>
              <a:defRPr/>
            </a:pPr>
            <a:r>
              <a:rPr kumimoji="0" lang="vi-VN" sz="2400" b="1" i="0" u="none" strike="noStrike" kern="1200" cap="none" spc="0" normalizeH="0" baseline="0" noProof="0" dirty="0">
                <a:ln>
                  <a:noFill/>
                </a:ln>
                <a:solidFill>
                  <a:srgbClr val="008000"/>
                </a:solidFill>
                <a:effectLst/>
                <a:uLnTx/>
                <a:uFillTx/>
                <a:latin typeface="Nunito Black" pitchFamily="2" charset="0"/>
                <a:ea typeface="+mn-ea"/>
                <a:cs typeface="+mn-cs"/>
              </a:rPr>
              <a:t>Câu 1</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vi-VN" sz="2400" b="1" i="0" u="none" strike="noStrike" kern="1200" cap="none" spc="0" normalizeH="0" baseline="0" noProof="0" dirty="0">
                <a:ln>
                  <a:noFill/>
                </a:ln>
                <a:solidFill>
                  <a:srgbClr val="008000"/>
                </a:solidFill>
                <a:effectLst/>
                <a:uLnTx/>
                <a:uFillTx/>
                <a:latin typeface="Nunito Black" pitchFamily="2" charset="0"/>
                <a:ea typeface="+mn-ea"/>
                <a:cs typeface="+mn-cs"/>
              </a:rPr>
              <a:t>Tìm từ ngữ chỉ sự vật và từ ngữ chỉ đặc điểm của sự vật thường thấy ở thành thị hoặc nông thôn.</a:t>
            </a:r>
            <a:endParaRPr kumimoji="0" lang="vi-VN" sz="2400" b="0" i="0" u="none" strike="noStrike" kern="1200" cap="none" spc="0" normalizeH="0" baseline="0" noProof="0" dirty="0">
              <a:ln>
                <a:noFill/>
              </a:ln>
              <a:solidFill>
                <a:srgbClr val="008000"/>
              </a:solidFill>
              <a:effectLst/>
              <a:uLnTx/>
              <a:uFillTx/>
              <a:latin typeface="Nunito Black" pitchFamily="2" charset="0"/>
              <a:ea typeface="+mn-ea"/>
              <a:cs typeface="+mn-cs"/>
            </a:endParaRPr>
          </a:p>
        </p:txBody>
      </p:sp>
      <p:pic>
        <p:nvPicPr>
          <p:cNvPr id="7" name="Picture 6"/>
          <p:cNvPicPr>
            <a:picLocks noChangeAspect="1"/>
          </p:cNvPicPr>
          <p:nvPr/>
        </p:nvPicPr>
        <p:blipFill>
          <a:blip r:embed="rId6"/>
          <a:stretch>
            <a:fillRect/>
          </a:stretch>
        </p:blipFill>
        <p:spPr>
          <a:xfrm>
            <a:off x="110693" y="110030"/>
            <a:ext cx="971686" cy="733527"/>
          </a:xfrm>
          <a:prstGeom prst="ellipse">
            <a:avLst/>
          </a:prstGeom>
        </p:spPr>
      </p:pic>
      <p:graphicFrame>
        <p:nvGraphicFramePr>
          <p:cNvPr id="8" name="Table 7"/>
          <p:cNvGraphicFramePr>
            <a:graphicFrameLocks noGrp="1"/>
          </p:cNvGraphicFramePr>
          <p:nvPr/>
        </p:nvGraphicFramePr>
        <p:xfrm>
          <a:off x="1524000" y="1634583"/>
          <a:ext cx="9144001" cy="3699417"/>
        </p:xfrm>
        <a:graphic>
          <a:graphicData uri="http://schemas.openxmlformats.org/drawingml/2006/table">
            <a:tbl>
              <a:tblPr firstRow="1" bandRow="1">
                <a:tableStyleId>{5940675A-B579-460E-94D1-54222C63F5DA}</a:tableStyleId>
              </a:tblPr>
              <a:tblGrid>
                <a:gridCol w="2209800"/>
                <a:gridCol w="3886200"/>
                <a:gridCol w="3048001"/>
              </a:tblGrid>
              <a:tr h="425801">
                <a:tc>
                  <a:txBody>
                    <a:bodyPr/>
                    <a:lstStyle/>
                    <a:p>
                      <a:endParaRPr lang="en-US" sz="2000" dirty="0">
                        <a:latin typeface="Nunito Black" pitchFamily="2" charset="0"/>
                      </a:endParaRPr>
                    </a:p>
                  </a:txBody>
                  <a:tcPr>
                    <a:noFill/>
                  </a:tcPr>
                </a:tc>
                <a:tc>
                  <a:txBody>
                    <a:bodyPr/>
                    <a:lstStyle/>
                    <a:p>
                      <a:r>
                        <a:rPr lang="en-US" sz="2000" dirty="0" err="1" smtClean="0">
                          <a:solidFill>
                            <a:srgbClr val="002060"/>
                          </a:solidFill>
                          <a:latin typeface="Nunito Black" pitchFamily="2" charset="0"/>
                        </a:rPr>
                        <a:t>Từ</a:t>
                      </a:r>
                      <a:r>
                        <a:rPr lang="en-US" sz="2000" baseline="0" dirty="0" smtClean="0">
                          <a:solidFill>
                            <a:srgbClr val="002060"/>
                          </a:solidFill>
                          <a:latin typeface="Nunito Black" pitchFamily="2" charset="0"/>
                        </a:rPr>
                        <a:t> </a:t>
                      </a:r>
                      <a:r>
                        <a:rPr lang="en-US" sz="2000" baseline="0" dirty="0" err="1" smtClean="0">
                          <a:solidFill>
                            <a:srgbClr val="002060"/>
                          </a:solidFill>
                          <a:latin typeface="Nunito Black" pitchFamily="2" charset="0"/>
                        </a:rPr>
                        <a:t>ngữ</a:t>
                      </a:r>
                      <a:r>
                        <a:rPr lang="en-US" sz="2000" baseline="0" dirty="0" smtClean="0">
                          <a:solidFill>
                            <a:srgbClr val="002060"/>
                          </a:solidFill>
                          <a:latin typeface="Nunito Black" pitchFamily="2" charset="0"/>
                        </a:rPr>
                        <a:t> </a:t>
                      </a:r>
                      <a:r>
                        <a:rPr lang="en-US" sz="2000" baseline="0" dirty="0" err="1" smtClean="0">
                          <a:solidFill>
                            <a:srgbClr val="002060"/>
                          </a:solidFill>
                          <a:latin typeface="Nunito Black" pitchFamily="2" charset="0"/>
                        </a:rPr>
                        <a:t>chỉ</a:t>
                      </a:r>
                      <a:r>
                        <a:rPr lang="en-US" sz="2000" baseline="0" dirty="0" smtClean="0">
                          <a:solidFill>
                            <a:srgbClr val="002060"/>
                          </a:solidFill>
                          <a:latin typeface="Nunito Black" pitchFamily="2" charset="0"/>
                        </a:rPr>
                        <a:t> </a:t>
                      </a:r>
                      <a:r>
                        <a:rPr lang="en-US" sz="2000" baseline="0" dirty="0" err="1" smtClean="0">
                          <a:solidFill>
                            <a:srgbClr val="002060"/>
                          </a:solidFill>
                          <a:latin typeface="Nunito Black" pitchFamily="2" charset="0"/>
                        </a:rPr>
                        <a:t>sự</a:t>
                      </a:r>
                      <a:r>
                        <a:rPr lang="en-US" sz="2000" baseline="0" dirty="0" smtClean="0">
                          <a:solidFill>
                            <a:srgbClr val="002060"/>
                          </a:solidFill>
                          <a:latin typeface="Nunito Black" pitchFamily="2" charset="0"/>
                        </a:rPr>
                        <a:t> </a:t>
                      </a:r>
                      <a:r>
                        <a:rPr lang="en-US" sz="2000" baseline="0" dirty="0" err="1" smtClean="0">
                          <a:solidFill>
                            <a:srgbClr val="002060"/>
                          </a:solidFill>
                          <a:latin typeface="Nunito Black" pitchFamily="2" charset="0"/>
                        </a:rPr>
                        <a:t>vật</a:t>
                      </a:r>
                      <a:endParaRPr lang="en-US" sz="2000" dirty="0">
                        <a:solidFill>
                          <a:srgbClr val="002060"/>
                        </a:solidFill>
                        <a:latin typeface="Nunito Black" pitchFamily="2" charset="0"/>
                      </a:endParaRPr>
                    </a:p>
                  </a:txBody>
                  <a:tcPr>
                    <a:solidFill>
                      <a:schemeClr val="accent6">
                        <a:lumMod val="20000"/>
                        <a:lumOff val="80000"/>
                      </a:schemeClr>
                    </a:solidFill>
                  </a:tcPr>
                </a:tc>
                <a:tc>
                  <a:txBody>
                    <a:bodyPr/>
                    <a:lstStyle/>
                    <a:p>
                      <a:r>
                        <a:rPr lang="en-US" sz="2000" dirty="0" err="1" smtClean="0">
                          <a:solidFill>
                            <a:srgbClr val="002060"/>
                          </a:solidFill>
                          <a:latin typeface="Nunito Black" pitchFamily="2" charset="0"/>
                        </a:rPr>
                        <a:t>Từ</a:t>
                      </a:r>
                      <a:r>
                        <a:rPr lang="en-US" sz="2000" baseline="0" dirty="0" smtClean="0">
                          <a:solidFill>
                            <a:srgbClr val="002060"/>
                          </a:solidFill>
                          <a:latin typeface="Nunito Black" pitchFamily="2" charset="0"/>
                        </a:rPr>
                        <a:t> </a:t>
                      </a:r>
                      <a:r>
                        <a:rPr lang="en-US" sz="2000" baseline="0" dirty="0" err="1" smtClean="0">
                          <a:solidFill>
                            <a:srgbClr val="002060"/>
                          </a:solidFill>
                          <a:latin typeface="Nunito Black" pitchFamily="2" charset="0"/>
                        </a:rPr>
                        <a:t>ngữ</a:t>
                      </a:r>
                      <a:r>
                        <a:rPr lang="en-US" sz="2000" baseline="0" dirty="0" smtClean="0">
                          <a:solidFill>
                            <a:srgbClr val="002060"/>
                          </a:solidFill>
                          <a:latin typeface="Nunito Black" pitchFamily="2" charset="0"/>
                        </a:rPr>
                        <a:t> </a:t>
                      </a:r>
                      <a:r>
                        <a:rPr lang="en-US" sz="2000" baseline="0" dirty="0" err="1" smtClean="0">
                          <a:solidFill>
                            <a:srgbClr val="002060"/>
                          </a:solidFill>
                          <a:latin typeface="Nunito Black" pitchFamily="2" charset="0"/>
                        </a:rPr>
                        <a:t>chỉ</a:t>
                      </a:r>
                      <a:r>
                        <a:rPr lang="en-US" sz="2000" baseline="0" dirty="0" smtClean="0">
                          <a:solidFill>
                            <a:srgbClr val="002060"/>
                          </a:solidFill>
                          <a:latin typeface="Nunito Black" pitchFamily="2" charset="0"/>
                        </a:rPr>
                        <a:t> </a:t>
                      </a:r>
                      <a:r>
                        <a:rPr lang="en-US" sz="2000" baseline="0" dirty="0" err="1" smtClean="0">
                          <a:solidFill>
                            <a:srgbClr val="002060"/>
                          </a:solidFill>
                          <a:latin typeface="Nunito Black" pitchFamily="2" charset="0"/>
                        </a:rPr>
                        <a:t>đặc</a:t>
                      </a:r>
                      <a:r>
                        <a:rPr lang="en-US" sz="2000" baseline="0" dirty="0" smtClean="0">
                          <a:solidFill>
                            <a:srgbClr val="002060"/>
                          </a:solidFill>
                          <a:latin typeface="Nunito Black" pitchFamily="2" charset="0"/>
                        </a:rPr>
                        <a:t> </a:t>
                      </a:r>
                      <a:r>
                        <a:rPr lang="en-US" sz="2000" baseline="0" dirty="0" err="1" smtClean="0">
                          <a:solidFill>
                            <a:srgbClr val="002060"/>
                          </a:solidFill>
                          <a:latin typeface="Nunito Black" pitchFamily="2" charset="0"/>
                        </a:rPr>
                        <a:t>điểm</a:t>
                      </a:r>
                      <a:endParaRPr lang="en-US" sz="2000" dirty="0">
                        <a:solidFill>
                          <a:srgbClr val="002060"/>
                        </a:solidFill>
                        <a:latin typeface="Nunito Black" pitchFamily="2" charset="0"/>
                      </a:endParaRPr>
                    </a:p>
                  </a:txBody>
                  <a:tcPr>
                    <a:solidFill>
                      <a:schemeClr val="accent6">
                        <a:lumMod val="20000"/>
                        <a:lumOff val="80000"/>
                      </a:schemeClr>
                    </a:solidFill>
                  </a:tcPr>
                </a:tc>
              </a:tr>
              <a:tr h="1636808">
                <a:tc>
                  <a:txBody>
                    <a:bodyPr/>
                    <a:lstStyle/>
                    <a:p>
                      <a:pPr algn="ctr"/>
                      <a:r>
                        <a:rPr lang="en-US" sz="2000" dirty="0" smtClean="0">
                          <a:solidFill>
                            <a:srgbClr val="008000"/>
                          </a:solidFill>
                          <a:latin typeface="Nunito Black" pitchFamily="2" charset="0"/>
                        </a:rPr>
                        <a:t>Ở </a:t>
                      </a:r>
                      <a:r>
                        <a:rPr lang="en-US" sz="2000" dirty="0" err="1" smtClean="0">
                          <a:solidFill>
                            <a:srgbClr val="008000"/>
                          </a:solidFill>
                          <a:latin typeface="Nunito Black" pitchFamily="2" charset="0"/>
                        </a:rPr>
                        <a:t>thành</a:t>
                      </a:r>
                      <a:r>
                        <a:rPr lang="en-US" sz="2000" baseline="0" dirty="0" smtClean="0">
                          <a:solidFill>
                            <a:srgbClr val="008000"/>
                          </a:solidFill>
                          <a:latin typeface="Nunito Black" pitchFamily="2" charset="0"/>
                        </a:rPr>
                        <a:t> </a:t>
                      </a:r>
                      <a:r>
                        <a:rPr lang="en-US" sz="2000" baseline="0" dirty="0" err="1" smtClean="0">
                          <a:solidFill>
                            <a:srgbClr val="008000"/>
                          </a:solidFill>
                          <a:latin typeface="Nunito Black" pitchFamily="2" charset="0"/>
                        </a:rPr>
                        <a:t>thị</a:t>
                      </a:r>
                      <a:endParaRPr lang="en-US" sz="2000" dirty="0">
                        <a:solidFill>
                          <a:srgbClr val="008000"/>
                        </a:solidFill>
                        <a:latin typeface="Nunito Black" pitchFamily="2" charset="0"/>
                      </a:endParaRPr>
                    </a:p>
                  </a:txBody>
                  <a:tcPr anchor="ctr">
                    <a:noFill/>
                  </a:tcPr>
                </a:tc>
                <a:tc>
                  <a:txBody>
                    <a:bodyPr/>
                    <a:lstStyle/>
                    <a:p>
                      <a:pPr algn="l"/>
                      <a:r>
                        <a:rPr lang="en-US" sz="2000" dirty="0" err="1" smtClean="0">
                          <a:solidFill>
                            <a:srgbClr val="FF0000"/>
                          </a:solidFill>
                          <a:latin typeface="Nunito Black" pitchFamily="2" charset="0"/>
                        </a:rPr>
                        <a:t>Đường</a:t>
                      </a:r>
                      <a:r>
                        <a:rPr lang="en-US" sz="2000" baseline="0" dirty="0" smtClean="0">
                          <a:solidFill>
                            <a:srgbClr val="FF0000"/>
                          </a:solidFill>
                          <a:latin typeface="Nunito Black" pitchFamily="2" charset="0"/>
                        </a:rPr>
                        <a:t> </a:t>
                      </a:r>
                      <a:r>
                        <a:rPr lang="en-US" sz="2000" baseline="0" dirty="0" err="1" smtClean="0">
                          <a:solidFill>
                            <a:srgbClr val="FF0000"/>
                          </a:solidFill>
                          <a:latin typeface="Nunito Black" pitchFamily="2" charset="0"/>
                        </a:rPr>
                        <a:t>phố</a:t>
                      </a:r>
                      <a:r>
                        <a:rPr lang="en-US" sz="2000" baseline="0" dirty="0" smtClean="0">
                          <a:solidFill>
                            <a:srgbClr val="FF0000"/>
                          </a:solidFill>
                          <a:latin typeface="Nunito Black" pitchFamily="2" charset="0"/>
                        </a:rPr>
                        <a:t>, ô </a:t>
                      </a:r>
                      <a:r>
                        <a:rPr lang="en-US" sz="2000" baseline="0" dirty="0" err="1" smtClean="0">
                          <a:solidFill>
                            <a:srgbClr val="FF0000"/>
                          </a:solidFill>
                          <a:latin typeface="Nunito Black" pitchFamily="2" charset="0"/>
                        </a:rPr>
                        <a:t>tô</a:t>
                      </a:r>
                      <a:r>
                        <a:rPr lang="en-US" sz="2000" baseline="0" dirty="0" smtClean="0">
                          <a:solidFill>
                            <a:srgbClr val="FF0000"/>
                          </a:solidFill>
                          <a:latin typeface="Nunito Black" pitchFamily="2" charset="0"/>
                        </a:rPr>
                        <a:t>, </a:t>
                      </a:r>
                      <a:r>
                        <a:rPr lang="en-US" sz="2000" baseline="0" dirty="0" err="1" smtClean="0">
                          <a:solidFill>
                            <a:srgbClr val="FF0000"/>
                          </a:solidFill>
                          <a:latin typeface="Nunito Black" pitchFamily="2" charset="0"/>
                        </a:rPr>
                        <a:t>xe</a:t>
                      </a:r>
                      <a:r>
                        <a:rPr lang="en-US" sz="2000" baseline="0" dirty="0" smtClean="0">
                          <a:solidFill>
                            <a:srgbClr val="FF0000"/>
                          </a:solidFill>
                          <a:latin typeface="Nunito Black" pitchFamily="2" charset="0"/>
                        </a:rPr>
                        <a:t> </a:t>
                      </a:r>
                      <a:r>
                        <a:rPr lang="en-US" sz="2000" baseline="0" dirty="0" err="1" smtClean="0">
                          <a:solidFill>
                            <a:srgbClr val="FF0000"/>
                          </a:solidFill>
                          <a:latin typeface="Nunito Black" pitchFamily="2" charset="0"/>
                        </a:rPr>
                        <a:t>buýt</a:t>
                      </a:r>
                      <a:r>
                        <a:rPr lang="en-US" sz="2000" baseline="0" dirty="0" smtClean="0">
                          <a:solidFill>
                            <a:srgbClr val="FF0000"/>
                          </a:solidFill>
                          <a:latin typeface="Nunito Black" pitchFamily="2" charset="0"/>
                        </a:rPr>
                        <a:t>, </a:t>
                      </a:r>
                      <a:r>
                        <a:rPr lang="en-US" sz="2000" baseline="0" dirty="0" err="1" smtClean="0">
                          <a:solidFill>
                            <a:srgbClr val="FF0000"/>
                          </a:solidFill>
                          <a:latin typeface="Nunito Black" pitchFamily="2" charset="0"/>
                        </a:rPr>
                        <a:t>nhà</a:t>
                      </a:r>
                      <a:r>
                        <a:rPr lang="en-US" sz="2000" baseline="0" dirty="0" smtClean="0">
                          <a:solidFill>
                            <a:srgbClr val="FF0000"/>
                          </a:solidFill>
                          <a:latin typeface="Nunito Black" pitchFamily="2" charset="0"/>
                        </a:rPr>
                        <a:t> </a:t>
                      </a:r>
                      <a:r>
                        <a:rPr lang="en-US" sz="2000" baseline="0" dirty="0" err="1" smtClean="0">
                          <a:solidFill>
                            <a:srgbClr val="FF0000"/>
                          </a:solidFill>
                          <a:latin typeface="Nunito Black" pitchFamily="2" charset="0"/>
                        </a:rPr>
                        <a:t>cao</a:t>
                      </a:r>
                      <a:r>
                        <a:rPr lang="en-US" sz="2000" baseline="0" dirty="0" smtClean="0">
                          <a:solidFill>
                            <a:srgbClr val="FF0000"/>
                          </a:solidFill>
                          <a:latin typeface="Nunito Black" pitchFamily="2" charset="0"/>
                        </a:rPr>
                        <a:t> </a:t>
                      </a:r>
                      <a:r>
                        <a:rPr lang="en-US" sz="2000" baseline="0" dirty="0" err="1" smtClean="0">
                          <a:solidFill>
                            <a:srgbClr val="FF0000"/>
                          </a:solidFill>
                          <a:latin typeface="Nunito Black" pitchFamily="2" charset="0"/>
                        </a:rPr>
                        <a:t>tầng</a:t>
                      </a:r>
                      <a:r>
                        <a:rPr lang="en-US" sz="2000" baseline="0" dirty="0" smtClean="0">
                          <a:solidFill>
                            <a:srgbClr val="FF0000"/>
                          </a:solidFill>
                          <a:latin typeface="Nunito Black" pitchFamily="2" charset="0"/>
                        </a:rPr>
                        <a:t>, </a:t>
                      </a:r>
                      <a:r>
                        <a:rPr lang="en-US" sz="2000" baseline="0" dirty="0" err="1" smtClean="0">
                          <a:solidFill>
                            <a:srgbClr val="FF0000"/>
                          </a:solidFill>
                          <a:latin typeface="Nunito Black" pitchFamily="2" charset="0"/>
                        </a:rPr>
                        <a:t>đường</a:t>
                      </a:r>
                      <a:r>
                        <a:rPr lang="en-US" sz="2000" baseline="0" dirty="0" smtClean="0">
                          <a:solidFill>
                            <a:srgbClr val="FF0000"/>
                          </a:solidFill>
                          <a:latin typeface="Nunito Black" pitchFamily="2" charset="0"/>
                        </a:rPr>
                        <a:t> </a:t>
                      </a:r>
                      <a:r>
                        <a:rPr lang="en-US" sz="2000" baseline="0" dirty="0" err="1" smtClean="0">
                          <a:solidFill>
                            <a:srgbClr val="FF0000"/>
                          </a:solidFill>
                          <a:latin typeface="Nunito Black" pitchFamily="2" charset="0"/>
                        </a:rPr>
                        <a:t>nhựa</a:t>
                      </a:r>
                      <a:r>
                        <a:rPr lang="en-US" sz="2000" baseline="0" dirty="0" smtClean="0">
                          <a:solidFill>
                            <a:srgbClr val="FF0000"/>
                          </a:solidFill>
                          <a:latin typeface="Nunito Black" pitchFamily="2" charset="0"/>
                        </a:rPr>
                        <a:t>, </a:t>
                      </a:r>
                      <a:r>
                        <a:rPr lang="en-US" sz="2000" baseline="0" dirty="0" err="1" smtClean="0">
                          <a:solidFill>
                            <a:srgbClr val="FF0000"/>
                          </a:solidFill>
                          <a:latin typeface="Nunito Black" pitchFamily="2" charset="0"/>
                        </a:rPr>
                        <a:t>đèn</a:t>
                      </a:r>
                      <a:r>
                        <a:rPr lang="en-US" sz="2000" baseline="0" dirty="0" smtClean="0">
                          <a:solidFill>
                            <a:srgbClr val="FF0000"/>
                          </a:solidFill>
                          <a:latin typeface="Nunito Black" pitchFamily="2" charset="0"/>
                        </a:rPr>
                        <a:t> </a:t>
                      </a:r>
                      <a:r>
                        <a:rPr lang="en-US" sz="2000" baseline="0" dirty="0" err="1" smtClean="0">
                          <a:solidFill>
                            <a:srgbClr val="FF0000"/>
                          </a:solidFill>
                          <a:latin typeface="Nunito Black" pitchFamily="2" charset="0"/>
                        </a:rPr>
                        <a:t>đường</a:t>
                      </a:r>
                      <a:r>
                        <a:rPr lang="en-US" sz="2000" baseline="0" dirty="0" smtClean="0">
                          <a:solidFill>
                            <a:srgbClr val="FF0000"/>
                          </a:solidFill>
                          <a:latin typeface="Nunito Black" pitchFamily="2" charset="0"/>
                        </a:rPr>
                        <a:t>, </a:t>
                      </a:r>
                      <a:r>
                        <a:rPr lang="en-US" sz="2000" baseline="0" dirty="0" err="1" smtClean="0">
                          <a:solidFill>
                            <a:srgbClr val="FF0000"/>
                          </a:solidFill>
                          <a:latin typeface="Nunito Black" pitchFamily="2" charset="0"/>
                        </a:rPr>
                        <a:t>đèn</a:t>
                      </a:r>
                      <a:r>
                        <a:rPr lang="en-US" sz="2000" baseline="0" dirty="0" smtClean="0">
                          <a:solidFill>
                            <a:srgbClr val="FF0000"/>
                          </a:solidFill>
                          <a:latin typeface="Nunito Black" pitchFamily="2" charset="0"/>
                        </a:rPr>
                        <a:t> </a:t>
                      </a:r>
                      <a:r>
                        <a:rPr lang="en-US" sz="2000" baseline="0" dirty="0" err="1" smtClean="0">
                          <a:solidFill>
                            <a:srgbClr val="FF0000"/>
                          </a:solidFill>
                          <a:latin typeface="Nunito Black" pitchFamily="2" charset="0"/>
                        </a:rPr>
                        <a:t>giao</a:t>
                      </a:r>
                      <a:r>
                        <a:rPr lang="en-US" sz="2000" baseline="0" dirty="0" smtClean="0">
                          <a:solidFill>
                            <a:srgbClr val="FF0000"/>
                          </a:solidFill>
                          <a:latin typeface="Nunito Black" pitchFamily="2" charset="0"/>
                        </a:rPr>
                        <a:t> </a:t>
                      </a:r>
                      <a:r>
                        <a:rPr lang="en-US" sz="2000" baseline="0" dirty="0" err="1" smtClean="0">
                          <a:solidFill>
                            <a:srgbClr val="FF0000"/>
                          </a:solidFill>
                          <a:latin typeface="Nunito Black" pitchFamily="2" charset="0"/>
                        </a:rPr>
                        <a:t>thông</a:t>
                      </a:r>
                      <a:r>
                        <a:rPr lang="en-US" sz="2000" baseline="0" dirty="0" smtClean="0">
                          <a:solidFill>
                            <a:srgbClr val="FF0000"/>
                          </a:solidFill>
                          <a:latin typeface="Nunito Black" pitchFamily="2" charset="0"/>
                        </a:rPr>
                        <a:t>.</a:t>
                      </a:r>
                      <a:endParaRPr lang="en-US" sz="2000" dirty="0">
                        <a:solidFill>
                          <a:srgbClr val="FF0000"/>
                        </a:solidFill>
                        <a:latin typeface="Nunito Black" pitchFamily="2" charset="0"/>
                      </a:endParaRPr>
                    </a:p>
                  </a:txBody>
                  <a:tcPr anchor="ctr"/>
                </a:tc>
                <a:tc>
                  <a:txBody>
                    <a:bodyPr/>
                    <a:lstStyle/>
                    <a:p>
                      <a:pPr algn="l"/>
                      <a:r>
                        <a:rPr lang="en-US" sz="2000" dirty="0" err="1" smtClean="0">
                          <a:solidFill>
                            <a:srgbClr val="FF0000"/>
                          </a:solidFill>
                          <a:latin typeface="Nunito Black" pitchFamily="2" charset="0"/>
                        </a:rPr>
                        <a:t>Tấp</a:t>
                      </a:r>
                      <a:r>
                        <a:rPr lang="en-US" sz="2000" baseline="0" dirty="0" smtClean="0">
                          <a:solidFill>
                            <a:srgbClr val="FF0000"/>
                          </a:solidFill>
                          <a:latin typeface="Nunito Black" pitchFamily="2" charset="0"/>
                        </a:rPr>
                        <a:t> </a:t>
                      </a:r>
                      <a:r>
                        <a:rPr lang="en-US" sz="2000" baseline="0" dirty="0" err="1" smtClean="0">
                          <a:solidFill>
                            <a:srgbClr val="FF0000"/>
                          </a:solidFill>
                          <a:latin typeface="Nunito Black" pitchFamily="2" charset="0"/>
                        </a:rPr>
                        <a:t>nập</a:t>
                      </a:r>
                      <a:r>
                        <a:rPr lang="en-US" sz="2000" baseline="0" dirty="0" smtClean="0">
                          <a:solidFill>
                            <a:srgbClr val="FF0000"/>
                          </a:solidFill>
                          <a:latin typeface="Nunito Black" pitchFamily="2" charset="0"/>
                        </a:rPr>
                        <a:t>, </a:t>
                      </a:r>
                      <a:r>
                        <a:rPr lang="en-US" sz="2000" baseline="0" dirty="0" err="1" smtClean="0">
                          <a:solidFill>
                            <a:srgbClr val="FF0000"/>
                          </a:solidFill>
                          <a:latin typeface="Nunito Black" pitchFamily="2" charset="0"/>
                        </a:rPr>
                        <a:t>đông</a:t>
                      </a:r>
                      <a:r>
                        <a:rPr lang="en-US" sz="2000" baseline="0" dirty="0" smtClean="0">
                          <a:solidFill>
                            <a:srgbClr val="FF0000"/>
                          </a:solidFill>
                          <a:latin typeface="Nunito Black" pitchFamily="2" charset="0"/>
                        </a:rPr>
                        <a:t> </a:t>
                      </a:r>
                      <a:r>
                        <a:rPr lang="en-US" sz="2000" baseline="0" dirty="0" err="1" smtClean="0">
                          <a:solidFill>
                            <a:srgbClr val="FF0000"/>
                          </a:solidFill>
                          <a:latin typeface="Nunito Black" pitchFamily="2" charset="0"/>
                        </a:rPr>
                        <a:t>đúc</a:t>
                      </a:r>
                      <a:r>
                        <a:rPr lang="en-US" sz="2000" baseline="0" dirty="0" smtClean="0">
                          <a:solidFill>
                            <a:srgbClr val="FF0000"/>
                          </a:solidFill>
                          <a:latin typeface="Nunito Black" pitchFamily="2" charset="0"/>
                        </a:rPr>
                        <a:t>, </a:t>
                      </a:r>
                      <a:r>
                        <a:rPr lang="en-US" sz="2000" baseline="0" dirty="0" err="1" smtClean="0">
                          <a:solidFill>
                            <a:srgbClr val="FF0000"/>
                          </a:solidFill>
                          <a:latin typeface="Nunito Black" pitchFamily="2" charset="0"/>
                        </a:rPr>
                        <a:t>chật</a:t>
                      </a:r>
                      <a:r>
                        <a:rPr lang="en-US" sz="2000" baseline="0" dirty="0" smtClean="0">
                          <a:solidFill>
                            <a:srgbClr val="FF0000"/>
                          </a:solidFill>
                          <a:latin typeface="Nunito Black" pitchFamily="2" charset="0"/>
                        </a:rPr>
                        <a:t> </a:t>
                      </a:r>
                      <a:r>
                        <a:rPr lang="en-US" sz="2000" baseline="0" dirty="0" err="1" smtClean="0">
                          <a:solidFill>
                            <a:srgbClr val="FF0000"/>
                          </a:solidFill>
                          <a:latin typeface="Nunito Black" pitchFamily="2" charset="0"/>
                        </a:rPr>
                        <a:t>chội</a:t>
                      </a:r>
                      <a:r>
                        <a:rPr lang="en-US" sz="2000" baseline="0" dirty="0" smtClean="0">
                          <a:solidFill>
                            <a:srgbClr val="FF0000"/>
                          </a:solidFill>
                          <a:latin typeface="Nunito Black" pitchFamily="2" charset="0"/>
                        </a:rPr>
                        <a:t>, </a:t>
                      </a:r>
                      <a:r>
                        <a:rPr lang="en-US" sz="2000" baseline="0" dirty="0" err="1" smtClean="0">
                          <a:solidFill>
                            <a:srgbClr val="FF0000"/>
                          </a:solidFill>
                          <a:latin typeface="Nunito Black" pitchFamily="2" charset="0"/>
                        </a:rPr>
                        <a:t>xô</a:t>
                      </a:r>
                      <a:r>
                        <a:rPr lang="en-US" sz="2000" baseline="0" dirty="0" smtClean="0">
                          <a:solidFill>
                            <a:srgbClr val="FF0000"/>
                          </a:solidFill>
                          <a:latin typeface="Nunito Black" pitchFamily="2" charset="0"/>
                        </a:rPr>
                        <a:t> </a:t>
                      </a:r>
                      <a:r>
                        <a:rPr lang="en-US" sz="2000" baseline="0" dirty="0" err="1" smtClean="0">
                          <a:solidFill>
                            <a:srgbClr val="FF0000"/>
                          </a:solidFill>
                          <a:latin typeface="Nunito Black" pitchFamily="2" charset="0"/>
                        </a:rPr>
                        <a:t>bồ</a:t>
                      </a:r>
                      <a:r>
                        <a:rPr lang="en-US" sz="2000" baseline="0" dirty="0" smtClean="0">
                          <a:solidFill>
                            <a:srgbClr val="FF0000"/>
                          </a:solidFill>
                          <a:latin typeface="Nunito Black" pitchFamily="2" charset="0"/>
                        </a:rPr>
                        <a:t>,…</a:t>
                      </a:r>
                      <a:endParaRPr lang="en-US" sz="2000" dirty="0">
                        <a:solidFill>
                          <a:srgbClr val="FF0000"/>
                        </a:solidFill>
                        <a:latin typeface="Nunito Black" pitchFamily="2" charset="0"/>
                      </a:endParaRPr>
                    </a:p>
                  </a:txBody>
                  <a:tcPr anchor="ctr"/>
                </a:tc>
              </a:tr>
              <a:tr h="1636808">
                <a:tc>
                  <a:txBody>
                    <a:bodyPr/>
                    <a:lstStyle/>
                    <a:p>
                      <a:pPr algn="ctr"/>
                      <a:r>
                        <a:rPr lang="en-US" sz="2000" dirty="0" smtClean="0">
                          <a:solidFill>
                            <a:srgbClr val="008000"/>
                          </a:solidFill>
                          <a:latin typeface="Nunito Black" pitchFamily="2" charset="0"/>
                        </a:rPr>
                        <a:t>Ở</a:t>
                      </a:r>
                      <a:r>
                        <a:rPr lang="en-US" sz="2000" baseline="0" dirty="0" smtClean="0">
                          <a:solidFill>
                            <a:srgbClr val="008000"/>
                          </a:solidFill>
                          <a:latin typeface="Nunito Black" pitchFamily="2" charset="0"/>
                        </a:rPr>
                        <a:t> </a:t>
                      </a:r>
                      <a:r>
                        <a:rPr lang="en-US" sz="2000" baseline="0" dirty="0" err="1" smtClean="0">
                          <a:solidFill>
                            <a:srgbClr val="008000"/>
                          </a:solidFill>
                          <a:latin typeface="Nunito Black" pitchFamily="2" charset="0"/>
                        </a:rPr>
                        <a:t>nông</a:t>
                      </a:r>
                      <a:r>
                        <a:rPr lang="en-US" sz="2000" baseline="0" dirty="0" smtClean="0">
                          <a:solidFill>
                            <a:srgbClr val="008000"/>
                          </a:solidFill>
                          <a:latin typeface="Nunito Black" pitchFamily="2" charset="0"/>
                        </a:rPr>
                        <a:t> </a:t>
                      </a:r>
                      <a:r>
                        <a:rPr lang="en-US" sz="2000" baseline="0" dirty="0" err="1" smtClean="0">
                          <a:solidFill>
                            <a:srgbClr val="008000"/>
                          </a:solidFill>
                          <a:latin typeface="Nunito Black" pitchFamily="2" charset="0"/>
                        </a:rPr>
                        <a:t>thôn</a:t>
                      </a:r>
                      <a:endParaRPr lang="en-US" sz="2000" dirty="0">
                        <a:solidFill>
                          <a:srgbClr val="008000"/>
                        </a:solidFill>
                        <a:latin typeface="Nunito Black" pitchFamily="2" charset="0"/>
                      </a:endParaRPr>
                    </a:p>
                  </a:txBody>
                  <a:tcPr anchor="ctr">
                    <a:noFill/>
                  </a:tcPr>
                </a:tc>
                <a:tc>
                  <a:txBody>
                    <a:bodyPr/>
                    <a:lstStyle/>
                    <a:p>
                      <a:pPr algn="l"/>
                      <a:r>
                        <a:rPr lang="en-US" sz="2000" dirty="0" err="1" smtClean="0">
                          <a:solidFill>
                            <a:srgbClr val="FF0000"/>
                          </a:solidFill>
                          <a:latin typeface="Nunito Black" pitchFamily="2" charset="0"/>
                        </a:rPr>
                        <a:t>Cánh</a:t>
                      </a:r>
                      <a:r>
                        <a:rPr lang="en-US" sz="2000" baseline="0" dirty="0" smtClean="0">
                          <a:solidFill>
                            <a:srgbClr val="FF0000"/>
                          </a:solidFill>
                          <a:latin typeface="Nunito Black" pitchFamily="2" charset="0"/>
                        </a:rPr>
                        <a:t> </a:t>
                      </a:r>
                      <a:r>
                        <a:rPr lang="en-US" sz="2000" baseline="0" dirty="0" err="1" smtClean="0">
                          <a:solidFill>
                            <a:srgbClr val="FF0000"/>
                          </a:solidFill>
                          <a:latin typeface="Nunito Black" pitchFamily="2" charset="0"/>
                        </a:rPr>
                        <a:t>đồng</a:t>
                      </a:r>
                      <a:r>
                        <a:rPr lang="en-US" sz="2000" baseline="0" dirty="0" smtClean="0">
                          <a:solidFill>
                            <a:srgbClr val="FF0000"/>
                          </a:solidFill>
                          <a:latin typeface="Nunito Black" pitchFamily="2" charset="0"/>
                        </a:rPr>
                        <a:t>, </a:t>
                      </a:r>
                      <a:r>
                        <a:rPr lang="en-US" sz="2000" baseline="0" dirty="0" err="1" smtClean="0">
                          <a:solidFill>
                            <a:srgbClr val="FF0000"/>
                          </a:solidFill>
                          <a:latin typeface="Nunito Black" pitchFamily="2" charset="0"/>
                        </a:rPr>
                        <a:t>xe</a:t>
                      </a:r>
                      <a:r>
                        <a:rPr lang="en-US" sz="2000" baseline="0" dirty="0" smtClean="0">
                          <a:solidFill>
                            <a:srgbClr val="FF0000"/>
                          </a:solidFill>
                          <a:latin typeface="Nunito Black" pitchFamily="2" charset="0"/>
                        </a:rPr>
                        <a:t> </a:t>
                      </a:r>
                      <a:r>
                        <a:rPr lang="en-US" sz="2000" baseline="0" dirty="0" err="1" smtClean="0">
                          <a:solidFill>
                            <a:srgbClr val="FF0000"/>
                          </a:solidFill>
                          <a:latin typeface="Nunito Black" pitchFamily="2" charset="0"/>
                        </a:rPr>
                        <a:t>bò</a:t>
                      </a:r>
                      <a:r>
                        <a:rPr lang="en-US" sz="2000" baseline="0" dirty="0" smtClean="0">
                          <a:solidFill>
                            <a:srgbClr val="FF0000"/>
                          </a:solidFill>
                          <a:latin typeface="Nunito Black" pitchFamily="2" charset="0"/>
                        </a:rPr>
                        <a:t>, </a:t>
                      </a:r>
                      <a:r>
                        <a:rPr lang="en-US" sz="2000" baseline="0" dirty="0" err="1" smtClean="0">
                          <a:solidFill>
                            <a:srgbClr val="FF0000"/>
                          </a:solidFill>
                          <a:latin typeface="Nunito Black" pitchFamily="2" charset="0"/>
                        </a:rPr>
                        <a:t>ruộng</a:t>
                      </a:r>
                      <a:r>
                        <a:rPr lang="en-US" sz="2000" baseline="0" dirty="0" smtClean="0">
                          <a:solidFill>
                            <a:srgbClr val="FF0000"/>
                          </a:solidFill>
                          <a:latin typeface="Nunito Black" pitchFamily="2" charset="0"/>
                        </a:rPr>
                        <a:t> </a:t>
                      </a:r>
                      <a:r>
                        <a:rPr lang="en-US" sz="2000" baseline="0" dirty="0" err="1" smtClean="0">
                          <a:solidFill>
                            <a:srgbClr val="FF0000"/>
                          </a:solidFill>
                          <a:latin typeface="Nunito Black" pitchFamily="2" charset="0"/>
                        </a:rPr>
                        <a:t>lúa</a:t>
                      </a:r>
                      <a:r>
                        <a:rPr lang="en-US" sz="2000" baseline="0" dirty="0" smtClean="0">
                          <a:solidFill>
                            <a:srgbClr val="FF0000"/>
                          </a:solidFill>
                          <a:latin typeface="Nunito Black" pitchFamily="2" charset="0"/>
                        </a:rPr>
                        <a:t>, con </a:t>
                      </a:r>
                      <a:r>
                        <a:rPr lang="en-US" sz="2000" baseline="0" dirty="0" err="1" smtClean="0">
                          <a:solidFill>
                            <a:srgbClr val="FF0000"/>
                          </a:solidFill>
                          <a:latin typeface="Nunito Black" pitchFamily="2" charset="0"/>
                        </a:rPr>
                        <a:t>trâu</a:t>
                      </a:r>
                      <a:r>
                        <a:rPr lang="en-US" sz="2000" baseline="0" dirty="0" smtClean="0">
                          <a:solidFill>
                            <a:srgbClr val="FF0000"/>
                          </a:solidFill>
                          <a:latin typeface="Nunito Black" pitchFamily="2" charset="0"/>
                        </a:rPr>
                        <a:t>, </a:t>
                      </a:r>
                      <a:r>
                        <a:rPr lang="en-US" sz="2000" baseline="0" dirty="0" err="1" smtClean="0">
                          <a:solidFill>
                            <a:srgbClr val="FF0000"/>
                          </a:solidFill>
                          <a:latin typeface="Nunito Black" pitchFamily="2" charset="0"/>
                        </a:rPr>
                        <a:t>cổng</a:t>
                      </a:r>
                      <a:r>
                        <a:rPr lang="en-US" sz="2000" baseline="0" dirty="0" smtClean="0">
                          <a:solidFill>
                            <a:srgbClr val="FF0000"/>
                          </a:solidFill>
                          <a:latin typeface="Nunito Black" pitchFamily="2" charset="0"/>
                        </a:rPr>
                        <a:t> </a:t>
                      </a:r>
                      <a:r>
                        <a:rPr lang="en-US" sz="2000" baseline="0" dirty="0" err="1" smtClean="0">
                          <a:solidFill>
                            <a:srgbClr val="FF0000"/>
                          </a:solidFill>
                          <a:latin typeface="Nunito Black" pitchFamily="2" charset="0"/>
                        </a:rPr>
                        <a:t>làng</a:t>
                      </a:r>
                      <a:r>
                        <a:rPr lang="en-US" sz="2000" baseline="0" dirty="0" smtClean="0">
                          <a:solidFill>
                            <a:srgbClr val="FF0000"/>
                          </a:solidFill>
                          <a:latin typeface="Nunito Black" pitchFamily="2" charset="0"/>
                        </a:rPr>
                        <a:t>, </a:t>
                      </a:r>
                      <a:r>
                        <a:rPr lang="en-US" sz="2000" baseline="0" dirty="0" err="1" smtClean="0">
                          <a:solidFill>
                            <a:srgbClr val="FF0000"/>
                          </a:solidFill>
                          <a:latin typeface="Nunito Black" pitchFamily="2" charset="0"/>
                        </a:rPr>
                        <a:t>cây</a:t>
                      </a:r>
                      <a:r>
                        <a:rPr lang="en-US" sz="2000" baseline="0" dirty="0" smtClean="0">
                          <a:solidFill>
                            <a:srgbClr val="FF0000"/>
                          </a:solidFill>
                          <a:latin typeface="Nunito Black" pitchFamily="2" charset="0"/>
                        </a:rPr>
                        <a:t> </a:t>
                      </a:r>
                      <a:r>
                        <a:rPr lang="en-US" sz="2000" baseline="0" dirty="0" err="1" smtClean="0">
                          <a:solidFill>
                            <a:srgbClr val="FF0000"/>
                          </a:solidFill>
                          <a:latin typeface="Nunito Black" pitchFamily="2" charset="0"/>
                        </a:rPr>
                        <a:t>đa</a:t>
                      </a:r>
                      <a:r>
                        <a:rPr lang="en-US" sz="2000" baseline="0" dirty="0" smtClean="0">
                          <a:solidFill>
                            <a:srgbClr val="FF0000"/>
                          </a:solidFill>
                          <a:latin typeface="Nunito Black" pitchFamily="2" charset="0"/>
                        </a:rPr>
                        <a:t>, </a:t>
                      </a:r>
                      <a:r>
                        <a:rPr lang="en-US" sz="2000" baseline="0" dirty="0" err="1" smtClean="0">
                          <a:solidFill>
                            <a:srgbClr val="FF0000"/>
                          </a:solidFill>
                          <a:latin typeface="Nunito Black" pitchFamily="2" charset="0"/>
                        </a:rPr>
                        <a:t>đường</a:t>
                      </a:r>
                      <a:r>
                        <a:rPr lang="en-US" sz="2000" baseline="0" dirty="0" smtClean="0">
                          <a:solidFill>
                            <a:srgbClr val="FF0000"/>
                          </a:solidFill>
                          <a:latin typeface="Nunito Black" pitchFamily="2" charset="0"/>
                        </a:rPr>
                        <a:t> </a:t>
                      </a:r>
                      <a:r>
                        <a:rPr lang="en-US" sz="2000" baseline="0" dirty="0" err="1" smtClean="0">
                          <a:solidFill>
                            <a:srgbClr val="FF0000"/>
                          </a:solidFill>
                          <a:latin typeface="Nunito Black" pitchFamily="2" charset="0"/>
                        </a:rPr>
                        <a:t>đất</a:t>
                      </a:r>
                      <a:r>
                        <a:rPr lang="en-US" sz="2000" baseline="0" dirty="0" smtClean="0">
                          <a:solidFill>
                            <a:srgbClr val="FF0000"/>
                          </a:solidFill>
                          <a:latin typeface="Nunito Black" pitchFamily="2" charset="0"/>
                        </a:rPr>
                        <a:t>, </a:t>
                      </a:r>
                      <a:r>
                        <a:rPr lang="en-US" sz="2000" baseline="0" dirty="0" err="1" smtClean="0">
                          <a:solidFill>
                            <a:srgbClr val="FF0000"/>
                          </a:solidFill>
                          <a:latin typeface="Nunito Black" pitchFamily="2" charset="0"/>
                        </a:rPr>
                        <a:t>luỹ</a:t>
                      </a:r>
                      <a:r>
                        <a:rPr lang="en-US" sz="2000" baseline="0" dirty="0" smtClean="0">
                          <a:solidFill>
                            <a:srgbClr val="FF0000"/>
                          </a:solidFill>
                          <a:latin typeface="Nunito Black" pitchFamily="2" charset="0"/>
                        </a:rPr>
                        <a:t> </a:t>
                      </a:r>
                      <a:r>
                        <a:rPr lang="en-US" sz="2000" baseline="0" dirty="0" err="1" smtClean="0">
                          <a:solidFill>
                            <a:srgbClr val="FF0000"/>
                          </a:solidFill>
                          <a:latin typeface="Nunito Black" pitchFamily="2" charset="0"/>
                        </a:rPr>
                        <a:t>tre</a:t>
                      </a:r>
                      <a:r>
                        <a:rPr lang="en-US" sz="2000" baseline="0" dirty="0" smtClean="0">
                          <a:solidFill>
                            <a:srgbClr val="FF0000"/>
                          </a:solidFill>
                          <a:latin typeface="Nunito Black" pitchFamily="2" charset="0"/>
                        </a:rPr>
                        <a:t>, </a:t>
                      </a:r>
                      <a:r>
                        <a:rPr lang="en-US" sz="2000" baseline="0" dirty="0" err="1" smtClean="0">
                          <a:solidFill>
                            <a:srgbClr val="FF0000"/>
                          </a:solidFill>
                          <a:latin typeface="Nunito Black" pitchFamily="2" charset="0"/>
                        </a:rPr>
                        <a:t>mái</a:t>
                      </a:r>
                      <a:r>
                        <a:rPr lang="en-US" sz="2000" baseline="0" dirty="0" smtClean="0">
                          <a:solidFill>
                            <a:srgbClr val="FF0000"/>
                          </a:solidFill>
                          <a:latin typeface="Nunito Black" pitchFamily="2" charset="0"/>
                        </a:rPr>
                        <a:t> </a:t>
                      </a:r>
                      <a:r>
                        <a:rPr lang="en-US" sz="2000" baseline="0" dirty="0" err="1" smtClean="0">
                          <a:solidFill>
                            <a:srgbClr val="FF0000"/>
                          </a:solidFill>
                          <a:latin typeface="Nunito Black" pitchFamily="2" charset="0"/>
                        </a:rPr>
                        <a:t>ngói</a:t>
                      </a:r>
                      <a:r>
                        <a:rPr lang="en-US" sz="2000" baseline="0" dirty="0" smtClean="0">
                          <a:solidFill>
                            <a:srgbClr val="FF0000"/>
                          </a:solidFill>
                          <a:latin typeface="Nunito Black" pitchFamily="2" charset="0"/>
                        </a:rPr>
                        <a:t>,…</a:t>
                      </a:r>
                      <a:endParaRPr lang="en-US" sz="2000" dirty="0">
                        <a:solidFill>
                          <a:srgbClr val="FF0000"/>
                        </a:solidFill>
                        <a:latin typeface="Nunito Black" pitchFamily="2" charset="0"/>
                      </a:endParaRPr>
                    </a:p>
                  </a:txBody>
                  <a:tcPr anchor="ctr"/>
                </a:tc>
                <a:tc>
                  <a:txBody>
                    <a:bodyPr/>
                    <a:lstStyle/>
                    <a:p>
                      <a:pPr algn="l"/>
                      <a:r>
                        <a:rPr lang="en-US" sz="2000" dirty="0" err="1" smtClean="0">
                          <a:solidFill>
                            <a:srgbClr val="FF0000"/>
                          </a:solidFill>
                          <a:latin typeface="Nunito Black" pitchFamily="2" charset="0"/>
                        </a:rPr>
                        <a:t>Rộng</a:t>
                      </a:r>
                      <a:r>
                        <a:rPr lang="en-US" sz="2000" baseline="0" dirty="0" smtClean="0">
                          <a:solidFill>
                            <a:srgbClr val="FF0000"/>
                          </a:solidFill>
                          <a:latin typeface="Nunito Black" pitchFamily="2" charset="0"/>
                        </a:rPr>
                        <a:t> </a:t>
                      </a:r>
                      <a:r>
                        <a:rPr lang="en-US" sz="2000" baseline="0" dirty="0" err="1" smtClean="0">
                          <a:solidFill>
                            <a:srgbClr val="FF0000"/>
                          </a:solidFill>
                          <a:latin typeface="Nunito Black" pitchFamily="2" charset="0"/>
                        </a:rPr>
                        <a:t>mênh</a:t>
                      </a:r>
                      <a:r>
                        <a:rPr lang="en-US" sz="2000" baseline="0" dirty="0" smtClean="0">
                          <a:solidFill>
                            <a:srgbClr val="FF0000"/>
                          </a:solidFill>
                          <a:latin typeface="Nunito Black" pitchFamily="2" charset="0"/>
                        </a:rPr>
                        <a:t> </a:t>
                      </a:r>
                      <a:r>
                        <a:rPr lang="en-US" sz="2000" baseline="0" dirty="0" err="1" smtClean="0">
                          <a:solidFill>
                            <a:srgbClr val="FF0000"/>
                          </a:solidFill>
                          <a:latin typeface="Nunito Black" pitchFamily="2" charset="0"/>
                        </a:rPr>
                        <a:t>mông</a:t>
                      </a:r>
                      <a:r>
                        <a:rPr lang="en-US" sz="2000" baseline="0" dirty="0" smtClean="0">
                          <a:solidFill>
                            <a:srgbClr val="FF0000"/>
                          </a:solidFill>
                          <a:latin typeface="Nunito Black" pitchFamily="2" charset="0"/>
                        </a:rPr>
                        <a:t>, </a:t>
                      </a:r>
                      <a:r>
                        <a:rPr lang="en-US" sz="2000" baseline="0" dirty="0" err="1" smtClean="0">
                          <a:solidFill>
                            <a:srgbClr val="FF0000"/>
                          </a:solidFill>
                          <a:latin typeface="Nunito Black" pitchFamily="2" charset="0"/>
                        </a:rPr>
                        <a:t>thoáng</a:t>
                      </a:r>
                      <a:r>
                        <a:rPr lang="en-US" sz="2000" baseline="0" dirty="0" smtClean="0">
                          <a:solidFill>
                            <a:srgbClr val="FF0000"/>
                          </a:solidFill>
                          <a:latin typeface="Nunito Black" pitchFamily="2" charset="0"/>
                        </a:rPr>
                        <a:t> </a:t>
                      </a:r>
                      <a:r>
                        <a:rPr lang="en-US" sz="2000" baseline="0" dirty="0" err="1" smtClean="0">
                          <a:solidFill>
                            <a:srgbClr val="FF0000"/>
                          </a:solidFill>
                          <a:latin typeface="Nunito Black" pitchFamily="2" charset="0"/>
                        </a:rPr>
                        <a:t>đãng</a:t>
                      </a:r>
                      <a:r>
                        <a:rPr lang="en-US" sz="2000" baseline="0" dirty="0" smtClean="0">
                          <a:solidFill>
                            <a:srgbClr val="FF0000"/>
                          </a:solidFill>
                          <a:latin typeface="Nunito Black" pitchFamily="2" charset="0"/>
                        </a:rPr>
                        <a:t>, </a:t>
                      </a:r>
                      <a:r>
                        <a:rPr lang="en-US" sz="2000" baseline="0" dirty="0" err="1" smtClean="0">
                          <a:solidFill>
                            <a:srgbClr val="FF0000"/>
                          </a:solidFill>
                          <a:latin typeface="Nunito Black" pitchFamily="2" charset="0"/>
                        </a:rPr>
                        <a:t>thanh</a:t>
                      </a:r>
                      <a:r>
                        <a:rPr lang="en-US" sz="2000" baseline="0" dirty="0" smtClean="0">
                          <a:solidFill>
                            <a:srgbClr val="FF0000"/>
                          </a:solidFill>
                          <a:latin typeface="Nunito Black" pitchFamily="2" charset="0"/>
                        </a:rPr>
                        <a:t> </a:t>
                      </a:r>
                      <a:r>
                        <a:rPr lang="en-US" sz="2000" baseline="0" dirty="0" err="1" smtClean="0">
                          <a:solidFill>
                            <a:srgbClr val="FF0000"/>
                          </a:solidFill>
                          <a:latin typeface="Nunito Black" pitchFamily="2" charset="0"/>
                        </a:rPr>
                        <a:t>bình</a:t>
                      </a:r>
                      <a:r>
                        <a:rPr lang="en-US" sz="2000" baseline="0" dirty="0" smtClean="0">
                          <a:solidFill>
                            <a:srgbClr val="FF0000"/>
                          </a:solidFill>
                          <a:latin typeface="Nunito Black" pitchFamily="2" charset="0"/>
                        </a:rPr>
                        <a:t>, </a:t>
                      </a:r>
                      <a:r>
                        <a:rPr lang="en-US" sz="2000" baseline="0" dirty="0" err="1" smtClean="0">
                          <a:solidFill>
                            <a:srgbClr val="FF0000"/>
                          </a:solidFill>
                          <a:latin typeface="Nunito Black" pitchFamily="2" charset="0"/>
                        </a:rPr>
                        <a:t>êm</a:t>
                      </a:r>
                      <a:r>
                        <a:rPr lang="en-US" sz="2000" baseline="0" dirty="0" smtClean="0">
                          <a:solidFill>
                            <a:srgbClr val="FF0000"/>
                          </a:solidFill>
                          <a:latin typeface="Nunito Black" pitchFamily="2" charset="0"/>
                        </a:rPr>
                        <a:t> ả,…</a:t>
                      </a:r>
                      <a:endParaRPr lang="en-US" sz="2000" dirty="0">
                        <a:solidFill>
                          <a:srgbClr val="FF0000"/>
                        </a:solidFill>
                        <a:latin typeface="Nunito Black" pitchFamily="2" charset="0"/>
                      </a:endParaRPr>
                    </a:p>
                  </a:txBody>
                  <a:tcPr anchor="ct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5947235" y="1955800"/>
            <a:ext cx="5145039" cy="1952947"/>
          </a:xfrm>
          <a:prstGeom prst="rect">
            <a:avLst/>
          </a:prstGeom>
          <a:noFill/>
          <a:ln>
            <a:noFill/>
          </a:ln>
        </p:spPr>
        <p:txBody>
          <a:bodyPr vert="horz" lIns="60960" tIns="30480" rIns="60960" bIns="30480" rtlCol="0" anchor="ctr">
            <a:normAutofit/>
          </a:bodyPr>
          <a:lstStyle/>
          <a:p>
            <a:pPr indent="-152400" algn="ctr">
              <a:lnSpc>
                <a:spcPct val="90000"/>
              </a:lnSpc>
              <a:spcBef>
                <a:spcPct val="0"/>
              </a:spcBef>
              <a:spcAft>
                <a:spcPts val="400"/>
              </a:spcAft>
            </a:pPr>
            <a:r>
              <a:rPr lang="en-US" sz="6400" dirty="0" err="1">
                <a:solidFill>
                  <a:srgbClr val="F92D67"/>
                </a:solidFill>
                <a:latin typeface="Sigmar One" panose="00000500000000000000" pitchFamily="2" charset="0"/>
                <a:ea typeface="+mj-ea"/>
                <a:cs typeface="+mj-cs"/>
              </a:rPr>
              <a:t>Khởi</a:t>
            </a:r>
            <a:r>
              <a:rPr lang="en-US" sz="6400" dirty="0">
                <a:solidFill>
                  <a:srgbClr val="F92D67"/>
                </a:solidFill>
                <a:latin typeface="Sigmar One" panose="00000500000000000000" pitchFamily="2" charset="0"/>
                <a:ea typeface="+mj-ea"/>
                <a:cs typeface="+mj-cs"/>
              </a:rPr>
              <a:t> </a:t>
            </a:r>
            <a:r>
              <a:rPr lang="en-US" sz="6400" dirty="0" err="1">
                <a:solidFill>
                  <a:srgbClr val="F92D67"/>
                </a:solidFill>
                <a:latin typeface="Sigmar One" panose="00000500000000000000" pitchFamily="2" charset="0"/>
                <a:ea typeface="+mj-ea"/>
                <a:cs typeface="+mj-cs"/>
              </a:rPr>
              <a:t>động</a:t>
            </a:r>
            <a:endParaRPr lang="en-US" sz="6400" dirty="0">
              <a:solidFill>
                <a:srgbClr val="F92D67"/>
              </a:solidFill>
              <a:latin typeface="Sigmar One" panose="00000500000000000000" pitchFamily="2" charset="0"/>
              <a:ea typeface="+mj-ea"/>
              <a:cs typeface="+mj-cs"/>
            </a:endParaRPr>
          </a:p>
        </p:txBody>
      </p:sp>
    </p:spTree>
  </p:cSld>
  <p:clrMapOvr>
    <a:masterClrMapping/>
  </p:clrMapOvr>
  <p:transition spd="med">
    <p:pull/>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04800" y="5410200"/>
            <a:ext cx="1080543" cy="1180921"/>
          </a:xfrm>
          <a:prstGeom prst="rect">
            <a:avLst/>
          </a:prstGeom>
        </p:spPr>
      </p:pic>
      <p:pic>
        <p:nvPicPr>
          <p:cNvPr id="13"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846892" y="5449843"/>
            <a:ext cx="2099416" cy="1141278"/>
          </a:xfrm>
          <a:prstGeom prst="rect">
            <a:avLst/>
          </a:prstGeom>
        </p:spPr>
      </p:pic>
      <p:sp>
        <p:nvSpPr>
          <p:cNvPr id="6" name="Rectangle 5"/>
          <p:cNvSpPr/>
          <p:nvPr/>
        </p:nvSpPr>
        <p:spPr>
          <a:xfrm>
            <a:off x="1038873" y="581912"/>
            <a:ext cx="9781527" cy="830997"/>
          </a:xfrm>
          <a:prstGeom prst="rect">
            <a:avLst/>
          </a:prstGeom>
        </p:spPr>
        <p:txBody>
          <a:bodyPr wrap="square">
            <a:spAutoFit/>
          </a:bodyPr>
          <a:lstStyle/>
          <a:p>
            <a:r>
              <a:rPr lang="vi-VN" sz="2400" b="1" dirty="0">
                <a:solidFill>
                  <a:srgbClr val="008000"/>
                </a:solidFill>
                <a:latin typeface="Nunito Black" pitchFamily="2" charset="0"/>
              </a:rPr>
              <a:t>Câu </a:t>
            </a:r>
            <a:r>
              <a:rPr lang="vi-VN" sz="2400" b="1" dirty="0" smtClean="0">
                <a:solidFill>
                  <a:srgbClr val="008000"/>
                </a:solidFill>
                <a:latin typeface="Nunito Black" pitchFamily="2" charset="0"/>
              </a:rPr>
              <a:t>2</a:t>
            </a:r>
            <a:r>
              <a:rPr lang="en-US" sz="2400" b="1" dirty="0" smtClean="0">
                <a:solidFill>
                  <a:srgbClr val="008000"/>
                </a:solidFill>
                <a:latin typeface="Nunito Black" pitchFamily="2" charset="0"/>
              </a:rPr>
              <a:t>: </a:t>
            </a:r>
            <a:r>
              <a:rPr lang="vi-VN" sz="2400" b="1" dirty="0" smtClean="0">
                <a:solidFill>
                  <a:srgbClr val="008000"/>
                </a:solidFill>
                <a:latin typeface="Nunito Black" pitchFamily="2" charset="0"/>
              </a:rPr>
              <a:t>Tìm </a:t>
            </a:r>
            <a:r>
              <a:rPr lang="vi-VN" sz="2400" b="1" dirty="0">
                <a:solidFill>
                  <a:srgbClr val="008000"/>
                </a:solidFill>
                <a:latin typeface="Nunito Black" pitchFamily="2" charset="0"/>
              </a:rPr>
              <a:t>những âm thanh được so sánh với nhau trong các câu dưới đây. Điền thông tin vào bảng theo mẫu</a:t>
            </a:r>
            <a:r>
              <a:rPr lang="vi-VN" sz="2400" b="1" dirty="0" smtClean="0">
                <a:solidFill>
                  <a:srgbClr val="008000"/>
                </a:solidFill>
                <a:latin typeface="Nunito Black" pitchFamily="2" charset="0"/>
              </a:rPr>
              <a:t>.</a:t>
            </a:r>
            <a:endParaRPr lang="vi-VN" sz="2400" dirty="0">
              <a:solidFill>
                <a:srgbClr val="008000"/>
              </a:solidFill>
              <a:latin typeface="Nunito Black" pitchFamily="2" charset="0"/>
            </a:endParaRPr>
          </a:p>
        </p:txBody>
      </p:sp>
      <p:sp>
        <p:nvSpPr>
          <p:cNvPr id="7" name="Rounded Rectangle 6"/>
          <p:cNvSpPr/>
          <p:nvPr/>
        </p:nvSpPr>
        <p:spPr>
          <a:xfrm>
            <a:off x="1468582" y="1828800"/>
            <a:ext cx="9047018" cy="1328023"/>
          </a:xfrm>
          <a:prstGeom prst="roundRect">
            <a:avLst/>
          </a:prstGeom>
          <a:solidFill>
            <a:schemeClr val="accent5">
              <a:lumMod val="20000"/>
              <a:lumOff val="80000"/>
            </a:schemeClr>
          </a:solidFill>
          <a:ln w="38100"/>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vi-VN" sz="2400" dirty="0">
                <a:solidFill>
                  <a:srgbClr val="002060"/>
                </a:solidFill>
                <a:latin typeface="Nunito Black" pitchFamily="2" charset="0"/>
              </a:rPr>
              <a:t>a. Tiếng đàn tơ rưng khi trầm hùng như tiếng thác đổ, khi thánh thót, róc rách như suối reo.</a:t>
            </a:r>
            <a:endParaRPr lang="vi-VN" sz="2400" dirty="0">
              <a:solidFill>
                <a:srgbClr val="002060"/>
              </a:solidFill>
              <a:latin typeface="Nunito Black" pitchFamily="2" charset="0"/>
            </a:endParaRPr>
          </a:p>
          <a:p>
            <a:pPr algn="r"/>
            <a:r>
              <a:rPr lang="vi-VN" sz="2400" dirty="0">
                <a:solidFill>
                  <a:srgbClr val="002060"/>
                </a:solidFill>
                <a:latin typeface="Nunito Black" pitchFamily="2" charset="0"/>
              </a:rPr>
              <a:t>(Theo An Duy và Lê Tấn</a:t>
            </a:r>
            <a:r>
              <a:rPr lang="vi-VN" sz="2400" dirty="0" smtClean="0">
                <a:solidFill>
                  <a:srgbClr val="002060"/>
                </a:solidFill>
                <a:latin typeface="Nunito Black" pitchFamily="2" charset="0"/>
              </a:rPr>
              <a:t>)</a:t>
            </a:r>
            <a:endParaRPr lang="vi-VN" sz="2400" dirty="0">
              <a:solidFill>
                <a:srgbClr val="002060"/>
              </a:solidFill>
              <a:latin typeface="Nunito Black" pitchFamily="2" charset="0"/>
            </a:endParaRPr>
          </a:p>
        </p:txBody>
      </p:sp>
      <p:sp>
        <p:nvSpPr>
          <p:cNvPr id="8" name="Rounded Rectangle 7"/>
          <p:cNvSpPr/>
          <p:nvPr/>
        </p:nvSpPr>
        <p:spPr>
          <a:xfrm>
            <a:off x="1343673" y="3735318"/>
            <a:ext cx="9248127" cy="1328023"/>
          </a:xfrm>
          <a:prstGeom prst="roundRect">
            <a:avLst/>
          </a:prstGeom>
          <a:solidFill>
            <a:schemeClr val="accent2">
              <a:lumMod val="20000"/>
              <a:lumOff val="80000"/>
            </a:schemeClr>
          </a:solidFill>
          <a:ln w="38100"/>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vi-VN" sz="2400" dirty="0" smtClean="0">
                <a:solidFill>
                  <a:srgbClr val="7030A0"/>
                </a:solidFill>
                <a:latin typeface="Nunito Black" pitchFamily="2" charset="0"/>
              </a:rPr>
              <a:t>b. Tiếng chim sáo về ríu ran như một cái chợ vừa mở, như lớp học vừa tan, như buổi đàn ca liên hoan sắp bắt đầu…</a:t>
            </a:r>
            <a:endParaRPr lang="vi-VN" sz="2400" dirty="0" smtClean="0">
              <a:solidFill>
                <a:srgbClr val="7030A0"/>
              </a:solidFill>
              <a:latin typeface="Nunito Black" pitchFamily="2" charset="0"/>
            </a:endParaRPr>
          </a:p>
          <a:p>
            <a:pPr algn="r"/>
            <a:r>
              <a:rPr lang="vi-VN" sz="2400" dirty="0" smtClean="0">
                <a:solidFill>
                  <a:srgbClr val="7030A0"/>
                </a:solidFill>
                <a:latin typeface="Nunito Black" pitchFamily="2" charset="0"/>
              </a:rPr>
              <a:t>(Theo Băng Sơn)</a:t>
            </a:r>
            <a:endParaRPr lang="vi-VN" sz="2400" dirty="0" smtClean="0">
              <a:solidFill>
                <a:srgbClr val="7030A0"/>
              </a:solidFill>
              <a:latin typeface="Nunito Black" pitchFamily="2" charset="0"/>
            </a:endParaRPr>
          </a:p>
        </p:txBody>
      </p:sp>
      <p:pic>
        <p:nvPicPr>
          <p:cNvPr id="9" name="Picture 8"/>
          <p:cNvPicPr>
            <a:picLocks noChangeAspect="1"/>
          </p:cNvPicPr>
          <p:nvPr/>
        </p:nvPicPr>
        <p:blipFill>
          <a:blip r:embed="rId6"/>
          <a:stretch>
            <a:fillRect/>
          </a:stretch>
        </p:blipFill>
        <p:spPr>
          <a:xfrm>
            <a:off x="110693" y="110030"/>
            <a:ext cx="971686" cy="733527"/>
          </a:xfrm>
          <a:prstGeom prst="ellipse">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04800" y="5410200"/>
            <a:ext cx="1080543" cy="1180921"/>
          </a:xfrm>
          <a:prstGeom prst="rect">
            <a:avLst/>
          </a:prstGeom>
        </p:spPr>
      </p:pic>
      <p:pic>
        <p:nvPicPr>
          <p:cNvPr id="13"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846892" y="5449843"/>
            <a:ext cx="2099416" cy="1141278"/>
          </a:xfrm>
          <a:prstGeom prst="rect">
            <a:avLst/>
          </a:prstGeom>
        </p:spPr>
      </p:pic>
      <p:sp>
        <p:nvSpPr>
          <p:cNvPr id="6" name="Rectangle 5"/>
          <p:cNvSpPr/>
          <p:nvPr/>
        </p:nvSpPr>
        <p:spPr>
          <a:xfrm>
            <a:off x="1038873" y="581912"/>
            <a:ext cx="9781527" cy="830997"/>
          </a:xfrm>
          <a:prstGeom prst="rect">
            <a:avLst/>
          </a:prstGeom>
        </p:spPr>
        <p:txBody>
          <a:bodyPr wrap="square">
            <a:spAutoFit/>
          </a:bodyPr>
          <a:lstStyle/>
          <a:p>
            <a:pPr marL="0" marR="0" lvl="0" indent="0" algn="l" defTabSz="609600" rtl="0" eaLnBrk="1" fontAlgn="auto" latinLnBrk="0" hangingPunct="1">
              <a:lnSpc>
                <a:spcPct val="100000"/>
              </a:lnSpc>
              <a:spcBef>
                <a:spcPts val="0"/>
              </a:spcBef>
              <a:spcAft>
                <a:spcPts val="0"/>
              </a:spcAft>
              <a:buClrTx/>
              <a:buSzTx/>
              <a:buFontTx/>
              <a:buNone/>
              <a:defRPr/>
            </a:pPr>
            <a:r>
              <a:rPr kumimoji="0" lang="vi-VN" sz="2400" b="1" i="0" u="none" strike="noStrike" kern="1200" cap="none" spc="0" normalizeH="0" baseline="0" noProof="0" dirty="0">
                <a:ln>
                  <a:noFill/>
                </a:ln>
                <a:solidFill>
                  <a:srgbClr val="008000"/>
                </a:solidFill>
                <a:effectLst/>
                <a:uLnTx/>
                <a:uFillTx/>
                <a:latin typeface="Nunito Black" pitchFamily="2" charset="0"/>
                <a:ea typeface="+mn-ea"/>
                <a:cs typeface="+mn-cs"/>
              </a:rPr>
              <a:t>Câu </a:t>
            </a:r>
            <a:r>
              <a:rPr kumimoji="0" lang="vi-VN" sz="2400" b="1" i="0" u="none" strike="noStrike" kern="1200" cap="none" spc="0" normalizeH="0" baseline="0" noProof="0" dirty="0" smtClean="0">
                <a:ln>
                  <a:noFill/>
                </a:ln>
                <a:solidFill>
                  <a:srgbClr val="008000"/>
                </a:solidFill>
                <a:effectLst/>
                <a:uLnTx/>
                <a:uFillTx/>
                <a:latin typeface="Nunito Black" pitchFamily="2" charset="0"/>
                <a:ea typeface="+mn-ea"/>
                <a:cs typeface="+mn-cs"/>
              </a:rPr>
              <a:t>2</a:t>
            </a:r>
            <a:r>
              <a:rPr kumimoji="0" lang="en-US" sz="2400" b="1" i="0" u="none" strike="noStrike" kern="1200" cap="none" spc="0" normalizeH="0" baseline="0" noProof="0" dirty="0" smtClean="0">
                <a:ln>
                  <a:noFill/>
                </a:ln>
                <a:solidFill>
                  <a:srgbClr val="008000"/>
                </a:solidFill>
                <a:effectLst/>
                <a:uLnTx/>
                <a:uFillTx/>
                <a:latin typeface="Nunito Black" pitchFamily="2" charset="0"/>
                <a:ea typeface="+mn-ea"/>
                <a:cs typeface="+mn-cs"/>
              </a:rPr>
              <a:t>: </a:t>
            </a:r>
            <a:r>
              <a:rPr kumimoji="0" lang="vi-VN" sz="2400" b="1" i="0" u="none" strike="noStrike" kern="1200" cap="none" spc="0" normalizeH="0" baseline="0" noProof="0" dirty="0" smtClean="0">
                <a:ln>
                  <a:noFill/>
                </a:ln>
                <a:solidFill>
                  <a:srgbClr val="008000"/>
                </a:solidFill>
                <a:effectLst/>
                <a:uLnTx/>
                <a:uFillTx/>
                <a:latin typeface="Nunito Black" pitchFamily="2" charset="0"/>
                <a:ea typeface="+mn-ea"/>
                <a:cs typeface="+mn-cs"/>
              </a:rPr>
              <a:t>Tìm </a:t>
            </a:r>
            <a:r>
              <a:rPr kumimoji="0" lang="vi-VN" sz="2400" b="1" i="0" u="none" strike="noStrike" kern="1200" cap="none" spc="0" normalizeH="0" baseline="0" noProof="0" dirty="0">
                <a:ln>
                  <a:noFill/>
                </a:ln>
                <a:solidFill>
                  <a:srgbClr val="008000"/>
                </a:solidFill>
                <a:effectLst/>
                <a:uLnTx/>
                <a:uFillTx/>
                <a:latin typeface="Nunito Black" pitchFamily="2" charset="0"/>
                <a:ea typeface="+mn-ea"/>
                <a:cs typeface="+mn-cs"/>
              </a:rPr>
              <a:t>những âm thanh được so sánh với nhau trong các câu dưới đây. Điền thông tin vào bảng theo mẫu</a:t>
            </a:r>
            <a:r>
              <a:rPr kumimoji="0" lang="vi-VN" sz="2400" b="1" i="0" u="none" strike="noStrike" kern="1200" cap="none" spc="0" normalizeH="0" baseline="0" noProof="0" dirty="0" smtClean="0">
                <a:ln>
                  <a:noFill/>
                </a:ln>
                <a:solidFill>
                  <a:srgbClr val="008000"/>
                </a:solidFill>
                <a:effectLst/>
                <a:uLnTx/>
                <a:uFillTx/>
                <a:latin typeface="Nunito Black" pitchFamily="2" charset="0"/>
                <a:ea typeface="+mn-ea"/>
                <a:cs typeface="+mn-cs"/>
              </a:rPr>
              <a:t>.</a:t>
            </a:r>
            <a:endParaRPr kumimoji="0" lang="vi-VN" sz="2400" b="0" i="0" u="none" strike="noStrike" kern="1200" cap="none" spc="0" normalizeH="0" baseline="0" noProof="0" dirty="0">
              <a:ln>
                <a:noFill/>
              </a:ln>
              <a:solidFill>
                <a:srgbClr val="008000"/>
              </a:solidFill>
              <a:effectLst/>
              <a:uLnTx/>
              <a:uFillTx/>
              <a:latin typeface="Nunito Black" pitchFamily="2" charset="0"/>
              <a:ea typeface="+mn-ea"/>
              <a:cs typeface="+mn-cs"/>
            </a:endParaRPr>
          </a:p>
        </p:txBody>
      </p:sp>
      <p:pic>
        <p:nvPicPr>
          <p:cNvPr id="9" name="Picture 8"/>
          <p:cNvPicPr>
            <a:picLocks noChangeAspect="1"/>
          </p:cNvPicPr>
          <p:nvPr/>
        </p:nvPicPr>
        <p:blipFill>
          <a:blip r:embed="rId6"/>
          <a:stretch>
            <a:fillRect/>
          </a:stretch>
        </p:blipFill>
        <p:spPr>
          <a:xfrm>
            <a:off x="1632455" y="1752600"/>
            <a:ext cx="8594361" cy="279955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7"/>
          <a:stretch>
            <a:fillRect/>
          </a:stretch>
        </p:blipFill>
        <p:spPr>
          <a:xfrm>
            <a:off x="110693" y="110030"/>
            <a:ext cx="971686" cy="733527"/>
          </a:xfrm>
          <a:prstGeom prst="ellipse">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04800" y="5410200"/>
            <a:ext cx="1080543" cy="1180921"/>
          </a:xfrm>
          <a:prstGeom prst="rect">
            <a:avLst/>
          </a:prstGeom>
        </p:spPr>
      </p:pic>
      <p:pic>
        <p:nvPicPr>
          <p:cNvPr id="13"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846892" y="5449843"/>
            <a:ext cx="2099416" cy="1141278"/>
          </a:xfrm>
          <a:prstGeom prst="rect">
            <a:avLst/>
          </a:prstGeom>
        </p:spPr>
      </p:pic>
      <p:sp>
        <p:nvSpPr>
          <p:cNvPr id="6" name="Rectangle 5"/>
          <p:cNvSpPr/>
          <p:nvPr/>
        </p:nvSpPr>
        <p:spPr>
          <a:xfrm>
            <a:off x="1038873" y="693003"/>
            <a:ext cx="9781527" cy="830997"/>
          </a:xfrm>
          <a:prstGeom prst="rect">
            <a:avLst/>
          </a:prstGeom>
        </p:spPr>
        <p:txBody>
          <a:bodyPr wrap="square">
            <a:spAutoFit/>
          </a:bodyPr>
          <a:lstStyle/>
          <a:p>
            <a:pPr marL="0" marR="0" lvl="0" indent="0" algn="l" defTabSz="609600" rtl="0" eaLnBrk="1" fontAlgn="auto" latinLnBrk="0" hangingPunct="1">
              <a:lnSpc>
                <a:spcPct val="100000"/>
              </a:lnSpc>
              <a:spcBef>
                <a:spcPts val="0"/>
              </a:spcBef>
              <a:spcAft>
                <a:spcPts val="0"/>
              </a:spcAft>
              <a:buClrTx/>
              <a:buSzTx/>
              <a:buFontTx/>
              <a:buNone/>
              <a:defRPr/>
            </a:pPr>
            <a:r>
              <a:rPr kumimoji="0" lang="vi-VN" sz="2400" b="1" i="0" u="none" strike="noStrike" kern="1200" cap="none" spc="0" normalizeH="0" baseline="0" noProof="0" dirty="0">
                <a:ln>
                  <a:noFill/>
                </a:ln>
                <a:solidFill>
                  <a:srgbClr val="008000"/>
                </a:solidFill>
                <a:effectLst/>
                <a:uLnTx/>
                <a:uFillTx/>
                <a:latin typeface="Nunito Black" pitchFamily="2" charset="0"/>
                <a:ea typeface="+mn-ea"/>
                <a:cs typeface="+mn-cs"/>
              </a:rPr>
              <a:t>Câu </a:t>
            </a:r>
            <a:r>
              <a:rPr kumimoji="0" lang="vi-VN" sz="2400" b="1" i="0" u="none" strike="noStrike" kern="1200" cap="none" spc="0" normalizeH="0" baseline="0" noProof="0" dirty="0" smtClean="0">
                <a:ln>
                  <a:noFill/>
                </a:ln>
                <a:solidFill>
                  <a:srgbClr val="008000"/>
                </a:solidFill>
                <a:effectLst/>
                <a:uLnTx/>
                <a:uFillTx/>
                <a:latin typeface="Nunito Black" pitchFamily="2" charset="0"/>
                <a:ea typeface="+mn-ea"/>
                <a:cs typeface="+mn-cs"/>
              </a:rPr>
              <a:t>2</a:t>
            </a:r>
            <a:r>
              <a:rPr kumimoji="0" lang="en-US" sz="2400" b="1" i="0" u="none" strike="noStrike" kern="1200" cap="none" spc="0" normalizeH="0" baseline="0" noProof="0" dirty="0" smtClean="0">
                <a:ln>
                  <a:noFill/>
                </a:ln>
                <a:solidFill>
                  <a:srgbClr val="008000"/>
                </a:solidFill>
                <a:effectLst/>
                <a:uLnTx/>
                <a:uFillTx/>
                <a:latin typeface="Nunito Black" pitchFamily="2" charset="0"/>
                <a:ea typeface="+mn-ea"/>
                <a:cs typeface="+mn-cs"/>
              </a:rPr>
              <a:t>: </a:t>
            </a:r>
            <a:r>
              <a:rPr kumimoji="0" lang="vi-VN" sz="2400" b="1" i="0" u="none" strike="noStrike" kern="1200" cap="none" spc="0" normalizeH="0" baseline="0" noProof="0" dirty="0" smtClean="0">
                <a:ln>
                  <a:noFill/>
                </a:ln>
                <a:solidFill>
                  <a:srgbClr val="008000"/>
                </a:solidFill>
                <a:effectLst/>
                <a:uLnTx/>
                <a:uFillTx/>
                <a:latin typeface="Nunito Black" pitchFamily="2" charset="0"/>
                <a:ea typeface="+mn-ea"/>
                <a:cs typeface="+mn-cs"/>
              </a:rPr>
              <a:t>Tìm </a:t>
            </a:r>
            <a:r>
              <a:rPr kumimoji="0" lang="vi-VN" sz="2400" b="1" i="0" u="none" strike="noStrike" kern="1200" cap="none" spc="0" normalizeH="0" baseline="0" noProof="0" dirty="0">
                <a:ln>
                  <a:noFill/>
                </a:ln>
                <a:solidFill>
                  <a:srgbClr val="008000"/>
                </a:solidFill>
                <a:effectLst/>
                <a:uLnTx/>
                <a:uFillTx/>
                <a:latin typeface="Nunito Black" pitchFamily="2" charset="0"/>
                <a:ea typeface="+mn-ea"/>
                <a:cs typeface="+mn-cs"/>
              </a:rPr>
              <a:t>những âm thanh được so sánh với nhau trong các câu dưới đây. Điền thông tin vào bảng theo mẫu</a:t>
            </a:r>
            <a:r>
              <a:rPr kumimoji="0" lang="vi-VN" sz="2400" b="1" i="0" u="none" strike="noStrike" kern="1200" cap="none" spc="0" normalizeH="0" baseline="0" noProof="0" dirty="0" smtClean="0">
                <a:ln>
                  <a:noFill/>
                </a:ln>
                <a:solidFill>
                  <a:srgbClr val="008000"/>
                </a:solidFill>
                <a:effectLst/>
                <a:uLnTx/>
                <a:uFillTx/>
                <a:latin typeface="Nunito Black" pitchFamily="2" charset="0"/>
                <a:ea typeface="+mn-ea"/>
                <a:cs typeface="+mn-cs"/>
              </a:rPr>
              <a:t>.</a:t>
            </a:r>
            <a:endParaRPr kumimoji="0" lang="vi-VN" sz="2400" b="0" i="0" u="none" strike="noStrike" kern="1200" cap="none" spc="0" normalizeH="0" baseline="0" noProof="0" dirty="0">
              <a:ln>
                <a:noFill/>
              </a:ln>
              <a:solidFill>
                <a:srgbClr val="008000"/>
              </a:solidFill>
              <a:effectLst/>
              <a:uLnTx/>
              <a:uFillTx/>
              <a:latin typeface="Nunito Black" pitchFamily="2" charset="0"/>
              <a:ea typeface="+mn-ea"/>
              <a:cs typeface="+mn-cs"/>
            </a:endParaRPr>
          </a:p>
        </p:txBody>
      </p:sp>
      <p:graphicFrame>
        <p:nvGraphicFramePr>
          <p:cNvPr id="7" name="Table 6"/>
          <p:cNvGraphicFramePr>
            <a:graphicFrameLocks noGrp="1"/>
          </p:cNvGraphicFramePr>
          <p:nvPr/>
        </p:nvGraphicFramePr>
        <p:xfrm>
          <a:off x="1038872" y="1828800"/>
          <a:ext cx="10238728" cy="3443379"/>
        </p:xfrm>
        <a:graphic>
          <a:graphicData uri="http://schemas.openxmlformats.org/drawingml/2006/table">
            <a:tbl>
              <a:tblPr>
                <a:tableStyleId>{5940675A-B579-460E-94D1-54222C63F5DA}</a:tableStyleId>
              </a:tblPr>
              <a:tblGrid>
                <a:gridCol w="2542528"/>
                <a:gridCol w="2895600"/>
                <a:gridCol w="1828800"/>
                <a:gridCol w="2971800"/>
              </a:tblGrid>
              <a:tr h="639810">
                <a:tc>
                  <a:txBody>
                    <a:bodyPr/>
                    <a:lstStyle/>
                    <a:p>
                      <a:pPr algn="ctr" fontAlgn="t"/>
                      <a:r>
                        <a:rPr lang="en-US" sz="2000" dirty="0" err="1">
                          <a:solidFill>
                            <a:srgbClr val="002060"/>
                          </a:solidFill>
                          <a:effectLst/>
                          <a:latin typeface="Nunito Black" pitchFamily="2" charset="0"/>
                        </a:rPr>
                        <a:t>Âm</a:t>
                      </a:r>
                      <a:r>
                        <a:rPr lang="en-US" sz="2000" dirty="0">
                          <a:solidFill>
                            <a:srgbClr val="002060"/>
                          </a:solidFill>
                          <a:effectLst/>
                          <a:latin typeface="Nunito Black" pitchFamily="2" charset="0"/>
                        </a:rPr>
                        <a:t> than </a:t>
                      </a:r>
                      <a:r>
                        <a:rPr lang="en-US" sz="2000" dirty="0" err="1">
                          <a:solidFill>
                            <a:srgbClr val="002060"/>
                          </a:solidFill>
                          <a:effectLst/>
                          <a:latin typeface="Nunito Black" pitchFamily="2" charset="0"/>
                        </a:rPr>
                        <a:t>được</a:t>
                      </a:r>
                      <a:r>
                        <a:rPr lang="en-US" sz="2000" dirty="0">
                          <a:solidFill>
                            <a:srgbClr val="002060"/>
                          </a:solidFill>
                          <a:effectLst/>
                          <a:latin typeface="Nunito Black" pitchFamily="2" charset="0"/>
                        </a:rPr>
                        <a:t> </a:t>
                      </a:r>
                      <a:endParaRPr lang="en-US" sz="2000" dirty="0" smtClean="0">
                        <a:solidFill>
                          <a:srgbClr val="002060"/>
                        </a:solidFill>
                        <a:effectLst/>
                        <a:latin typeface="Nunito Black" pitchFamily="2" charset="0"/>
                      </a:endParaRPr>
                    </a:p>
                    <a:p>
                      <a:pPr algn="ctr" fontAlgn="t"/>
                      <a:r>
                        <a:rPr lang="en-US" sz="2000" dirty="0" smtClean="0">
                          <a:solidFill>
                            <a:srgbClr val="002060"/>
                          </a:solidFill>
                          <a:effectLst/>
                          <a:latin typeface="Nunito Black" pitchFamily="2" charset="0"/>
                        </a:rPr>
                        <a:t>so </a:t>
                      </a:r>
                      <a:r>
                        <a:rPr lang="en-US" sz="2000" dirty="0" err="1">
                          <a:solidFill>
                            <a:srgbClr val="002060"/>
                          </a:solidFill>
                          <a:effectLst/>
                          <a:latin typeface="Nunito Black" pitchFamily="2" charset="0"/>
                        </a:rPr>
                        <a:t>sánh</a:t>
                      </a:r>
                      <a:endParaRPr lang="en-US" sz="2000" b="0" dirty="0">
                        <a:solidFill>
                          <a:srgbClr val="002060"/>
                        </a:solidFill>
                        <a:effectLst/>
                        <a:latin typeface="Nunito Black" pitchFamily="2" charset="0"/>
                      </a:endParaRPr>
                    </a:p>
                  </a:txBody>
                  <a:tcPr marL="36479" marR="36479" marT="36479" marB="36479" anchor="ctr">
                    <a:solidFill>
                      <a:schemeClr val="accent6">
                        <a:lumMod val="40000"/>
                        <a:lumOff val="60000"/>
                      </a:schemeClr>
                    </a:solidFill>
                  </a:tcPr>
                </a:tc>
                <a:tc>
                  <a:txBody>
                    <a:bodyPr/>
                    <a:lstStyle/>
                    <a:p>
                      <a:pPr algn="ctr" fontAlgn="t"/>
                      <a:r>
                        <a:rPr lang="en-US" sz="2000" dirty="0" err="1">
                          <a:solidFill>
                            <a:srgbClr val="002060"/>
                          </a:solidFill>
                          <a:effectLst/>
                          <a:latin typeface="Nunito Black" pitchFamily="2" charset="0"/>
                        </a:rPr>
                        <a:t>Đặc</a:t>
                      </a:r>
                      <a:r>
                        <a:rPr lang="en-US" sz="2000" dirty="0">
                          <a:solidFill>
                            <a:srgbClr val="002060"/>
                          </a:solidFill>
                          <a:effectLst/>
                          <a:latin typeface="Nunito Black" pitchFamily="2" charset="0"/>
                        </a:rPr>
                        <a:t> </a:t>
                      </a:r>
                      <a:r>
                        <a:rPr lang="en-US" sz="2000" dirty="0" err="1">
                          <a:solidFill>
                            <a:srgbClr val="002060"/>
                          </a:solidFill>
                          <a:effectLst/>
                          <a:latin typeface="Nunito Black" pitchFamily="2" charset="0"/>
                        </a:rPr>
                        <a:t>điểm</a:t>
                      </a:r>
                      <a:r>
                        <a:rPr lang="en-US" sz="2000" dirty="0">
                          <a:solidFill>
                            <a:srgbClr val="002060"/>
                          </a:solidFill>
                          <a:effectLst/>
                          <a:latin typeface="Nunito Black" pitchFamily="2" charset="0"/>
                        </a:rPr>
                        <a:t> so </a:t>
                      </a:r>
                      <a:r>
                        <a:rPr lang="en-US" sz="2000" dirty="0" err="1">
                          <a:solidFill>
                            <a:srgbClr val="002060"/>
                          </a:solidFill>
                          <a:effectLst/>
                          <a:latin typeface="Nunito Black" pitchFamily="2" charset="0"/>
                        </a:rPr>
                        <a:t>sánh</a:t>
                      </a:r>
                      <a:endParaRPr lang="en-US" sz="2000" b="0" dirty="0">
                        <a:solidFill>
                          <a:srgbClr val="002060"/>
                        </a:solidFill>
                        <a:effectLst/>
                        <a:latin typeface="Nunito Black" pitchFamily="2" charset="0"/>
                      </a:endParaRPr>
                    </a:p>
                  </a:txBody>
                  <a:tcPr marL="36479" marR="36479" marT="36479" marB="36479" anchor="ctr">
                    <a:solidFill>
                      <a:schemeClr val="accent6">
                        <a:lumMod val="40000"/>
                        <a:lumOff val="60000"/>
                      </a:schemeClr>
                    </a:solidFill>
                  </a:tcPr>
                </a:tc>
                <a:tc>
                  <a:txBody>
                    <a:bodyPr/>
                    <a:lstStyle/>
                    <a:p>
                      <a:pPr algn="ctr" fontAlgn="t"/>
                      <a:r>
                        <a:rPr lang="en-US" sz="2000" dirty="0" err="1">
                          <a:solidFill>
                            <a:srgbClr val="002060"/>
                          </a:solidFill>
                          <a:effectLst/>
                          <a:latin typeface="Nunito Black" pitchFamily="2" charset="0"/>
                        </a:rPr>
                        <a:t>Từ</a:t>
                      </a:r>
                      <a:r>
                        <a:rPr lang="en-US" sz="2000" dirty="0">
                          <a:solidFill>
                            <a:srgbClr val="002060"/>
                          </a:solidFill>
                          <a:effectLst/>
                          <a:latin typeface="Nunito Black" pitchFamily="2" charset="0"/>
                        </a:rPr>
                        <a:t> so </a:t>
                      </a:r>
                      <a:r>
                        <a:rPr lang="en-US" sz="2000" dirty="0" err="1">
                          <a:solidFill>
                            <a:srgbClr val="002060"/>
                          </a:solidFill>
                          <a:effectLst/>
                          <a:latin typeface="Nunito Black" pitchFamily="2" charset="0"/>
                        </a:rPr>
                        <a:t>sánh</a:t>
                      </a:r>
                      <a:endParaRPr lang="en-US" sz="2000" b="0" dirty="0">
                        <a:solidFill>
                          <a:srgbClr val="002060"/>
                        </a:solidFill>
                        <a:effectLst/>
                        <a:latin typeface="Nunito Black" pitchFamily="2" charset="0"/>
                      </a:endParaRPr>
                    </a:p>
                  </a:txBody>
                  <a:tcPr marL="36479" marR="36479" marT="36479" marB="36479" anchor="ctr">
                    <a:solidFill>
                      <a:schemeClr val="accent6">
                        <a:lumMod val="40000"/>
                        <a:lumOff val="60000"/>
                      </a:schemeClr>
                    </a:solidFill>
                  </a:tcPr>
                </a:tc>
                <a:tc>
                  <a:txBody>
                    <a:bodyPr/>
                    <a:lstStyle/>
                    <a:p>
                      <a:pPr algn="ctr" fontAlgn="t"/>
                      <a:r>
                        <a:rPr lang="en-US" sz="2000" dirty="0" err="1">
                          <a:solidFill>
                            <a:srgbClr val="002060"/>
                          </a:solidFill>
                          <a:effectLst/>
                          <a:latin typeface="Nunito Black" pitchFamily="2" charset="0"/>
                        </a:rPr>
                        <a:t>Âm</a:t>
                      </a:r>
                      <a:r>
                        <a:rPr lang="en-US" sz="2000" dirty="0">
                          <a:solidFill>
                            <a:srgbClr val="002060"/>
                          </a:solidFill>
                          <a:effectLst/>
                          <a:latin typeface="Nunito Black" pitchFamily="2" charset="0"/>
                        </a:rPr>
                        <a:t> </a:t>
                      </a:r>
                      <a:r>
                        <a:rPr lang="en-US" sz="2000" dirty="0" err="1">
                          <a:solidFill>
                            <a:srgbClr val="002060"/>
                          </a:solidFill>
                          <a:effectLst/>
                          <a:latin typeface="Nunito Black" pitchFamily="2" charset="0"/>
                        </a:rPr>
                        <a:t>thanh</a:t>
                      </a:r>
                      <a:r>
                        <a:rPr lang="en-US" sz="2000" dirty="0">
                          <a:solidFill>
                            <a:srgbClr val="002060"/>
                          </a:solidFill>
                          <a:effectLst/>
                          <a:latin typeface="Nunito Black" pitchFamily="2" charset="0"/>
                        </a:rPr>
                        <a:t> </a:t>
                      </a:r>
                      <a:r>
                        <a:rPr lang="en-US" sz="2000" dirty="0" err="1">
                          <a:solidFill>
                            <a:srgbClr val="002060"/>
                          </a:solidFill>
                          <a:effectLst/>
                          <a:latin typeface="Nunito Black" pitchFamily="2" charset="0"/>
                        </a:rPr>
                        <a:t>dùng</a:t>
                      </a:r>
                      <a:r>
                        <a:rPr lang="en-US" sz="2000" dirty="0">
                          <a:solidFill>
                            <a:srgbClr val="002060"/>
                          </a:solidFill>
                          <a:effectLst/>
                          <a:latin typeface="Nunito Black" pitchFamily="2" charset="0"/>
                        </a:rPr>
                        <a:t> </a:t>
                      </a:r>
                      <a:r>
                        <a:rPr lang="en-US" sz="2000" dirty="0" err="1">
                          <a:solidFill>
                            <a:srgbClr val="002060"/>
                          </a:solidFill>
                          <a:effectLst/>
                          <a:latin typeface="Nunito Black" pitchFamily="2" charset="0"/>
                        </a:rPr>
                        <a:t>để</a:t>
                      </a:r>
                      <a:r>
                        <a:rPr lang="en-US" sz="2000" dirty="0">
                          <a:solidFill>
                            <a:srgbClr val="002060"/>
                          </a:solidFill>
                          <a:effectLst/>
                          <a:latin typeface="Nunito Black" pitchFamily="2" charset="0"/>
                        </a:rPr>
                        <a:t> so </a:t>
                      </a:r>
                      <a:r>
                        <a:rPr lang="en-US" sz="2000" dirty="0" err="1">
                          <a:solidFill>
                            <a:srgbClr val="002060"/>
                          </a:solidFill>
                          <a:effectLst/>
                          <a:latin typeface="Nunito Black" pitchFamily="2" charset="0"/>
                        </a:rPr>
                        <a:t>sánh</a:t>
                      </a:r>
                      <a:endParaRPr lang="en-US" sz="2000" b="0" dirty="0">
                        <a:solidFill>
                          <a:srgbClr val="002060"/>
                        </a:solidFill>
                        <a:effectLst/>
                        <a:latin typeface="Nunito Black" pitchFamily="2" charset="0"/>
                      </a:endParaRPr>
                    </a:p>
                  </a:txBody>
                  <a:tcPr marL="36479" marR="36479" marT="36479" marB="36479" anchor="ctr">
                    <a:solidFill>
                      <a:schemeClr val="accent6">
                        <a:lumMod val="40000"/>
                        <a:lumOff val="60000"/>
                      </a:schemeClr>
                    </a:solidFill>
                  </a:tcPr>
                </a:tc>
              </a:tr>
              <a:tr h="639810">
                <a:tc rowSpan="2">
                  <a:txBody>
                    <a:bodyPr/>
                    <a:lstStyle/>
                    <a:p>
                      <a:pPr algn="l" fontAlgn="t"/>
                      <a:r>
                        <a:rPr lang="vi-VN" sz="2000" dirty="0">
                          <a:solidFill>
                            <a:srgbClr val="002060"/>
                          </a:solidFill>
                          <a:effectLst/>
                          <a:latin typeface="Nunito Black" pitchFamily="2" charset="0"/>
                        </a:rPr>
                        <a:t>Tiếng đàn tơ rưng</a:t>
                      </a:r>
                      <a:endParaRPr lang="vi-VN" sz="2000" b="0" dirty="0">
                        <a:solidFill>
                          <a:srgbClr val="002060"/>
                        </a:solidFill>
                        <a:effectLst/>
                        <a:latin typeface="Nunito Black" pitchFamily="2" charset="0"/>
                      </a:endParaRPr>
                    </a:p>
                  </a:txBody>
                  <a:tcPr marL="36479" marR="36479" marT="36479" marB="36479" anchor="ctr"/>
                </a:tc>
                <a:tc>
                  <a:txBody>
                    <a:bodyPr/>
                    <a:lstStyle/>
                    <a:p>
                      <a:pPr algn="l" fontAlgn="t"/>
                      <a:r>
                        <a:rPr lang="en-US" sz="2000" dirty="0" err="1">
                          <a:solidFill>
                            <a:srgbClr val="FF0000"/>
                          </a:solidFill>
                          <a:effectLst/>
                          <a:latin typeface="Nunito Black" pitchFamily="2" charset="0"/>
                        </a:rPr>
                        <a:t>Trầm</a:t>
                      </a:r>
                      <a:r>
                        <a:rPr lang="en-US" sz="2000" dirty="0">
                          <a:solidFill>
                            <a:srgbClr val="FF0000"/>
                          </a:solidFill>
                          <a:effectLst/>
                          <a:latin typeface="Nunito Black" pitchFamily="2" charset="0"/>
                        </a:rPr>
                        <a:t> </a:t>
                      </a:r>
                      <a:r>
                        <a:rPr lang="en-US" sz="2000" dirty="0" err="1">
                          <a:solidFill>
                            <a:srgbClr val="FF0000"/>
                          </a:solidFill>
                          <a:effectLst/>
                          <a:latin typeface="Nunito Black" pitchFamily="2" charset="0"/>
                        </a:rPr>
                        <a:t>hùng</a:t>
                      </a:r>
                      <a:endParaRPr lang="en-US" sz="2000" b="0" dirty="0">
                        <a:solidFill>
                          <a:srgbClr val="FF0000"/>
                        </a:solidFill>
                        <a:effectLst/>
                        <a:latin typeface="Nunito Black" pitchFamily="2" charset="0"/>
                      </a:endParaRPr>
                    </a:p>
                  </a:txBody>
                  <a:tcPr marL="36479" marR="36479" marT="36479" marB="36479" anchor="ctr"/>
                </a:tc>
                <a:tc>
                  <a:txBody>
                    <a:bodyPr/>
                    <a:lstStyle/>
                    <a:p>
                      <a:pPr algn="ctr" fontAlgn="t"/>
                      <a:r>
                        <a:rPr lang="vi-VN" sz="2000" dirty="0">
                          <a:solidFill>
                            <a:srgbClr val="FF0000"/>
                          </a:solidFill>
                          <a:effectLst/>
                          <a:latin typeface="Nunito Black" pitchFamily="2" charset="0"/>
                        </a:rPr>
                        <a:t>như</a:t>
                      </a:r>
                      <a:endParaRPr lang="vi-VN" sz="2000" b="0" dirty="0">
                        <a:solidFill>
                          <a:srgbClr val="FF0000"/>
                        </a:solidFill>
                        <a:effectLst/>
                        <a:latin typeface="Nunito Black" pitchFamily="2" charset="0"/>
                      </a:endParaRPr>
                    </a:p>
                  </a:txBody>
                  <a:tcPr marL="36479" marR="36479" marT="36479" marB="36479" anchor="ctr"/>
                </a:tc>
                <a:tc>
                  <a:txBody>
                    <a:bodyPr/>
                    <a:lstStyle/>
                    <a:p>
                      <a:pPr algn="l" fontAlgn="t"/>
                      <a:r>
                        <a:rPr lang="en-US" sz="2000" dirty="0" err="1">
                          <a:solidFill>
                            <a:srgbClr val="FF0000"/>
                          </a:solidFill>
                          <a:effectLst/>
                          <a:latin typeface="Nunito Black" pitchFamily="2" charset="0"/>
                        </a:rPr>
                        <a:t>Thác</a:t>
                      </a:r>
                      <a:r>
                        <a:rPr lang="en-US" sz="2000" dirty="0">
                          <a:solidFill>
                            <a:srgbClr val="FF0000"/>
                          </a:solidFill>
                          <a:effectLst/>
                          <a:latin typeface="Nunito Black" pitchFamily="2" charset="0"/>
                        </a:rPr>
                        <a:t> </a:t>
                      </a:r>
                      <a:r>
                        <a:rPr lang="en-US" sz="2000" dirty="0" err="1">
                          <a:solidFill>
                            <a:srgbClr val="FF0000"/>
                          </a:solidFill>
                          <a:effectLst/>
                          <a:latin typeface="Nunito Black" pitchFamily="2" charset="0"/>
                        </a:rPr>
                        <a:t>đổ</a:t>
                      </a:r>
                      <a:endParaRPr lang="en-US" sz="2000" b="0" dirty="0">
                        <a:solidFill>
                          <a:srgbClr val="FF0000"/>
                        </a:solidFill>
                        <a:effectLst/>
                        <a:latin typeface="Nunito Black" pitchFamily="2" charset="0"/>
                      </a:endParaRPr>
                    </a:p>
                  </a:txBody>
                  <a:tcPr marL="36479" marR="36479" marT="36479" marB="36479" anchor="ctr"/>
                </a:tc>
              </a:tr>
              <a:tr h="639810">
                <a:tc vMerge="1">
                  <a:tcPr/>
                </a:tc>
                <a:tc>
                  <a:txBody>
                    <a:bodyPr/>
                    <a:lstStyle/>
                    <a:p>
                      <a:pPr algn="l" fontAlgn="t"/>
                      <a:r>
                        <a:rPr lang="en-US" sz="2000" dirty="0" err="1">
                          <a:solidFill>
                            <a:srgbClr val="FF0000"/>
                          </a:solidFill>
                          <a:effectLst/>
                          <a:latin typeface="Nunito Black" pitchFamily="2" charset="0"/>
                        </a:rPr>
                        <a:t>Thánh</a:t>
                      </a:r>
                      <a:r>
                        <a:rPr lang="en-US" sz="2000" dirty="0">
                          <a:solidFill>
                            <a:srgbClr val="FF0000"/>
                          </a:solidFill>
                          <a:effectLst/>
                          <a:latin typeface="Nunito Black" pitchFamily="2" charset="0"/>
                        </a:rPr>
                        <a:t> </a:t>
                      </a:r>
                      <a:r>
                        <a:rPr lang="en-US" sz="2000" dirty="0" err="1">
                          <a:solidFill>
                            <a:srgbClr val="FF0000"/>
                          </a:solidFill>
                          <a:effectLst/>
                          <a:latin typeface="Nunito Black" pitchFamily="2" charset="0"/>
                        </a:rPr>
                        <a:t>thót</a:t>
                      </a:r>
                      <a:r>
                        <a:rPr lang="en-US" sz="2000" dirty="0">
                          <a:solidFill>
                            <a:srgbClr val="FF0000"/>
                          </a:solidFill>
                          <a:effectLst/>
                          <a:latin typeface="Nunito Black" pitchFamily="2" charset="0"/>
                        </a:rPr>
                        <a:t>, </a:t>
                      </a:r>
                      <a:r>
                        <a:rPr lang="en-US" sz="2000" dirty="0" err="1">
                          <a:solidFill>
                            <a:srgbClr val="FF0000"/>
                          </a:solidFill>
                          <a:effectLst/>
                          <a:latin typeface="Nunito Black" pitchFamily="2" charset="0"/>
                        </a:rPr>
                        <a:t>róc</a:t>
                      </a:r>
                      <a:r>
                        <a:rPr lang="en-US" sz="2000" dirty="0">
                          <a:solidFill>
                            <a:srgbClr val="FF0000"/>
                          </a:solidFill>
                          <a:effectLst/>
                          <a:latin typeface="Nunito Black" pitchFamily="2" charset="0"/>
                        </a:rPr>
                        <a:t> </a:t>
                      </a:r>
                      <a:r>
                        <a:rPr lang="en-US" sz="2000" dirty="0" err="1">
                          <a:solidFill>
                            <a:srgbClr val="FF0000"/>
                          </a:solidFill>
                          <a:effectLst/>
                          <a:latin typeface="Nunito Black" pitchFamily="2" charset="0"/>
                        </a:rPr>
                        <a:t>rách</a:t>
                      </a:r>
                      <a:endParaRPr lang="en-US" sz="2000" b="0" dirty="0">
                        <a:solidFill>
                          <a:srgbClr val="FF0000"/>
                        </a:solidFill>
                        <a:effectLst/>
                        <a:latin typeface="Nunito Black" pitchFamily="2" charset="0"/>
                      </a:endParaRPr>
                    </a:p>
                  </a:txBody>
                  <a:tcPr marL="36479" marR="36479" marT="36479" marB="36479" anchor="ctr"/>
                </a:tc>
                <a:tc>
                  <a:txBody>
                    <a:bodyPr/>
                    <a:lstStyle/>
                    <a:p>
                      <a:pPr algn="ctr" fontAlgn="t"/>
                      <a:r>
                        <a:rPr lang="vi-VN" sz="2000" dirty="0">
                          <a:solidFill>
                            <a:srgbClr val="FF0000"/>
                          </a:solidFill>
                          <a:effectLst/>
                          <a:latin typeface="Nunito Black" pitchFamily="2" charset="0"/>
                        </a:rPr>
                        <a:t>như</a:t>
                      </a:r>
                      <a:endParaRPr lang="vi-VN" sz="2000" b="0" dirty="0">
                        <a:solidFill>
                          <a:srgbClr val="FF0000"/>
                        </a:solidFill>
                        <a:effectLst/>
                        <a:latin typeface="Nunito Black" pitchFamily="2" charset="0"/>
                      </a:endParaRPr>
                    </a:p>
                  </a:txBody>
                  <a:tcPr marL="36479" marR="36479" marT="36479" marB="36479" anchor="ctr"/>
                </a:tc>
                <a:tc>
                  <a:txBody>
                    <a:bodyPr/>
                    <a:lstStyle/>
                    <a:p>
                      <a:pPr algn="l" fontAlgn="t"/>
                      <a:r>
                        <a:rPr lang="en-US" sz="2000" dirty="0" err="1">
                          <a:solidFill>
                            <a:srgbClr val="FF0000"/>
                          </a:solidFill>
                          <a:effectLst/>
                          <a:latin typeface="Nunito Black" pitchFamily="2" charset="0"/>
                        </a:rPr>
                        <a:t>Suối</a:t>
                      </a:r>
                      <a:r>
                        <a:rPr lang="en-US" sz="2000" dirty="0">
                          <a:solidFill>
                            <a:srgbClr val="FF0000"/>
                          </a:solidFill>
                          <a:effectLst/>
                          <a:latin typeface="Nunito Black" pitchFamily="2" charset="0"/>
                        </a:rPr>
                        <a:t> reo</a:t>
                      </a:r>
                      <a:endParaRPr lang="en-US" sz="2000" b="0" dirty="0">
                        <a:solidFill>
                          <a:srgbClr val="FF0000"/>
                        </a:solidFill>
                        <a:effectLst/>
                        <a:latin typeface="Nunito Black" pitchFamily="2" charset="0"/>
                      </a:endParaRPr>
                    </a:p>
                  </a:txBody>
                  <a:tcPr marL="36479" marR="36479" marT="36479" marB="36479" anchor="ctr"/>
                </a:tc>
              </a:tr>
              <a:tr h="1481201">
                <a:tc>
                  <a:txBody>
                    <a:bodyPr/>
                    <a:lstStyle/>
                    <a:p>
                      <a:pPr algn="l" fontAlgn="t"/>
                      <a:r>
                        <a:rPr lang="en-US" sz="2000">
                          <a:solidFill>
                            <a:srgbClr val="002060"/>
                          </a:solidFill>
                          <a:effectLst/>
                          <a:latin typeface="Nunito Black" pitchFamily="2" charset="0"/>
                        </a:rPr>
                        <a:t>Tiếng chim sáo</a:t>
                      </a:r>
                      <a:endParaRPr lang="en-US" sz="2000" b="0">
                        <a:solidFill>
                          <a:srgbClr val="002060"/>
                        </a:solidFill>
                        <a:effectLst/>
                        <a:latin typeface="Nunito Black" pitchFamily="2" charset="0"/>
                      </a:endParaRPr>
                    </a:p>
                  </a:txBody>
                  <a:tcPr marL="36479" marR="36479" marT="36479" marB="36479" anchor="ctr"/>
                </a:tc>
                <a:tc>
                  <a:txBody>
                    <a:bodyPr/>
                    <a:lstStyle/>
                    <a:p>
                      <a:pPr algn="l" fontAlgn="t"/>
                      <a:r>
                        <a:rPr lang="en-US" sz="2000" dirty="0" err="1">
                          <a:solidFill>
                            <a:srgbClr val="FF0000"/>
                          </a:solidFill>
                          <a:effectLst/>
                          <a:latin typeface="Nunito Black" pitchFamily="2" charset="0"/>
                        </a:rPr>
                        <a:t>Ríu</a:t>
                      </a:r>
                      <a:r>
                        <a:rPr lang="en-US" sz="2000" dirty="0">
                          <a:solidFill>
                            <a:srgbClr val="FF0000"/>
                          </a:solidFill>
                          <a:effectLst/>
                          <a:latin typeface="Nunito Black" pitchFamily="2" charset="0"/>
                        </a:rPr>
                        <a:t> ran</a:t>
                      </a:r>
                      <a:endParaRPr lang="en-US" sz="2000" b="0" dirty="0">
                        <a:solidFill>
                          <a:srgbClr val="FF0000"/>
                        </a:solidFill>
                        <a:effectLst/>
                        <a:latin typeface="Nunito Black" pitchFamily="2" charset="0"/>
                      </a:endParaRPr>
                    </a:p>
                  </a:txBody>
                  <a:tcPr marL="36479" marR="36479" marT="36479" marB="36479" anchor="ctr"/>
                </a:tc>
                <a:tc>
                  <a:txBody>
                    <a:bodyPr/>
                    <a:lstStyle/>
                    <a:p>
                      <a:pPr algn="ctr" fontAlgn="t"/>
                      <a:r>
                        <a:rPr lang="vi-VN" sz="2000" dirty="0">
                          <a:solidFill>
                            <a:srgbClr val="FF0000"/>
                          </a:solidFill>
                          <a:effectLst/>
                          <a:latin typeface="Nunito Black" pitchFamily="2" charset="0"/>
                        </a:rPr>
                        <a:t>như</a:t>
                      </a:r>
                      <a:endParaRPr lang="vi-VN" sz="2000" b="0" dirty="0">
                        <a:solidFill>
                          <a:srgbClr val="FF0000"/>
                        </a:solidFill>
                        <a:effectLst/>
                        <a:latin typeface="Nunito Black" pitchFamily="2" charset="0"/>
                      </a:endParaRPr>
                    </a:p>
                  </a:txBody>
                  <a:tcPr marL="36479" marR="36479" marT="36479" marB="36479" anchor="ctr"/>
                </a:tc>
                <a:tc>
                  <a:txBody>
                    <a:bodyPr/>
                    <a:lstStyle/>
                    <a:p>
                      <a:pPr algn="l" fontAlgn="t"/>
                      <a:r>
                        <a:rPr lang="en-US" sz="2000" dirty="0" err="1">
                          <a:solidFill>
                            <a:srgbClr val="FF0000"/>
                          </a:solidFill>
                          <a:effectLst/>
                          <a:latin typeface="Nunito Black" pitchFamily="2" charset="0"/>
                        </a:rPr>
                        <a:t>Chợ</a:t>
                      </a:r>
                      <a:r>
                        <a:rPr lang="en-US" sz="2000" dirty="0">
                          <a:solidFill>
                            <a:srgbClr val="FF0000"/>
                          </a:solidFill>
                          <a:effectLst/>
                          <a:latin typeface="Nunito Black" pitchFamily="2" charset="0"/>
                        </a:rPr>
                        <a:t> </a:t>
                      </a:r>
                      <a:r>
                        <a:rPr lang="en-US" sz="2000" dirty="0" err="1">
                          <a:solidFill>
                            <a:srgbClr val="FF0000"/>
                          </a:solidFill>
                          <a:effectLst/>
                          <a:latin typeface="Nunito Black" pitchFamily="2" charset="0"/>
                        </a:rPr>
                        <a:t>vừa</a:t>
                      </a:r>
                      <a:r>
                        <a:rPr lang="en-US" sz="2000" dirty="0">
                          <a:solidFill>
                            <a:srgbClr val="FF0000"/>
                          </a:solidFill>
                          <a:effectLst/>
                          <a:latin typeface="Nunito Black" pitchFamily="2" charset="0"/>
                        </a:rPr>
                        <a:t> </a:t>
                      </a:r>
                      <a:r>
                        <a:rPr lang="en-US" sz="2000" dirty="0" err="1">
                          <a:solidFill>
                            <a:srgbClr val="FF0000"/>
                          </a:solidFill>
                          <a:effectLst/>
                          <a:latin typeface="Nunito Black" pitchFamily="2" charset="0"/>
                        </a:rPr>
                        <a:t>mở</a:t>
                      </a:r>
                      <a:r>
                        <a:rPr lang="en-US" sz="2000" dirty="0">
                          <a:solidFill>
                            <a:srgbClr val="FF0000"/>
                          </a:solidFill>
                          <a:effectLst/>
                          <a:latin typeface="Nunito Black" pitchFamily="2" charset="0"/>
                        </a:rPr>
                        <a:t>, </a:t>
                      </a:r>
                      <a:r>
                        <a:rPr lang="en-US" sz="2000" dirty="0" err="1">
                          <a:solidFill>
                            <a:srgbClr val="FF0000"/>
                          </a:solidFill>
                          <a:effectLst/>
                          <a:latin typeface="Nunito Black" pitchFamily="2" charset="0"/>
                        </a:rPr>
                        <a:t>lớp</a:t>
                      </a:r>
                      <a:r>
                        <a:rPr lang="en-US" sz="2000" dirty="0">
                          <a:solidFill>
                            <a:srgbClr val="FF0000"/>
                          </a:solidFill>
                          <a:effectLst/>
                          <a:latin typeface="Nunito Black" pitchFamily="2" charset="0"/>
                        </a:rPr>
                        <a:t> </a:t>
                      </a:r>
                      <a:r>
                        <a:rPr lang="en-US" sz="2000" dirty="0" err="1">
                          <a:solidFill>
                            <a:srgbClr val="FF0000"/>
                          </a:solidFill>
                          <a:effectLst/>
                          <a:latin typeface="Nunito Black" pitchFamily="2" charset="0"/>
                        </a:rPr>
                        <a:t>học</a:t>
                      </a:r>
                      <a:r>
                        <a:rPr lang="en-US" sz="2000" dirty="0">
                          <a:solidFill>
                            <a:srgbClr val="FF0000"/>
                          </a:solidFill>
                          <a:effectLst/>
                          <a:latin typeface="Nunito Black" pitchFamily="2" charset="0"/>
                        </a:rPr>
                        <a:t> </a:t>
                      </a:r>
                      <a:r>
                        <a:rPr lang="en-US" sz="2000" dirty="0" err="1">
                          <a:solidFill>
                            <a:srgbClr val="FF0000"/>
                          </a:solidFill>
                          <a:effectLst/>
                          <a:latin typeface="Nunito Black" pitchFamily="2" charset="0"/>
                        </a:rPr>
                        <a:t>vừa</a:t>
                      </a:r>
                      <a:r>
                        <a:rPr lang="en-US" sz="2000" dirty="0">
                          <a:solidFill>
                            <a:srgbClr val="FF0000"/>
                          </a:solidFill>
                          <a:effectLst/>
                          <a:latin typeface="Nunito Black" pitchFamily="2" charset="0"/>
                        </a:rPr>
                        <a:t> tan, </a:t>
                      </a:r>
                      <a:r>
                        <a:rPr lang="en-US" sz="2000" dirty="0" err="1">
                          <a:solidFill>
                            <a:srgbClr val="FF0000"/>
                          </a:solidFill>
                          <a:effectLst/>
                          <a:latin typeface="Nunito Black" pitchFamily="2" charset="0"/>
                        </a:rPr>
                        <a:t>buổi</a:t>
                      </a:r>
                      <a:r>
                        <a:rPr lang="en-US" sz="2000" dirty="0">
                          <a:solidFill>
                            <a:srgbClr val="FF0000"/>
                          </a:solidFill>
                          <a:effectLst/>
                          <a:latin typeface="Nunito Black" pitchFamily="2" charset="0"/>
                        </a:rPr>
                        <a:t> </a:t>
                      </a:r>
                      <a:r>
                        <a:rPr lang="en-US" sz="2000" dirty="0" err="1">
                          <a:solidFill>
                            <a:srgbClr val="FF0000"/>
                          </a:solidFill>
                          <a:effectLst/>
                          <a:latin typeface="Nunito Black" pitchFamily="2" charset="0"/>
                        </a:rPr>
                        <a:t>đàn</a:t>
                      </a:r>
                      <a:r>
                        <a:rPr lang="en-US" sz="2000" dirty="0">
                          <a:solidFill>
                            <a:srgbClr val="FF0000"/>
                          </a:solidFill>
                          <a:effectLst/>
                          <a:latin typeface="Nunito Black" pitchFamily="2" charset="0"/>
                        </a:rPr>
                        <a:t> ca </a:t>
                      </a:r>
                      <a:r>
                        <a:rPr lang="en-US" sz="2000" dirty="0" err="1">
                          <a:solidFill>
                            <a:srgbClr val="FF0000"/>
                          </a:solidFill>
                          <a:effectLst/>
                          <a:latin typeface="Nunito Black" pitchFamily="2" charset="0"/>
                        </a:rPr>
                        <a:t>liên</a:t>
                      </a:r>
                      <a:r>
                        <a:rPr lang="en-US" sz="2000" dirty="0">
                          <a:solidFill>
                            <a:srgbClr val="FF0000"/>
                          </a:solidFill>
                          <a:effectLst/>
                          <a:latin typeface="Nunito Black" pitchFamily="2" charset="0"/>
                        </a:rPr>
                        <a:t> </a:t>
                      </a:r>
                      <a:r>
                        <a:rPr lang="en-US" sz="2000" dirty="0" err="1">
                          <a:solidFill>
                            <a:srgbClr val="FF0000"/>
                          </a:solidFill>
                          <a:effectLst/>
                          <a:latin typeface="Nunito Black" pitchFamily="2" charset="0"/>
                        </a:rPr>
                        <a:t>hoan</a:t>
                      </a:r>
                      <a:r>
                        <a:rPr lang="en-US" sz="2000" dirty="0">
                          <a:solidFill>
                            <a:srgbClr val="FF0000"/>
                          </a:solidFill>
                          <a:effectLst/>
                          <a:latin typeface="Nunito Black" pitchFamily="2" charset="0"/>
                        </a:rPr>
                        <a:t> </a:t>
                      </a:r>
                      <a:r>
                        <a:rPr lang="en-US" sz="2000" dirty="0" err="1">
                          <a:solidFill>
                            <a:srgbClr val="FF0000"/>
                          </a:solidFill>
                          <a:effectLst/>
                          <a:latin typeface="Nunito Black" pitchFamily="2" charset="0"/>
                        </a:rPr>
                        <a:t>sắp</a:t>
                      </a:r>
                      <a:r>
                        <a:rPr lang="en-US" sz="2000" dirty="0">
                          <a:solidFill>
                            <a:srgbClr val="FF0000"/>
                          </a:solidFill>
                          <a:effectLst/>
                          <a:latin typeface="Nunito Black" pitchFamily="2" charset="0"/>
                        </a:rPr>
                        <a:t> </a:t>
                      </a:r>
                      <a:r>
                        <a:rPr lang="en-US" sz="2000" dirty="0" err="1">
                          <a:solidFill>
                            <a:srgbClr val="FF0000"/>
                          </a:solidFill>
                          <a:effectLst/>
                          <a:latin typeface="Nunito Black" pitchFamily="2" charset="0"/>
                        </a:rPr>
                        <a:t>bắt</a:t>
                      </a:r>
                      <a:r>
                        <a:rPr lang="en-US" sz="2000" dirty="0">
                          <a:solidFill>
                            <a:srgbClr val="FF0000"/>
                          </a:solidFill>
                          <a:effectLst/>
                          <a:latin typeface="Nunito Black" pitchFamily="2" charset="0"/>
                        </a:rPr>
                        <a:t> </a:t>
                      </a:r>
                      <a:r>
                        <a:rPr lang="en-US" sz="2000" dirty="0" err="1">
                          <a:solidFill>
                            <a:srgbClr val="FF0000"/>
                          </a:solidFill>
                          <a:effectLst/>
                          <a:latin typeface="Nunito Black" pitchFamily="2" charset="0"/>
                        </a:rPr>
                        <a:t>đầu</a:t>
                      </a:r>
                      <a:endParaRPr lang="en-US" sz="2000" b="0" dirty="0">
                        <a:solidFill>
                          <a:srgbClr val="FF0000"/>
                        </a:solidFill>
                        <a:effectLst/>
                        <a:latin typeface="Nunito Black" pitchFamily="2" charset="0"/>
                      </a:endParaRPr>
                    </a:p>
                  </a:txBody>
                  <a:tcPr marL="36479" marR="36479" marT="36479" marB="36479" anchor="ctr"/>
                </a:tc>
              </a:tr>
            </a:tbl>
          </a:graphicData>
        </a:graphic>
      </p:graphicFrame>
      <p:pic>
        <p:nvPicPr>
          <p:cNvPr id="8" name="Picture 7"/>
          <p:cNvPicPr>
            <a:picLocks noChangeAspect="1"/>
          </p:cNvPicPr>
          <p:nvPr/>
        </p:nvPicPr>
        <p:blipFill>
          <a:blip r:embed="rId6"/>
          <a:stretch>
            <a:fillRect/>
          </a:stretch>
        </p:blipFill>
        <p:spPr>
          <a:xfrm>
            <a:off x="110693" y="110030"/>
            <a:ext cx="971686" cy="733527"/>
          </a:xfrm>
          <a:prstGeom prst="ellipse">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04800" y="5410200"/>
            <a:ext cx="1080543" cy="1180921"/>
          </a:xfrm>
          <a:prstGeom prst="rect">
            <a:avLst/>
          </a:prstGeom>
        </p:spPr>
      </p:pic>
      <p:pic>
        <p:nvPicPr>
          <p:cNvPr id="13"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846892" y="5449843"/>
            <a:ext cx="2099416" cy="1141278"/>
          </a:xfrm>
          <a:prstGeom prst="rect">
            <a:avLst/>
          </a:prstGeom>
        </p:spPr>
      </p:pic>
      <p:sp>
        <p:nvSpPr>
          <p:cNvPr id="6" name="Rectangle 5"/>
          <p:cNvSpPr/>
          <p:nvPr/>
        </p:nvSpPr>
        <p:spPr>
          <a:xfrm>
            <a:off x="1038873" y="693003"/>
            <a:ext cx="9781527" cy="461665"/>
          </a:xfrm>
          <a:prstGeom prst="rect">
            <a:avLst/>
          </a:prstGeom>
        </p:spPr>
        <p:txBody>
          <a:bodyPr wrap="square">
            <a:spAutoFit/>
          </a:bodyPr>
          <a:lstStyle/>
          <a:p>
            <a:r>
              <a:rPr lang="en-US" sz="2400" b="1" dirty="0" err="1">
                <a:solidFill>
                  <a:srgbClr val="008000"/>
                </a:solidFill>
                <a:latin typeface="Nunito Black" pitchFamily="2" charset="0"/>
              </a:rPr>
              <a:t>Câu</a:t>
            </a:r>
            <a:r>
              <a:rPr lang="en-US" sz="2400" b="1" dirty="0">
                <a:solidFill>
                  <a:srgbClr val="008000"/>
                </a:solidFill>
                <a:latin typeface="Nunito Black" pitchFamily="2" charset="0"/>
              </a:rPr>
              <a:t> </a:t>
            </a:r>
            <a:r>
              <a:rPr lang="en-US" sz="2400" b="1" dirty="0" smtClean="0">
                <a:solidFill>
                  <a:srgbClr val="008000"/>
                </a:solidFill>
                <a:latin typeface="Nunito Black" pitchFamily="2" charset="0"/>
              </a:rPr>
              <a:t>3: </a:t>
            </a:r>
            <a:r>
              <a:rPr lang="en-US" sz="2400" b="1" dirty="0" err="1" smtClean="0">
                <a:solidFill>
                  <a:srgbClr val="008000"/>
                </a:solidFill>
                <a:latin typeface="Nunito Black" pitchFamily="2" charset="0"/>
              </a:rPr>
              <a:t>Đặt</a:t>
            </a:r>
            <a:r>
              <a:rPr lang="en-US" sz="2400" b="1" dirty="0" smtClean="0">
                <a:solidFill>
                  <a:srgbClr val="008000"/>
                </a:solidFill>
                <a:latin typeface="Nunito Black" pitchFamily="2" charset="0"/>
              </a:rPr>
              <a:t> </a:t>
            </a:r>
            <a:r>
              <a:rPr lang="en-US" sz="2400" b="1" dirty="0" err="1">
                <a:solidFill>
                  <a:srgbClr val="008000"/>
                </a:solidFill>
                <a:latin typeface="Nunito Black" pitchFamily="2" charset="0"/>
              </a:rPr>
              <a:t>một</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câu</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tả</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âm</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thanh</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có</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sử</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dụng</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biện</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pháp</a:t>
            </a:r>
            <a:r>
              <a:rPr lang="en-US" sz="2400" b="1" dirty="0">
                <a:solidFill>
                  <a:srgbClr val="008000"/>
                </a:solidFill>
                <a:latin typeface="Nunito Black" pitchFamily="2" charset="0"/>
              </a:rPr>
              <a:t> so </a:t>
            </a:r>
            <a:r>
              <a:rPr lang="en-US" sz="2400" b="1" dirty="0" err="1">
                <a:solidFill>
                  <a:srgbClr val="008000"/>
                </a:solidFill>
                <a:latin typeface="Nunito Black" pitchFamily="2" charset="0"/>
              </a:rPr>
              <a:t>sánh</a:t>
            </a:r>
            <a:r>
              <a:rPr lang="en-US" sz="2400" b="1" dirty="0">
                <a:solidFill>
                  <a:srgbClr val="008000"/>
                </a:solidFill>
                <a:latin typeface="Nunito Black" pitchFamily="2" charset="0"/>
              </a:rPr>
              <a:t>.</a:t>
            </a:r>
            <a:endParaRPr lang="en-US" sz="2400" dirty="0">
              <a:solidFill>
                <a:srgbClr val="008000"/>
              </a:solidFill>
              <a:latin typeface="Nunito Black" pitchFamily="2" charset="0"/>
            </a:endParaRPr>
          </a:p>
        </p:txBody>
      </p:sp>
      <p:grpSp>
        <p:nvGrpSpPr>
          <p:cNvPr id="2" name="Group 1"/>
          <p:cNvGrpSpPr/>
          <p:nvPr/>
        </p:nvGrpSpPr>
        <p:grpSpPr>
          <a:xfrm>
            <a:off x="1295399" y="2786019"/>
            <a:ext cx="8839201" cy="3767181"/>
            <a:chOff x="1295399" y="2786019"/>
            <a:chExt cx="8839201" cy="3767181"/>
          </a:xfrm>
        </p:grpSpPr>
        <p:pic>
          <p:nvPicPr>
            <p:cNvPr id="11" name="Picture 6" descr="Bloggang.com : เนยสีฟ้า : 62 - ป้ายสำหรับพิมพ์ข้อความ"/>
            <p:cNvPicPr>
              <a:picLocks noChangeAspect="1" noChangeArrowheads="1"/>
            </p:cNvPicPr>
            <p:nvPr/>
          </p:nvPicPr>
          <p:blipFill rotWithShape="1">
            <a:blip r:embed="rId6">
              <a:extLst>
                <a:ext uri="{28A0092B-C50C-407E-A947-70E740481C1C}">
                  <a14:useLocalDpi xmlns:a14="http://schemas.microsoft.com/office/drawing/2010/main" val="0"/>
                </a:ext>
              </a:extLst>
            </a:blip>
            <a:srcRect l="5427" r="5509" b="9535"/>
            <a:stretch>
              <a:fillRect/>
            </a:stretch>
          </p:blipFill>
          <p:spPr bwMode="auto">
            <a:xfrm>
              <a:off x="1295399" y="2786019"/>
              <a:ext cx="8839201" cy="361478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Rectangle 9"/>
            <p:cNvSpPr/>
            <p:nvPr/>
          </p:nvSpPr>
          <p:spPr>
            <a:xfrm>
              <a:off x="2124891" y="3690878"/>
              <a:ext cx="7095309" cy="2862322"/>
            </a:xfrm>
            <a:prstGeom prst="rect">
              <a:avLst/>
            </a:prstGeom>
          </p:spPr>
          <p:txBody>
            <a:bodyPr wrap="square">
              <a:spAutoFit/>
            </a:bodyPr>
            <a:lstStyle/>
            <a:p>
              <a:pPr algn="just"/>
              <a:r>
                <a:rPr lang="vi-VN" sz="2400" dirty="0">
                  <a:solidFill>
                    <a:srgbClr val="FF0000"/>
                  </a:solidFill>
                  <a:latin typeface="Nunito Black" pitchFamily="2" charset="0"/>
                </a:rPr>
                <a:t>- Những chú chim hót trong vườn như những nhạc công đang dạo lên bản tình ca mùa hạ.</a:t>
              </a:r>
              <a:endParaRPr lang="vi-VN" sz="2400" dirty="0">
                <a:solidFill>
                  <a:srgbClr val="FF0000"/>
                </a:solidFill>
                <a:latin typeface="Nunito Black" pitchFamily="2" charset="0"/>
              </a:endParaRPr>
            </a:p>
            <a:p>
              <a:pPr algn="just"/>
              <a:r>
                <a:rPr lang="vi-VN" sz="2400" dirty="0">
                  <a:solidFill>
                    <a:srgbClr val="FF0000"/>
                  </a:solidFill>
                  <a:latin typeface="Nunito Black" pitchFamily="2" charset="0"/>
                </a:rPr>
                <a:t>- Tiếng hát của Mai trong veo như tiếng chim hót.</a:t>
              </a:r>
              <a:endParaRPr lang="vi-VN" sz="2400" dirty="0">
                <a:solidFill>
                  <a:srgbClr val="FF0000"/>
                </a:solidFill>
                <a:latin typeface="Nunito Black" pitchFamily="2" charset="0"/>
              </a:endParaRPr>
            </a:p>
            <a:p>
              <a:pPr algn="just"/>
              <a:r>
                <a:rPr lang="vi-VN" sz="2400" dirty="0">
                  <a:solidFill>
                    <a:srgbClr val="FF0000"/>
                  </a:solidFill>
                  <a:latin typeface="Nunito Black" pitchFamily="2" charset="0"/>
                </a:rPr>
                <a:t>- Tiếng mưa rơi xuống mái hiên như tiếng ếch kêu.</a:t>
              </a:r>
              <a:endParaRPr lang="vi-VN" sz="2400" dirty="0">
                <a:solidFill>
                  <a:srgbClr val="FF0000"/>
                </a:solidFill>
                <a:latin typeface="Nunito Black" pitchFamily="2" charset="0"/>
              </a:endParaRPr>
            </a:p>
            <a:p>
              <a:br>
                <a:rPr lang="vi-VN" dirty="0">
                  <a:solidFill>
                    <a:srgbClr val="000000"/>
                  </a:solidFill>
                  <a:latin typeface="OpenSans"/>
                </a:rPr>
              </a:br>
              <a:br>
                <a:rPr lang="vi-VN" dirty="0">
                  <a:solidFill>
                    <a:srgbClr val="000000"/>
                  </a:solidFill>
                  <a:latin typeface="OpenSans"/>
                </a:rPr>
              </a:br>
              <a:endParaRPr lang="en-US" dirty="0"/>
            </a:p>
          </p:txBody>
        </p:sp>
      </p:grpSp>
      <p:sp>
        <p:nvSpPr>
          <p:cNvPr id="9" name="TextBox 8"/>
          <p:cNvSpPr txBox="1"/>
          <p:nvPr/>
        </p:nvSpPr>
        <p:spPr>
          <a:xfrm>
            <a:off x="6324600" y="1050905"/>
            <a:ext cx="5148292" cy="1920895"/>
          </a:xfrm>
          <a:prstGeom prst="cloud">
            <a:avLst/>
          </a:prstGeom>
          <a:solidFill>
            <a:schemeClr val="accent6">
              <a:lumMod val="20000"/>
              <a:lumOff val="80000"/>
            </a:schemeClr>
          </a:solidFill>
          <a:ln w="28575">
            <a:solidFill>
              <a:srgbClr val="C00000"/>
            </a:solidFill>
            <a:prstDash val="sysDash"/>
          </a:ln>
        </p:spPr>
        <p:txBody>
          <a:bodyPr wrap="square">
            <a:spAutoFit/>
          </a:bodyPr>
          <a:lstStyle/>
          <a:p>
            <a:r>
              <a:rPr lang="en-US" sz="2800" dirty="0">
                <a:solidFill>
                  <a:srgbClr val="FF0000"/>
                </a:solidFill>
                <a:latin typeface="Nunito Black" pitchFamily="2" charset="0"/>
              </a:rPr>
              <a:t>	</a:t>
            </a:r>
            <a:r>
              <a:rPr lang="en-US" sz="2400" dirty="0" err="1">
                <a:solidFill>
                  <a:srgbClr val="002060"/>
                </a:solidFill>
                <a:latin typeface="Nunito Black" pitchFamily="2" charset="0"/>
              </a:rPr>
              <a:t>Em</a:t>
            </a:r>
            <a:r>
              <a:rPr lang="en-US" sz="2400" dirty="0">
                <a:solidFill>
                  <a:srgbClr val="002060"/>
                </a:solidFill>
                <a:latin typeface="Nunito Black" pitchFamily="2" charset="0"/>
              </a:rPr>
              <a:t> </a:t>
            </a:r>
            <a:r>
              <a:rPr lang="en-US" sz="2400" dirty="0" err="1">
                <a:solidFill>
                  <a:srgbClr val="002060"/>
                </a:solidFill>
                <a:latin typeface="Nunito Black" pitchFamily="2" charset="0"/>
              </a:rPr>
              <a:t>dựa</a:t>
            </a:r>
            <a:r>
              <a:rPr lang="en-US" sz="2400" dirty="0">
                <a:solidFill>
                  <a:srgbClr val="002060"/>
                </a:solidFill>
                <a:latin typeface="Nunito Black" pitchFamily="2" charset="0"/>
              </a:rPr>
              <a:t> </a:t>
            </a:r>
            <a:r>
              <a:rPr lang="en-US" sz="2400" dirty="0" err="1">
                <a:solidFill>
                  <a:srgbClr val="002060"/>
                </a:solidFill>
                <a:latin typeface="Nunito Black" pitchFamily="2" charset="0"/>
              </a:rPr>
              <a:t>vào</a:t>
            </a:r>
            <a:r>
              <a:rPr lang="en-US" sz="2400" dirty="0">
                <a:solidFill>
                  <a:srgbClr val="002060"/>
                </a:solidFill>
                <a:latin typeface="Nunito Black" pitchFamily="2" charset="0"/>
              </a:rPr>
              <a:t> 2 </a:t>
            </a:r>
            <a:r>
              <a:rPr lang="en-US" sz="2400" dirty="0" err="1">
                <a:solidFill>
                  <a:srgbClr val="002060"/>
                </a:solidFill>
                <a:latin typeface="Nunito Black" pitchFamily="2" charset="0"/>
              </a:rPr>
              <a:t>câu</a:t>
            </a:r>
            <a:r>
              <a:rPr lang="en-US" sz="2400" dirty="0">
                <a:solidFill>
                  <a:srgbClr val="002060"/>
                </a:solidFill>
                <a:latin typeface="Nunito Black" pitchFamily="2" charset="0"/>
              </a:rPr>
              <a:t> ở </a:t>
            </a:r>
            <a:r>
              <a:rPr lang="en-US" sz="2400" dirty="0" err="1">
                <a:solidFill>
                  <a:srgbClr val="002060"/>
                </a:solidFill>
                <a:latin typeface="Nunito Black" pitchFamily="2" charset="0"/>
              </a:rPr>
              <a:t>bài</a:t>
            </a:r>
            <a:r>
              <a:rPr lang="en-US" sz="2400" dirty="0">
                <a:solidFill>
                  <a:srgbClr val="002060"/>
                </a:solidFill>
                <a:latin typeface="Nunito Black" pitchFamily="2" charset="0"/>
              </a:rPr>
              <a:t> </a:t>
            </a:r>
            <a:r>
              <a:rPr lang="en-US" sz="2400" dirty="0" err="1">
                <a:solidFill>
                  <a:srgbClr val="002060"/>
                </a:solidFill>
                <a:latin typeface="Nunito Black" pitchFamily="2" charset="0"/>
              </a:rPr>
              <a:t>tập</a:t>
            </a:r>
            <a:r>
              <a:rPr lang="en-US" sz="2400" dirty="0">
                <a:solidFill>
                  <a:srgbClr val="002060"/>
                </a:solidFill>
                <a:latin typeface="Nunito Black" pitchFamily="2" charset="0"/>
              </a:rPr>
              <a:t> </a:t>
            </a:r>
            <a:r>
              <a:rPr lang="en-US" sz="2400" dirty="0" err="1">
                <a:solidFill>
                  <a:srgbClr val="002060"/>
                </a:solidFill>
                <a:latin typeface="Nunito Black" pitchFamily="2" charset="0"/>
              </a:rPr>
              <a:t>trên</a:t>
            </a:r>
            <a:r>
              <a:rPr lang="en-US" sz="2400" dirty="0">
                <a:solidFill>
                  <a:srgbClr val="002060"/>
                </a:solidFill>
                <a:latin typeface="Nunito Black" pitchFamily="2" charset="0"/>
              </a:rPr>
              <a:t> </a:t>
            </a:r>
            <a:r>
              <a:rPr lang="en-US" sz="2400" dirty="0" err="1">
                <a:solidFill>
                  <a:srgbClr val="002060"/>
                </a:solidFill>
                <a:latin typeface="Nunito Black" pitchFamily="2" charset="0"/>
              </a:rPr>
              <a:t>để</a:t>
            </a:r>
            <a:r>
              <a:rPr lang="en-US" sz="2400" dirty="0">
                <a:solidFill>
                  <a:srgbClr val="002060"/>
                </a:solidFill>
                <a:latin typeface="Nunito Black" pitchFamily="2" charset="0"/>
              </a:rPr>
              <a:t> </a:t>
            </a:r>
            <a:r>
              <a:rPr lang="en-US" sz="2400" dirty="0" err="1">
                <a:solidFill>
                  <a:srgbClr val="002060"/>
                </a:solidFill>
                <a:latin typeface="Nunito Black" pitchFamily="2" charset="0"/>
              </a:rPr>
              <a:t>đặt</a:t>
            </a:r>
            <a:r>
              <a:rPr lang="en-US" sz="2400" dirty="0">
                <a:solidFill>
                  <a:srgbClr val="002060"/>
                </a:solidFill>
                <a:latin typeface="Nunito Black" pitchFamily="2" charset="0"/>
              </a:rPr>
              <a:t> </a:t>
            </a:r>
            <a:r>
              <a:rPr lang="en-US" sz="2400" dirty="0" err="1">
                <a:solidFill>
                  <a:srgbClr val="002060"/>
                </a:solidFill>
                <a:latin typeface="Nunito Black" pitchFamily="2" charset="0"/>
              </a:rPr>
              <a:t>câu</a:t>
            </a:r>
            <a:r>
              <a:rPr lang="en-US" sz="2400" dirty="0">
                <a:solidFill>
                  <a:srgbClr val="002060"/>
                </a:solidFill>
                <a:latin typeface="Nunito Black" pitchFamily="2" charset="0"/>
              </a:rPr>
              <a:t> </a:t>
            </a:r>
            <a:r>
              <a:rPr lang="en-US" sz="2400" dirty="0" err="1">
                <a:solidFill>
                  <a:srgbClr val="002060"/>
                </a:solidFill>
                <a:latin typeface="Nunito Black" pitchFamily="2" charset="0"/>
              </a:rPr>
              <a:t>phù</a:t>
            </a:r>
            <a:r>
              <a:rPr lang="en-US" sz="2400" dirty="0">
                <a:solidFill>
                  <a:srgbClr val="002060"/>
                </a:solidFill>
                <a:latin typeface="Nunito Black" pitchFamily="2" charset="0"/>
              </a:rPr>
              <a:t> </a:t>
            </a:r>
            <a:r>
              <a:rPr lang="en-US" sz="2400" dirty="0" err="1">
                <a:solidFill>
                  <a:srgbClr val="002060"/>
                </a:solidFill>
                <a:latin typeface="Nunito Black" pitchFamily="2" charset="0"/>
              </a:rPr>
              <a:t>hợp</a:t>
            </a:r>
            <a:r>
              <a:rPr lang="en-US" sz="2400" dirty="0" smtClean="0">
                <a:solidFill>
                  <a:srgbClr val="002060"/>
                </a:solidFill>
                <a:latin typeface="Nunito Black" pitchFamily="2" charset="0"/>
              </a:rPr>
              <a:t>.</a:t>
            </a:r>
            <a:endParaRPr lang="en-US" sz="2400" dirty="0">
              <a:solidFill>
                <a:srgbClr val="FF0000"/>
              </a:solidFill>
              <a:latin typeface="Nunito Black" pitchFamily="2" charset="0"/>
            </a:endParaRPr>
          </a:p>
        </p:txBody>
      </p:sp>
      <p:pic>
        <p:nvPicPr>
          <p:cNvPr id="14" name="Picture 13"/>
          <p:cNvPicPr>
            <a:picLocks noChangeAspect="1"/>
          </p:cNvPicPr>
          <p:nvPr/>
        </p:nvPicPr>
        <p:blipFill>
          <a:blip r:embed="rId7"/>
          <a:stretch>
            <a:fillRect/>
          </a:stretch>
        </p:blipFill>
        <p:spPr>
          <a:xfrm>
            <a:off x="110693" y="110030"/>
            <a:ext cx="971686" cy="733527"/>
          </a:xfrm>
          <a:prstGeom prst="ellipse">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DD2F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530569">
            <a:off x="6558111" y="1590866"/>
            <a:ext cx="451280" cy="566676"/>
          </a:xfrm>
          <a:prstGeom prst="rect">
            <a:avLst/>
          </a:prstGeom>
        </p:spPr>
      </p:pic>
      <p:pic>
        <p:nvPicPr>
          <p:cNvPr id="3" name="Picture 3"/>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530569">
            <a:off x="11014046" y="3269065"/>
            <a:ext cx="451280" cy="566676"/>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5800" y="150698"/>
            <a:ext cx="10553886" cy="6486902"/>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0" y="2860293"/>
            <a:ext cx="3617925" cy="3997707"/>
          </a:xfrm>
          <a:prstGeom prst="rect">
            <a:avLst/>
          </a:prstGeom>
        </p:spPr>
      </p:pic>
      <p:pic>
        <p:nvPicPr>
          <p:cNvPr id="6" name="Picture 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85800" y="674319"/>
            <a:ext cx="607845" cy="663323"/>
          </a:xfrm>
          <a:prstGeom prst="rect">
            <a:avLst/>
          </a:prstGeom>
        </p:spPr>
      </p:pic>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0921024" y="55446"/>
            <a:ext cx="1270976" cy="1282195"/>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8475965" y="4430058"/>
            <a:ext cx="3716035" cy="2485003"/>
          </a:xfrm>
          <a:prstGeom prst="rect">
            <a:avLst/>
          </a:prstGeom>
        </p:spPr>
      </p:pic>
      <p:sp>
        <p:nvSpPr>
          <p:cNvPr id="11" name="TextBox 10"/>
          <p:cNvSpPr txBox="1"/>
          <p:nvPr/>
        </p:nvSpPr>
        <p:spPr>
          <a:xfrm>
            <a:off x="3998285" y="2242392"/>
            <a:ext cx="5145039" cy="1952947"/>
          </a:xfrm>
          <a:prstGeom prst="rect">
            <a:avLst/>
          </a:prstGeom>
          <a:noFill/>
        </p:spPr>
        <p:txBody>
          <a:bodyPr vert="horz" lIns="60960" tIns="30480" rIns="60960" bIns="30480" rtlCol="0" anchor="ctr">
            <a:noAutofit/>
          </a:bodyPr>
          <a:lstStyle/>
          <a:p>
            <a:pPr marL="0" marR="0" lvl="0" indent="-152400" algn="ctr" defTabSz="609600" rtl="0" eaLnBrk="1" fontAlgn="auto" latinLnBrk="0" hangingPunct="1">
              <a:lnSpc>
                <a:spcPct val="170000"/>
              </a:lnSpc>
              <a:spcBef>
                <a:spcPct val="0"/>
              </a:spcBef>
              <a:spcAft>
                <a:spcPts val="400"/>
              </a:spcAft>
              <a:buClrTx/>
              <a:buSzTx/>
              <a:buFontTx/>
              <a:buNone/>
              <a:defRPr/>
            </a:pPr>
            <a:r>
              <a:rPr lang="en-US" sz="5400" dirty="0" err="1" smtClean="0">
                <a:solidFill>
                  <a:srgbClr val="F92D67"/>
                </a:solidFill>
                <a:latin typeface="Sigmar One" panose="00000500000000000000" pitchFamily="2" charset="0"/>
              </a:rPr>
              <a:t>Luyện</a:t>
            </a:r>
            <a:r>
              <a:rPr lang="en-US" sz="5400" dirty="0" smtClean="0">
                <a:solidFill>
                  <a:srgbClr val="F92D67"/>
                </a:solidFill>
                <a:latin typeface="Sigmar One" panose="00000500000000000000" pitchFamily="2" charset="0"/>
              </a:rPr>
              <a:t> </a:t>
            </a:r>
            <a:r>
              <a:rPr lang="en-US" sz="5400" dirty="0" err="1" smtClean="0">
                <a:solidFill>
                  <a:srgbClr val="F92D67"/>
                </a:solidFill>
                <a:latin typeface="Sigmar One" panose="00000500000000000000" pitchFamily="2" charset="0"/>
              </a:rPr>
              <a:t>viết</a:t>
            </a:r>
            <a:r>
              <a:rPr lang="en-US" sz="5400" dirty="0" smtClean="0">
                <a:solidFill>
                  <a:srgbClr val="F92D67"/>
                </a:solidFill>
                <a:latin typeface="Sigmar One" panose="00000500000000000000" pitchFamily="2" charset="0"/>
              </a:rPr>
              <a:t> </a:t>
            </a:r>
            <a:r>
              <a:rPr lang="en-US" sz="5400" dirty="0" err="1" smtClean="0">
                <a:solidFill>
                  <a:srgbClr val="F92D67"/>
                </a:solidFill>
                <a:latin typeface="Sigmar One" panose="00000500000000000000" pitchFamily="2" charset="0"/>
              </a:rPr>
              <a:t>đoạn</a:t>
            </a:r>
            <a:endParaRPr kumimoji="0" lang="en-US" sz="5400" b="0" i="0" u="none" strike="noStrike" kern="1200" cap="none" spc="0" normalizeH="0" baseline="0" noProof="0" dirty="0" smtClean="0">
              <a:ln>
                <a:noFill/>
              </a:ln>
              <a:solidFill>
                <a:srgbClr val="F92D67"/>
              </a:solidFill>
              <a:effectLst/>
              <a:uLnTx/>
              <a:uFillTx/>
              <a:latin typeface="Sigmar One" panose="00000500000000000000" pitchFamily="2"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04800" y="5410200"/>
            <a:ext cx="1080543" cy="1180921"/>
          </a:xfrm>
          <a:prstGeom prst="rect">
            <a:avLst/>
          </a:prstGeom>
        </p:spPr>
      </p:pic>
      <p:pic>
        <p:nvPicPr>
          <p:cNvPr id="13"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846892" y="5449843"/>
            <a:ext cx="2099416" cy="1141278"/>
          </a:xfrm>
          <a:prstGeom prst="rect">
            <a:avLst/>
          </a:prstGeom>
        </p:spPr>
      </p:pic>
      <p:sp>
        <p:nvSpPr>
          <p:cNvPr id="6" name="Rectangle 5"/>
          <p:cNvSpPr/>
          <p:nvPr/>
        </p:nvSpPr>
        <p:spPr>
          <a:xfrm>
            <a:off x="1038873" y="533400"/>
            <a:ext cx="9781527" cy="461665"/>
          </a:xfrm>
          <a:prstGeom prst="rect">
            <a:avLst/>
          </a:prstGeom>
        </p:spPr>
        <p:txBody>
          <a:bodyPr wrap="square">
            <a:spAutoFit/>
          </a:bodyPr>
          <a:lstStyle/>
          <a:p>
            <a:r>
              <a:rPr lang="vi-VN" sz="2400" b="1" dirty="0">
                <a:solidFill>
                  <a:srgbClr val="008000"/>
                </a:solidFill>
                <a:latin typeface="Nunito Black" pitchFamily="2" charset="0"/>
              </a:rPr>
              <a:t>Câu </a:t>
            </a:r>
            <a:r>
              <a:rPr lang="en-US" sz="2400" b="1" dirty="0">
                <a:solidFill>
                  <a:srgbClr val="008000"/>
                </a:solidFill>
                <a:latin typeface="Nunito Black" pitchFamily="2" charset="0"/>
              </a:rPr>
              <a:t>1</a:t>
            </a:r>
            <a:r>
              <a:rPr lang="en-US" sz="2400" b="1" dirty="0" smtClean="0">
                <a:solidFill>
                  <a:srgbClr val="008000"/>
                </a:solidFill>
                <a:latin typeface="Nunito Black" pitchFamily="2" charset="0"/>
              </a:rPr>
              <a:t>: </a:t>
            </a:r>
            <a:r>
              <a:rPr lang="vi-VN" sz="2400" b="1" dirty="0" smtClean="0">
                <a:solidFill>
                  <a:srgbClr val="008000"/>
                </a:solidFill>
                <a:latin typeface="Nunito Black" pitchFamily="2" charset="0"/>
              </a:rPr>
              <a:t>Viết </a:t>
            </a:r>
            <a:r>
              <a:rPr lang="vi-VN" sz="2400" b="1" dirty="0">
                <a:solidFill>
                  <a:srgbClr val="008000"/>
                </a:solidFill>
                <a:latin typeface="Nunito Black" pitchFamily="2" charset="0"/>
              </a:rPr>
              <a:t>thư cho bạn (hoặc cho người thân) ở xa</a:t>
            </a:r>
            <a:endParaRPr lang="vi-VN" sz="2400" dirty="0">
              <a:solidFill>
                <a:srgbClr val="008000"/>
              </a:solidFill>
              <a:latin typeface="Nunito Black" pitchFamily="2" charset="0"/>
            </a:endParaRPr>
          </a:p>
        </p:txBody>
      </p:sp>
      <p:pic>
        <p:nvPicPr>
          <p:cNvPr id="14" name="Picture 13"/>
          <p:cNvPicPr>
            <a:picLocks noChangeAspect="1"/>
          </p:cNvPicPr>
          <p:nvPr/>
        </p:nvPicPr>
        <p:blipFill>
          <a:blip r:embed="rId6"/>
          <a:stretch>
            <a:fillRect/>
          </a:stretch>
        </p:blipFill>
        <p:spPr>
          <a:xfrm>
            <a:off x="5670430" y="1339828"/>
            <a:ext cx="3947901" cy="5022667"/>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Rounded Rectangular Callout 14"/>
          <p:cNvSpPr/>
          <p:nvPr/>
        </p:nvSpPr>
        <p:spPr>
          <a:xfrm>
            <a:off x="1600200" y="1620805"/>
            <a:ext cx="3360541" cy="1123712"/>
          </a:xfrm>
          <a:prstGeom prst="wedgeRoundRectCallout">
            <a:avLst>
              <a:gd name="adj1" fmla="val 63683"/>
              <a:gd name="adj2" fmla="val 95789"/>
              <a:gd name="adj3" fmla="val 16667"/>
            </a:avLst>
          </a:prstGeom>
          <a:ln w="28575">
            <a:solidFill>
              <a:srgbClr val="0070C0"/>
            </a:solidFill>
          </a:ln>
        </p:spPr>
        <p:txBody>
          <a:bodyPr wrap="square">
            <a:spAutoFit/>
          </a:bodyPr>
          <a:lstStyle/>
          <a:p>
            <a:r>
              <a:rPr lang="vi-VN" sz="2000" dirty="0">
                <a:solidFill>
                  <a:srgbClr val="002060"/>
                </a:solidFill>
                <a:latin typeface="Nunito Black" pitchFamily="2" charset="0"/>
              </a:rPr>
              <a:t>Em dựa vào gợi ý để viết thư cho người than hoặc bạn đang ở xa</a:t>
            </a:r>
            <a:r>
              <a:rPr lang="vi-VN" sz="2000" dirty="0" smtClean="0">
                <a:solidFill>
                  <a:srgbClr val="002060"/>
                </a:solidFill>
                <a:latin typeface="Nunito Black" pitchFamily="2" charset="0"/>
              </a:rPr>
              <a:t>.</a:t>
            </a:r>
            <a:endParaRPr lang="en-US" sz="2000" dirty="0">
              <a:latin typeface="Nunito Black" pitchFamily="2" charset="0"/>
            </a:endParaRPr>
          </a:p>
        </p:txBody>
      </p:sp>
      <p:pic>
        <p:nvPicPr>
          <p:cNvPr id="16" name="Picture 15"/>
          <p:cNvPicPr>
            <a:picLocks noChangeAspect="1"/>
          </p:cNvPicPr>
          <p:nvPr/>
        </p:nvPicPr>
        <p:blipFill>
          <a:blip r:embed="rId7"/>
          <a:stretch>
            <a:fillRect/>
          </a:stretch>
        </p:blipFill>
        <p:spPr>
          <a:xfrm>
            <a:off x="0" y="32392"/>
            <a:ext cx="914400" cy="1135781"/>
          </a:xfrm>
          <a:prstGeom prst="ellipse">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04800" y="5410200"/>
            <a:ext cx="1080543" cy="1180921"/>
          </a:xfrm>
          <a:prstGeom prst="rect">
            <a:avLst/>
          </a:prstGeom>
        </p:spPr>
      </p:pic>
      <p:pic>
        <p:nvPicPr>
          <p:cNvPr id="13"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846892" y="5449843"/>
            <a:ext cx="2099416" cy="1141278"/>
          </a:xfrm>
          <a:prstGeom prst="rect">
            <a:avLst/>
          </a:prstGeom>
        </p:spPr>
      </p:pic>
      <p:pic>
        <p:nvPicPr>
          <p:cNvPr id="16" name="Picture 15"/>
          <p:cNvPicPr>
            <a:picLocks noChangeAspect="1"/>
          </p:cNvPicPr>
          <p:nvPr/>
        </p:nvPicPr>
        <p:blipFill>
          <a:blip r:embed="rId6"/>
          <a:stretch>
            <a:fillRect/>
          </a:stretch>
        </p:blipFill>
        <p:spPr>
          <a:xfrm>
            <a:off x="0" y="32392"/>
            <a:ext cx="914400" cy="1135781"/>
          </a:xfrm>
          <a:prstGeom prst="ellipse">
            <a:avLst/>
          </a:prstGeom>
        </p:spPr>
      </p:pic>
      <p:grpSp>
        <p:nvGrpSpPr>
          <p:cNvPr id="20" name="Group 19"/>
          <p:cNvGrpSpPr/>
          <p:nvPr/>
        </p:nvGrpSpPr>
        <p:grpSpPr>
          <a:xfrm>
            <a:off x="6088620" y="593354"/>
            <a:ext cx="3810000" cy="5095210"/>
            <a:chOff x="3900487" y="1294407"/>
            <a:chExt cx="3871913" cy="4930180"/>
          </a:xfrm>
        </p:grpSpPr>
        <p:pic>
          <p:nvPicPr>
            <p:cNvPr id="21" name="Picture 20"/>
            <p:cNvPicPr>
              <a:picLocks noChangeAspect="1"/>
            </p:cNvPicPr>
            <p:nvPr/>
          </p:nvPicPr>
          <p:blipFill>
            <a:blip r:embed="rId7"/>
            <a:stretch>
              <a:fillRect/>
            </a:stretch>
          </p:blipFill>
          <p:spPr>
            <a:xfrm>
              <a:off x="3900487" y="1294407"/>
              <a:ext cx="3871913" cy="4930180"/>
            </a:xfrm>
            <a:prstGeom prst="rect">
              <a:avLst/>
            </a:prstGeom>
          </p:spPr>
        </p:pic>
        <p:pic>
          <p:nvPicPr>
            <p:cNvPr id="22" name="Picture 21"/>
            <p:cNvPicPr>
              <a:picLocks noChangeAspect="1"/>
            </p:cNvPicPr>
            <p:nvPr/>
          </p:nvPicPr>
          <p:blipFill>
            <a:blip r:embed="rId8"/>
            <a:stretch>
              <a:fillRect/>
            </a:stretch>
          </p:blipFill>
          <p:spPr>
            <a:xfrm>
              <a:off x="4343400" y="1828800"/>
              <a:ext cx="2950533" cy="3581400"/>
            </a:xfrm>
            <a:prstGeom prst="rect">
              <a:avLst/>
            </a:prstGeom>
          </p:spPr>
        </p:pic>
      </p:grpSp>
      <p:grpSp>
        <p:nvGrpSpPr>
          <p:cNvPr id="23" name="Group 22"/>
          <p:cNvGrpSpPr/>
          <p:nvPr/>
        </p:nvGrpSpPr>
        <p:grpSpPr>
          <a:xfrm>
            <a:off x="1703826" y="593354"/>
            <a:ext cx="4038600" cy="5006380"/>
            <a:chOff x="7391400" y="927030"/>
            <a:chExt cx="4038600" cy="5006380"/>
          </a:xfrm>
        </p:grpSpPr>
        <p:pic>
          <p:nvPicPr>
            <p:cNvPr id="24" name="Picture 23"/>
            <p:cNvPicPr>
              <a:picLocks noChangeAspect="1"/>
            </p:cNvPicPr>
            <p:nvPr/>
          </p:nvPicPr>
          <p:blipFill>
            <a:blip r:embed="rId7"/>
            <a:stretch>
              <a:fillRect/>
            </a:stretch>
          </p:blipFill>
          <p:spPr>
            <a:xfrm>
              <a:off x="7391400" y="927030"/>
              <a:ext cx="4038600" cy="5006380"/>
            </a:xfrm>
            <a:prstGeom prst="rect">
              <a:avLst/>
            </a:prstGeom>
          </p:spPr>
        </p:pic>
        <p:pic>
          <p:nvPicPr>
            <p:cNvPr id="25" name="Picture 24"/>
            <p:cNvPicPr>
              <a:picLocks noChangeAspect="1"/>
            </p:cNvPicPr>
            <p:nvPr/>
          </p:nvPicPr>
          <p:blipFill>
            <a:blip r:embed="rId9"/>
            <a:stretch>
              <a:fillRect/>
            </a:stretch>
          </p:blipFill>
          <p:spPr>
            <a:xfrm>
              <a:off x="7772400" y="1532225"/>
              <a:ext cx="3124200" cy="3801775"/>
            </a:xfrm>
            <a:prstGeom prst="rect">
              <a:avLst/>
            </a:prstGeom>
          </p:spPr>
        </p:pic>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04800" y="5410200"/>
            <a:ext cx="1080543" cy="1180921"/>
          </a:xfrm>
          <a:prstGeom prst="rect">
            <a:avLst/>
          </a:prstGeom>
        </p:spPr>
      </p:pic>
      <p:pic>
        <p:nvPicPr>
          <p:cNvPr id="13"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846892" y="5449843"/>
            <a:ext cx="2099416" cy="1141278"/>
          </a:xfrm>
          <a:prstGeom prst="rect">
            <a:avLst/>
          </a:prstGeom>
        </p:spPr>
      </p:pic>
      <p:pic>
        <p:nvPicPr>
          <p:cNvPr id="16" name="Picture 15"/>
          <p:cNvPicPr>
            <a:picLocks noChangeAspect="1"/>
          </p:cNvPicPr>
          <p:nvPr/>
        </p:nvPicPr>
        <p:blipFill>
          <a:blip r:embed="rId6"/>
          <a:stretch>
            <a:fillRect/>
          </a:stretch>
        </p:blipFill>
        <p:spPr>
          <a:xfrm>
            <a:off x="0" y="32392"/>
            <a:ext cx="914400" cy="1135781"/>
          </a:xfrm>
          <a:prstGeom prst="ellipse">
            <a:avLst/>
          </a:prstGeom>
        </p:spPr>
      </p:pic>
      <p:sp>
        <p:nvSpPr>
          <p:cNvPr id="2" name="Rectangle 1"/>
          <p:cNvSpPr/>
          <p:nvPr/>
        </p:nvSpPr>
        <p:spPr>
          <a:xfrm>
            <a:off x="1143000" y="600282"/>
            <a:ext cx="4475905" cy="461665"/>
          </a:xfrm>
          <a:prstGeom prst="rect">
            <a:avLst/>
          </a:prstGeom>
        </p:spPr>
        <p:txBody>
          <a:bodyPr wrap="none">
            <a:spAutoFit/>
          </a:bodyPr>
          <a:lstStyle/>
          <a:p>
            <a:r>
              <a:rPr lang="vi-VN" sz="2400" b="1" dirty="0">
                <a:solidFill>
                  <a:srgbClr val="008000"/>
                </a:solidFill>
                <a:latin typeface="Nunito Black" pitchFamily="2" charset="0"/>
              </a:rPr>
              <a:t>Câu </a:t>
            </a:r>
            <a:r>
              <a:rPr lang="en-US" sz="2400" b="1" dirty="0">
                <a:solidFill>
                  <a:srgbClr val="008000"/>
                </a:solidFill>
                <a:latin typeface="Nunito Black" pitchFamily="2" charset="0"/>
              </a:rPr>
              <a:t>2: </a:t>
            </a:r>
            <a:r>
              <a:rPr lang="vi-VN" sz="2400" b="1" dirty="0">
                <a:solidFill>
                  <a:srgbClr val="008000"/>
                </a:solidFill>
                <a:latin typeface="Nunito Black" pitchFamily="2" charset="0"/>
              </a:rPr>
              <a:t>Tập viết phòng bì thư.</a:t>
            </a:r>
            <a:endParaRPr lang="vi-VN" sz="2400" dirty="0">
              <a:solidFill>
                <a:srgbClr val="008000"/>
              </a:solidFill>
              <a:latin typeface="Nunito Black" pitchFamily="2" charset="0"/>
            </a:endParaRPr>
          </a:p>
        </p:txBody>
      </p:sp>
      <p:pic>
        <p:nvPicPr>
          <p:cNvPr id="7" name="Picture 6"/>
          <p:cNvPicPr>
            <a:picLocks noChangeAspect="1"/>
          </p:cNvPicPr>
          <p:nvPr/>
        </p:nvPicPr>
        <p:blipFill>
          <a:blip r:embed="rId7"/>
          <a:stretch>
            <a:fillRect/>
          </a:stretch>
        </p:blipFill>
        <p:spPr>
          <a:xfrm>
            <a:off x="2286000" y="1533824"/>
            <a:ext cx="7395137" cy="4485976"/>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ectangle 8"/>
          <p:cNvSpPr/>
          <p:nvPr/>
        </p:nvSpPr>
        <p:spPr>
          <a:xfrm>
            <a:off x="1593067" y="1542418"/>
            <a:ext cx="540533" cy="461665"/>
          </a:xfrm>
          <a:prstGeom prst="rect">
            <a:avLst/>
          </a:prstGeom>
        </p:spPr>
        <p:txBody>
          <a:bodyPr wrap="none">
            <a:spAutoFit/>
          </a:bodyPr>
          <a:lstStyle/>
          <a:p>
            <a:r>
              <a:rPr lang="en-US" sz="2400" dirty="0">
                <a:solidFill>
                  <a:srgbClr val="FF0000"/>
                </a:solidFill>
                <a:latin typeface="Nunito Black" pitchFamily="2" charset="0"/>
              </a:rPr>
              <a:t>M:</a:t>
            </a:r>
            <a:endParaRPr lang="en-US" sz="2400" dirty="0">
              <a:solidFill>
                <a:srgbClr val="FF0000"/>
              </a:solidFill>
              <a:latin typeface="Nunito Black" pitchFamily="2"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04800" y="5410200"/>
            <a:ext cx="1080543" cy="1180921"/>
          </a:xfrm>
          <a:prstGeom prst="rect">
            <a:avLst/>
          </a:prstGeom>
        </p:spPr>
      </p:pic>
      <p:pic>
        <p:nvPicPr>
          <p:cNvPr id="13"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846892" y="5449843"/>
            <a:ext cx="2099416" cy="1141278"/>
          </a:xfrm>
          <a:prstGeom prst="rect">
            <a:avLst/>
          </a:prstGeom>
        </p:spPr>
      </p:pic>
      <p:pic>
        <p:nvPicPr>
          <p:cNvPr id="16" name="Picture 15"/>
          <p:cNvPicPr>
            <a:picLocks noChangeAspect="1"/>
          </p:cNvPicPr>
          <p:nvPr/>
        </p:nvPicPr>
        <p:blipFill>
          <a:blip r:embed="rId6"/>
          <a:stretch>
            <a:fillRect/>
          </a:stretch>
        </p:blipFill>
        <p:spPr>
          <a:xfrm>
            <a:off x="0" y="32392"/>
            <a:ext cx="914400" cy="1135781"/>
          </a:xfrm>
          <a:prstGeom prst="ellipse">
            <a:avLst/>
          </a:prstGeom>
        </p:spPr>
      </p:pic>
      <p:sp>
        <p:nvSpPr>
          <p:cNvPr id="2" name="Rectangle 1"/>
          <p:cNvSpPr/>
          <p:nvPr/>
        </p:nvSpPr>
        <p:spPr>
          <a:xfrm>
            <a:off x="1143000" y="600282"/>
            <a:ext cx="4475905" cy="461665"/>
          </a:xfrm>
          <a:prstGeom prst="rect">
            <a:avLst/>
          </a:prstGeom>
        </p:spPr>
        <p:txBody>
          <a:bodyPr wrap="none">
            <a:spAutoFit/>
          </a:bodyPr>
          <a:lstStyle/>
          <a:p>
            <a:pPr marL="0" marR="0" lvl="0" indent="0" algn="l" defTabSz="609600" rtl="0" eaLnBrk="1" fontAlgn="auto" latinLnBrk="0" hangingPunct="1">
              <a:lnSpc>
                <a:spcPct val="100000"/>
              </a:lnSpc>
              <a:spcBef>
                <a:spcPts val="0"/>
              </a:spcBef>
              <a:spcAft>
                <a:spcPts val="0"/>
              </a:spcAft>
              <a:buClrTx/>
              <a:buSzTx/>
              <a:buFontTx/>
              <a:buNone/>
              <a:defRPr/>
            </a:pPr>
            <a:r>
              <a:rPr kumimoji="0" lang="vi-VN" sz="2400" b="1" i="0" u="none" strike="noStrike" kern="1200" cap="none" spc="0" normalizeH="0" baseline="0" noProof="0" dirty="0">
                <a:ln>
                  <a:noFill/>
                </a:ln>
                <a:solidFill>
                  <a:srgbClr val="008000"/>
                </a:solidFill>
                <a:effectLst/>
                <a:uLnTx/>
                <a:uFillTx/>
                <a:latin typeface="Nunito Black" pitchFamily="2" charset="0"/>
                <a:ea typeface="+mn-ea"/>
                <a:cs typeface="+mn-cs"/>
              </a:rPr>
              <a:t>Câu </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2: </a:t>
            </a:r>
            <a:r>
              <a:rPr kumimoji="0" lang="vi-VN" sz="2400" b="1" i="0" u="none" strike="noStrike" kern="1200" cap="none" spc="0" normalizeH="0" baseline="0" noProof="0" dirty="0">
                <a:ln>
                  <a:noFill/>
                </a:ln>
                <a:solidFill>
                  <a:srgbClr val="008000"/>
                </a:solidFill>
                <a:effectLst/>
                <a:uLnTx/>
                <a:uFillTx/>
                <a:latin typeface="Nunito Black" pitchFamily="2" charset="0"/>
                <a:ea typeface="+mn-ea"/>
                <a:cs typeface="+mn-cs"/>
              </a:rPr>
              <a:t>Tập viết phòng bì thư.</a:t>
            </a:r>
            <a:endParaRPr kumimoji="0" lang="vi-VN" sz="2400" b="0" i="0" u="none" strike="noStrike" kern="1200" cap="none" spc="0" normalizeH="0" baseline="0" noProof="0" dirty="0">
              <a:ln>
                <a:noFill/>
              </a:ln>
              <a:solidFill>
                <a:srgbClr val="008000"/>
              </a:solidFill>
              <a:effectLst/>
              <a:uLnTx/>
              <a:uFillTx/>
              <a:latin typeface="Nunito Black" pitchFamily="2" charset="0"/>
              <a:ea typeface="+mn-ea"/>
              <a:cs typeface="+mn-cs"/>
            </a:endParaRPr>
          </a:p>
        </p:txBody>
      </p:sp>
      <p:sp>
        <p:nvSpPr>
          <p:cNvPr id="9" name="Rectangle 8"/>
          <p:cNvSpPr/>
          <p:nvPr/>
        </p:nvSpPr>
        <p:spPr>
          <a:xfrm>
            <a:off x="1593067" y="1542418"/>
            <a:ext cx="540533" cy="461665"/>
          </a:xfrm>
          <a:prstGeom prst="rect">
            <a:avLst/>
          </a:prstGeom>
        </p:spPr>
        <p:txBody>
          <a:bodyPr wrap="none">
            <a:spAutoFit/>
          </a:bodyPr>
          <a:lstStyle/>
          <a:p>
            <a:pPr marL="0" marR="0" lvl="0" indent="0" algn="l" defTabSz="6096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a:ln>
                  <a:noFill/>
                </a:ln>
                <a:solidFill>
                  <a:srgbClr val="FF0000"/>
                </a:solidFill>
                <a:effectLst/>
                <a:uLnTx/>
                <a:uFillTx/>
                <a:latin typeface="Nunito Black" pitchFamily="2" charset="0"/>
                <a:ea typeface="+mn-ea"/>
                <a:cs typeface="+mn-cs"/>
              </a:rPr>
              <a:t>M:</a:t>
            </a:r>
            <a:endParaRPr kumimoji="0" lang="en-US" sz="2400" b="0" i="0" u="none" strike="noStrike" kern="1200" cap="none" spc="0" normalizeH="0" baseline="0" noProof="0" dirty="0">
              <a:ln>
                <a:noFill/>
              </a:ln>
              <a:solidFill>
                <a:srgbClr val="FF0000"/>
              </a:solidFill>
              <a:effectLst/>
              <a:uLnTx/>
              <a:uFillTx/>
              <a:latin typeface="Nunito Black" pitchFamily="2" charset="0"/>
              <a:ea typeface="+mn-ea"/>
              <a:cs typeface="+mn-cs"/>
            </a:endParaRPr>
          </a:p>
        </p:txBody>
      </p:sp>
      <p:pic>
        <p:nvPicPr>
          <p:cNvPr id="8" name="Picture 7"/>
          <p:cNvPicPr>
            <a:picLocks noChangeAspect="1"/>
          </p:cNvPicPr>
          <p:nvPr/>
        </p:nvPicPr>
        <p:blipFill>
          <a:blip r:embed="rId7"/>
          <a:stretch>
            <a:fillRect/>
          </a:stretch>
        </p:blipFill>
        <p:spPr>
          <a:xfrm>
            <a:off x="2186553" y="1392423"/>
            <a:ext cx="7719447" cy="4608237"/>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04800" y="5410200"/>
            <a:ext cx="1080543" cy="1180921"/>
          </a:xfrm>
          <a:prstGeom prst="rect">
            <a:avLst/>
          </a:prstGeom>
        </p:spPr>
      </p:pic>
      <p:pic>
        <p:nvPicPr>
          <p:cNvPr id="13"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846892" y="5449843"/>
            <a:ext cx="2099416" cy="1141278"/>
          </a:xfrm>
          <a:prstGeom prst="rect">
            <a:avLst/>
          </a:prstGeom>
        </p:spPr>
      </p:pic>
      <p:pic>
        <p:nvPicPr>
          <p:cNvPr id="16" name="Picture 15"/>
          <p:cNvPicPr>
            <a:picLocks noChangeAspect="1"/>
          </p:cNvPicPr>
          <p:nvPr/>
        </p:nvPicPr>
        <p:blipFill>
          <a:blip r:embed="rId6"/>
          <a:stretch>
            <a:fillRect/>
          </a:stretch>
        </p:blipFill>
        <p:spPr>
          <a:xfrm>
            <a:off x="0" y="32392"/>
            <a:ext cx="914400" cy="1135781"/>
          </a:xfrm>
          <a:prstGeom prst="ellipse">
            <a:avLst/>
          </a:prstGeom>
        </p:spPr>
      </p:pic>
      <p:sp>
        <p:nvSpPr>
          <p:cNvPr id="10" name="TextBox 9"/>
          <p:cNvSpPr txBox="1"/>
          <p:nvPr/>
        </p:nvSpPr>
        <p:spPr>
          <a:xfrm>
            <a:off x="1052728" y="533400"/>
            <a:ext cx="9785354" cy="919401"/>
          </a:xfrm>
          <a:prstGeom prst="roundRect">
            <a:avLst/>
          </a:prstGeom>
          <a:noFill/>
          <a:ln w="28575">
            <a:noFill/>
            <a:prstDash val="sysDash"/>
          </a:ln>
        </p:spPr>
        <p:txBody>
          <a:bodyPr wrap="square">
            <a:spAutoFit/>
          </a:bodyPr>
          <a:lstStyle/>
          <a:p>
            <a:r>
              <a:rPr lang="vi-VN" sz="2400" b="1" dirty="0">
                <a:solidFill>
                  <a:srgbClr val="008000"/>
                </a:solidFill>
                <a:latin typeface="Nunito Black" pitchFamily="2" charset="0"/>
              </a:rPr>
              <a:t>Câu </a:t>
            </a:r>
            <a:r>
              <a:rPr lang="en-US" sz="2400" b="1" dirty="0" smtClean="0">
                <a:solidFill>
                  <a:srgbClr val="008000"/>
                </a:solidFill>
                <a:latin typeface="Nunito Black" pitchFamily="2" charset="0"/>
              </a:rPr>
              <a:t>3: </a:t>
            </a:r>
            <a:r>
              <a:rPr lang="vi-VN" sz="2400" b="1" dirty="0" smtClean="0">
                <a:solidFill>
                  <a:srgbClr val="008000"/>
                </a:solidFill>
                <a:latin typeface="Nunito Black" pitchFamily="2" charset="0"/>
              </a:rPr>
              <a:t>Chia </a:t>
            </a:r>
            <a:r>
              <a:rPr lang="vi-VN" sz="2400" b="1" dirty="0">
                <a:solidFill>
                  <a:srgbClr val="008000"/>
                </a:solidFill>
                <a:latin typeface="Nunito Black" pitchFamily="2" charset="0"/>
              </a:rPr>
              <a:t>sẻ bức thư của em trong nhóm và nghe góp ý của các bạn để chỉnh sửa</a:t>
            </a:r>
            <a:r>
              <a:rPr lang="vi-VN" sz="2400" b="1" dirty="0" smtClean="0">
                <a:solidFill>
                  <a:srgbClr val="008000"/>
                </a:solidFill>
                <a:latin typeface="Nunito Black" pitchFamily="2" charset="0"/>
              </a:rPr>
              <a:t>.</a:t>
            </a:r>
            <a:endParaRPr lang="vi-VN" sz="2400" dirty="0">
              <a:solidFill>
                <a:srgbClr val="008000"/>
              </a:solidFill>
              <a:latin typeface="Nunito Black" pitchFamily="2" charset="0"/>
            </a:endParaRPr>
          </a:p>
        </p:txBody>
      </p:sp>
      <p:grpSp>
        <p:nvGrpSpPr>
          <p:cNvPr id="18" name="Group 17"/>
          <p:cNvGrpSpPr/>
          <p:nvPr/>
        </p:nvGrpSpPr>
        <p:grpSpPr>
          <a:xfrm>
            <a:off x="4292285" y="1219200"/>
            <a:ext cx="4038600" cy="5006380"/>
            <a:chOff x="7924800" y="914400"/>
            <a:chExt cx="4038600" cy="5006380"/>
          </a:xfrm>
        </p:grpSpPr>
        <p:pic>
          <p:nvPicPr>
            <p:cNvPr id="19" name="Picture 18"/>
            <p:cNvPicPr>
              <a:picLocks noChangeAspect="1"/>
            </p:cNvPicPr>
            <p:nvPr/>
          </p:nvPicPr>
          <p:blipFill>
            <a:blip r:embed="rId7"/>
            <a:stretch>
              <a:fillRect/>
            </a:stretch>
          </p:blipFill>
          <p:spPr>
            <a:xfrm>
              <a:off x="7924800" y="914400"/>
              <a:ext cx="4038600" cy="5006380"/>
            </a:xfrm>
            <a:prstGeom prst="rect">
              <a:avLst/>
            </a:prstGeom>
          </p:spPr>
        </p:pic>
        <p:pic>
          <p:nvPicPr>
            <p:cNvPr id="20" name="Picture 19"/>
            <p:cNvPicPr>
              <a:picLocks noChangeAspect="1"/>
            </p:cNvPicPr>
            <p:nvPr/>
          </p:nvPicPr>
          <p:blipFill>
            <a:blip r:embed="rId8"/>
            <a:stretch>
              <a:fillRect/>
            </a:stretch>
          </p:blipFill>
          <p:spPr>
            <a:xfrm>
              <a:off x="8382000" y="1447800"/>
              <a:ext cx="3124200" cy="3781953"/>
            </a:xfrm>
            <a:prstGeom prst="rect">
              <a:avLst/>
            </a:prstGeom>
          </p:spPr>
        </p:pic>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15144" r="88722"/>
          <a:stretch>
            <a:fillRect/>
          </a:stretch>
        </p:blipFill>
        <p:spPr>
          <a:xfrm>
            <a:off x="685800" y="671876"/>
            <a:ext cx="1143000" cy="775924"/>
          </a:xfrm>
          <a:prstGeom prst="rect">
            <a:avLst/>
          </a:prstGeom>
        </p:spPr>
      </p:pic>
      <p:pic>
        <p:nvPicPr>
          <p:cNvPr id="3" name="Picture 2" descr="A picture containing toy, doll, clipart&#10;&#10;Description automatically generated"/>
          <p:cNvPicPr>
            <a:picLocks noChangeAspect="1"/>
          </p:cNvPicPr>
          <p:nvPr/>
        </p:nvPicPr>
        <p:blipFill rotWithShape="1">
          <a:blip r:embed="rId3">
            <a:extLst>
              <a:ext uri="{BEBA8EAE-BF5A-486C-A8C5-ECC9F3942E4B}">
                <a14:imgProps xmlns:a14="http://schemas.microsoft.com/office/drawing/2010/main">
                  <a14:imgLayer r:embed="rId4">
                    <a14:imgEffect>
                      <a14:backgroundRemoval t="1775" b="96746" l="6515" r="71987">
                        <a14:foregroundMark x1="25081" y1="17456" x2="25081" y2="17456"/>
                        <a14:foregroundMark x1="46580" y1="89941" x2="46580" y2="89941"/>
                        <a14:foregroundMark x1="61564" y1="88757" x2="61564" y2="88757"/>
                        <a14:foregroundMark x1="57980" y1="83728" x2="57980" y2="83728"/>
                        <a14:foregroundMark x1="49511" y1="85503" x2="49511" y2="85503"/>
                        <a14:foregroundMark x1="47231" y1="85207" x2="47231" y2="85207"/>
                        <a14:foregroundMark x1="45277" y1="88462" x2="46580" y2="89645"/>
                        <a14:foregroundMark x1="58306" y1="48521" x2="58306" y2="48521"/>
                        <a14:foregroundMark x1="46906" y1="48521" x2="46906" y2="48521"/>
                        <a14:foregroundMark x1="39739" y1="26036" x2="39739" y2="26036"/>
                        <a14:foregroundMark x1="39739" y1="26036" x2="39739" y2="26036"/>
                        <a14:foregroundMark x1="39739" y1="26036" x2="39739" y2="26036"/>
                        <a14:foregroundMark x1="39739" y1="26036" x2="39739" y2="26036"/>
                        <a14:foregroundMark x1="40391" y1="26036" x2="40391" y2="26036"/>
                        <a14:foregroundMark x1="27362" y1="13314" x2="27362" y2="13314"/>
                        <a14:foregroundMark x1="13681" y1="9763" x2="37785" y2="14793"/>
                        <a14:foregroundMark x1="14984" y1="23964" x2="26710" y2="6805"/>
                        <a14:foregroundMark x1="18567" y1="6509" x2="34853" y2="22189"/>
                        <a14:foregroundMark x1="15635" y1="24260" x2="35179" y2="21598"/>
                        <a14:foregroundMark x1="21498" y1="23964" x2="28339" y2="27811"/>
                        <a14:foregroundMark x1="22801" y1="24556" x2="16287" y2="24556"/>
                        <a14:foregroundMark x1="12704" y1="12130" x2="14007" y2="20710"/>
                        <a14:foregroundMark x1="20521" y1="6509" x2="35505" y2="7988"/>
                      </a14:backgroundRemoval>
                    </a14:imgEffect>
                  </a14:imgLayer>
                </a14:imgProps>
              </a:ext>
              <a:ext uri="{28A0092B-C50C-407E-A947-70E740481C1C}">
                <a14:useLocalDpi xmlns:a14="http://schemas.microsoft.com/office/drawing/2010/main" val="0"/>
              </a:ext>
            </a:extLst>
          </a:blip>
          <a:srcRect r="26388" b="7990"/>
          <a:stretch>
            <a:fillRect/>
          </a:stretch>
        </p:blipFill>
        <p:spPr>
          <a:xfrm>
            <a:off x="9448800" y="3048000"/>
            <a:ext cx="2550747" cy="3510248"/>
          </a:xfrm>
          <a:prstGeom prst="rect">
            <a:avLst/>
          </a:prstGeom>
        </p:spPr>
      </p:pic>
      <p:sp>
        <p:nvSpPr>
          <p:cNvPr id="4" name="TextBox 3"/>
          <p:cNvSpPr txBox="1"/>
          <p:nvPr/>
        </p:nvSpPr>
        <p:spPr>
          <a:xfrm>
            <a:off x="1250373" y="2209800"/>
            <a:ext cx="8610600" cy="3030617"/>
          </a:xfrm>
          <a:prstGeom prst="roundRect">
            <a:avLst/>
          </a:prstGeom>
          <a:solidFill>
            <a:schemeClr val="accent6">
              <a:lumMod val="20000"/>
              <a:lumOff val="80000"/>
            </a:schemeClr>
          </a:solidFill>
          <a:ln w="38100">
            <a:solidFill>
              <a:srgbClr val="F92D67"/>
            </a:solidFill>
            <a:prstDash val="dash"/>
          </a:ln>
        </p:spPr>
        <p:style>
          <a:lnRef idx="2">
            <a:schemeClr val="accent1"/>
          </a:lnRef>
          <a:fillRef idx="1">
            <a:schemeClr val="lt1"/>
          </a:fillRef>
          <a:effectRef idx="0">
            <a:schemeClr val="accent1"/>
          </a:effectRef>
          <a:fontRef idx="minor">
            <a:schemeClr val="dk1"/>
          </a:fontRef>
        </p:style>
        <p:txBody>
          <a:bodyPr wrap="square">
            <a:spAutoFit/>
          </a:bodyPr>
          <a:lstStyle/>
          <a:p>
            <a:r>
              <a:rPr lang="en-US" sz="2400" dirty="0" smtClean="0">
                <a:solidFill>
                  <a:srgbClr val="FF0000"/>
                </a:solidFill>
                <a:latin typeface="Nunito Black" pitchFamily="2" charset="0"/>
              </a:rPr>
              <a:t>M: </a:t>
            </a:r>
            <a:r>
              <a:rPr lang="vi-VN" sz="2400" dirty="0" smtClean="0">
                <a:solidFill>
                  <a:srgbClr val="FF0000"/>
                </a:solidFill>
                <a:latin typeface="Nunito Black" pitchFamily="2" charset="0"/>
              </a:rPr>
              <a:t> </a:t>
            </a:r>
            <a:endParaRPr lang="en-US" sz="2400" dirty="0" smtClean="0">
              <a:solidFill>
                <a:srgbClr val="FF0000"/>
              </a:solidFill>
              <a:latin typeface="Nunito Black" pitchFamily="2" charset="0"/>
            </a:endParaRPr>
          </a:p>
          <a:p>
            <a:r>
              <a:rPr lang="en-US" sz="2400" dirty="0" smtClean="0">
                <a:solidFill>
                  <a:srgbClr val="002060"/>
                </a:solidFill>
                <a:latin typeface="Nunito Black" pitchFamily="2" charset="0"/>
              </a:rPr>
              <a:t>- </a:t>
            </a:r>
            <a:r>
              <a:rPr lang="vi-VN" sz="2400" dirty="0" smtClean="0">
                <a:solidFill>
                  <a:srgbClr val="002060"/>
                </a:solidFill>
                <a:latin typeface="Nunito Black" pitchFamily="2" charset="0"/>
              </a:rPr>
              <a:t>Nếu </a:t>
            </a:r>
            <a:r>
              <a:rPr lang="vi-VN" sz="2400" dirty="0">
                <a:solidFill>
                  <a:srgbClr val="002060"/>
                </a:solidFill>
                <a:latin typeface="Nunito Black" pitchFamily="2" charset="0"/>
              </a:rPr>
              <a:t>được ban một phép lạ, em muốn mình có thể làm cho mọi bệnh tật trên trái đất này được đẩy lùi</a:t>
            </a:r>
            <a:r>
              <a:rPr lang="vi-VN" sz="2400" dirty="0" smtClean="0">
                <a:solidFill>
                  <a:srgbClr val="002060"/>
                </a:solidFill>
                <a:latin typeface="Nunito Black" pitchFamily="2" charset="0"/>
              </a:rPr>
              <a:t>.</a:t>
            </a:r>
            <a:endParaRPr lang="en-US" sz="2400" dirty="0" smtClean="0">
              <a:solidFill>
                <a:srgbClr val="002060"/>
              </a:solidFill>
              <a:latin typeface="Nunito Black" pitchFamily="2" charset="0"/>
            </a:endParaRPr>
          </a:p>
          <a:p>
            <a:endParaRPr lang="en-US" sz="2400" dirty="0">
              <a:solidFill>
                <a:srgbClr val="002060"/>
              </a:solidFill>
              <a:latin typeface="Nunito Black" pitchFamily="2" charset="0"/>
            </a:endParaRPr>
          </a:p>
          <a:p>
            <a:endParaRPr lang="en-US" sz="2400" dirty="0" smtClean="0">
              <a:solidFill>
                <a:srgbClr val="002060"/>
              </a:solidFill>
              <a:latin typeface="Nunito Black" pitchFamily="2" charset="0"/>
            </a:endParaRPr>
          </a:p>
          <a:p>
            <a:br>
              <a:rPr lang="vi-VN" sz="2400" dirty="0">
                <a:solidFill>
                  <a:srgbClr val="002060"/>
                </a:solidFill>
                <a:latin typeface="Nunito Black" pitchFamily="2" charset="0"/>
              </a:rPr>
            </a:br>
            <a:endParaRPr lang="en-US" sz="2400" dirty="0">
              <a:latin typeface="Nunito Black" pitchFamily="2" charset="0"/>
              <a:ea typeface="Tahoma" panose="020B0604030504040204" pitchFamily="34" charset="0"/>
              <a:cs typeface="Tahoma" panose="020B0604030504040204" pitchFamily="34" charset="0"/>
            </a:endParaRPr>
          </a:p>
        </p:txBody>
      </p:sp>
      <p:sp>
        <p:nvSpPr>
          <p:cNvPr id="5" name="Rectangle 4"/>
          <p:cNvSpPr/>
          <p:nvPr/>
        </p:nvSpPr>
        <p:spPr>
          <a:xfrm>
            <a:off x="1828800" y="905610"/>
            <a:ext cx="8336973" cy="1323439"/>
          </a:xfrm>
          <a:prstGeom prst="rect">
            <a:avLst/>
          </a:prstGeom>
        </p:spPr>
        <p:txBody>
          <a:bodyPr wrap="square">
            <a:spAutoFit/>
          </a:bodyPr>
          <a:lstStyle/>
          <a:p>
            <a:r>
              <a:rPr lang="vi-VN" sz="2800" dirty="0">
                <a:solidFill>
                  <a:srgbClr val="008000"/>
                </a:solidFill>
                <a:latin typeface="Nunito Black" pitchFamily="2" charset="0"/>
              </a:rPr>
              <a:t>Nếu được ban cho một phép lạ, em muốn mình có phép lạ gì?</a:t>
            </a:r>
            <a:br>
              <a:rPr lang="vi-VN" sz="2400" dirty="0">
                <a:solidFill>
                  <a:srgbClr val="008000"/>
                </a:solidFill>
                <a:latin typeface="Nunito Black" pitchFamily="2" charset="0"/>
              </a:rPr>
            </a:br>
            <a:br>
              <a:rPr lang="vi-VN" dirty="0">
                <a:solidFill>
                  <a:srgbClr val="000000"/>
                </a:solidFill>
                <a:latin typeface="Nunito Black" pitchFamily="2" charset="0"/>
              </a:rPr>
            </a:br>
            <a:endParaRPr lang="en-US" dirty="0">
              <a:latin typeface="Nunito Black" pitchFamily="2" charset="0"/>
            </a:endParaRPr>
          </a:p>
        </p:txBody>
      </p:sp>
      <p:pic>
        <p:nvPicPr>
          <p:cNvPr id="8"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28600" y="5281105"/>
            <a:ext cx="1215737" cy="1328674"/>
          </a:xfrm>
          <a:prstGeom prst="rect">
            <a:avLst/>
          </a:prstGeom>
        </p:spPr>
      </p:pic>
      <p:sp>
        <p:nvSpPr>
          <p:cNvPr id="9" name="Rectangle 8"/>
          <p:cNvSpPr/>
          <p:nvPr/>
        </p:nvSpPr>
        <p:spPr>
          <a:xfrm>
            <a:off x="1371600" y="3582519"/>
            <a:ext cx="8153400" cy="1569660"/>
          </a:xfrm>
          <a:prstGeom prst="rect">
            <a:avLst/>
          </a:prstGeom>
        </p:spPr>
        <p:txBody>
          <a:bodyPr wrap="square">
            <a:spAutoFit/>
          </a:bodyPr>
          <a:lstStyle/>
          <a:p>
            <a:r>
              <a:rPr lang="vi-VN" sz="2400" dirty="0">
                <a:solidFill>
                  <a:srgbClr val="002060"/>
                </a:solidFill>
                <a:latin typeface="Nunito Black" pitchFamily="2" charset="0"/>
              </a:rPr>
              <a:t>- Nếu được ban một phép lạ, em muốn mình có thể làm cho tất cả mọi người đều có cuộc sống vui vẻ, hạnh phúc.</a:t>
            </a:r>
            <a:br>
              <a:rPr lang="vi-VN" sz="2400" dirty="0">
                <a:solidFill>
                  <a:srgbClr val="002060"/>
                </a:solidFill>
                <a:latin typeface="Nunito Black" pitchFamily="2" charset="0"/>
              </a:rPr>
            </a:br>
            <a:br>
              <a:rPr lang="vi-VN" dirty="0">
                <a:solidFill>
                  <a:srgbClr val="002060"/>
                </a:solidFill>
                <a:latin typeface="OpenSans"/>
              </a:rPr>
            </a:br>
            <a:endParaRPr lang="en-US" dirty="0">
              <a:solidFill>
                <a:srgbClr val="002060"/>
              </a:solidFill>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DD2F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530569">
            <a:off x="6558111" y="1590866"/>
            <a:ext cx="451280" cy="566676"/>
          </a:xfrm>
          <a:prstGeom prst="rect">
            <a:avLst/>
          </a:prstGeom>
        </p:spPr>
      </p:pic>
      <p:pic>
        <p:nvPicPr>
          <p:cNvPr id="3" name="Picture 3"/>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530569">
            <a:off x="11014046" y="3269065"/>
            <a:ext cx="451280" cy="566676"/>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5800" y="150698"/>
            <a:ext cx="10553886" cy="6486902"/>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0" y="2860293"/>
            <a:ext cx="3617925" cy="3997707"/>
          </a:xfrm>
          <a:prstGeom prst="rect">
            <a:avLst/>
          </a:prstGeom>
        </p:spPr>
      </p:pic>
      <p:pic>
        <p:nvPicPr>
          <p:cNvPr id="6" name="Picture 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85800" y="674319"/>
            <a:ext cx="607845" cy="663323"/>
          </a:xfrm>
          <a:prstGeom prst="rect">
            <a:avLst/>
          </a:prstGeom>
        </p:spPr>
      </p:pic>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0921024" y="55446"/>
            <a:ext cx="1270976" cy="1282195"/>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8475965" y="4430058"/>
            <a:ext cx="3716035" cy="2485003"/>
          </a:xfrm>
          <a:prstGeom prst="rect">
            <a:avLst/>
          </a:prstGeom>
        </p:spPr>
      </p:pic>
      <p:sp>
        <p:nvSpPr>
          <p:cNvPr id="11" name="TextBox 10"/>
          <p:cNvSpPr txBox="1"/>
          <p:nvPr/>
        </p:nvSpPr>
        <p:spPr>
          <a:xfrm>
            <a:off x="3998285" y="2242392"/>
            <a:ext cx="5145039" cy="1952947"/>
          </a:xfrm>
          <a:prstGeom prst="rect">
            <a:avLst/>
          </a:prstGeom>
          <a:noFill/>
        </p:spPr>
        <p:txBody>
          <a:bodyPr vert="horz" lIns="60960" tIns="30480" rIns="60960" bIns="30480" rtlCol="0" anchor="ctr">
            <a:noAutofit/>
          </a:bodyPr>
          <a:lstStyle/>
          <a:p>
            <a:pPr marL="0" marR="0" lvl="0" indent="-152400" algn="ctr" defTabSz="609600" rtl="0" eaLnBrk="1" fontAlgn="auto" latinLnBrk="0" hangingPunct="1">
              <a:lnSpc>
                <a:spcPct val="170000"/>
              </a:lnSpc>
              <a:spcBef>
                <a:spcPct val="0"/>
              </a:spcBef>
              <a:spcAft>
                <a:spcPts val="400"/>
              </a:spcAft>
              <a:buClrTx/>
              <a:buSzTx/>
              <a:buFontTx/>
              <a:buNone/>
              <a:defRPr/>
            </a:pPr>
            <a:r>
              <a:rPr kumimoji="0" lang="en-US" sz="5400" b="0" i="0" u="none" strike="noStrike" kern="1200" cap="none" spc="0" normalizeH="0" baseline="0" noProof="0" dirty="0" err="1" smtClean="0">
                <a:ln>
                  <a:noFill/>
                </a:ln>
                <a:solidFill>
                  <a:srgbClr val="F92D67"/>
                </a:solidFill>
                <a:effectLst/>
                <a:uLnTx/>
                <a:uFillTx/>
                <a:latin typeface="Sigmar One" panose="00000500000000000000" pitchFamily="2" charset="0"/>
                <a:ea typeface="+mn-ea"/>
                <a:cs typeface="+mn-cs"/>
              </a:rPr>
              <a:t>Vận</a:t>
            </a:r>
            <a:r>
              <a:rPr kumimoji="0" lang="en-US" sz="5400" b="0" i="0" u="none" strike="noStrike" kern="1200" cap="none" spc="0" normalizeH="0" noProof="0" dirty="0" smtClean="0">
                <a:ln>
                  <a:noFill/>
                </a:ln>
                <a:solidFill>
                  <a:srgbClr val="F92D67"/>
                </a:solidFill>
                <a:effectLst/>
                <a:uLnTx/>
                <a:uFillTx/>
                <a:latin typeface="Sigmar One" panose="00000500000000000000" pitchFamily="2" charset="0"/>
                <a:ea typeface="+mn-ea"/>
                <a:cs typeface="+mn-cs"/>
              </a:rPr>
              <a:t> </a:t>
            </a:r>
            <a:r>
              <a:rPr kumimoji="0" lang="en-US" sz="5400" b="0" i="0" u="none" strike="noStrike" kern="1200" cap="none" spc="0" normalizeH="0" noProof="0" dirty="0" err="1" smtClean="0">
                <a:ln>
                  <a:noFill/>
                </a:ln>
                <a:solidFill>
                  <a:srgbClr val="F92D67"/>
                </a:solidFill>
                <a:effectLst/>
                <a:uLnTx/>
                <a:uFillTx/>
                <a:latin typeface="Sigmar One" panose="00000500000000000000" pitchFamily="2" charset="0"/>
                <a:ea typeface="+mn-ea"/>
                <a:cs typeface="+mn-cs"/>
              </a:rPr>
              <a:t>dụng</a:t>
            </a:r>
            <a:endParaRPr kumimoji="0" lang="en-US" sz="5400" b="0" i="0" u="none" strike="noStrike" kern="1200" cap="none" spc="0" normalizeH="0" baseline="0" noProof="0" dirty="0" smtClean="0">
              <a:ln>
                <a:noFill/>
              </a:ln>
              <a:solidFill>
                <a:srgbClr val="F92D67"/>
              </a:solidFill>
              <a:effectLst/>
              <a:uLnTx/>
              <a:uFillTx/>
              <a:latin typeface="Sigmar One" panose="00000500000000000000" pitchFamily="2" charset="0"/>
              <a:ea typeface="+mn-ea"/>
              <a:cs typeface="+mn-cs"/>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04800" y="5410200"/>
            <a:ext cx="1080543" cy="1180921"/>
          </a:xfrm>
          <a:prstGeom prst="rect">
            <a:avLst/>
          </a:prstGeom>
        </p:spPr>
      </p:pic>
      <p:pic>
        <p:nvPicPr>
          <p:cNvPr id="13"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846892" y="5449843"/>
            <a:ext cx="2099416" cy="1141278"/>
          </a:xfrm>
          <a:prstGeom prst="rect">
            <a:avLst/>
          </a:prstGeom>
        </p:spPr>
      </p:pic>
      <p:grpSp>
        <p:nvGrpSpPr>
          <p:cNvPr id="9" name="Group 8"/>
          <p:cNvGrpSpPr/>
          <p:nvPr/>
        </p:nvGrpSpPr>
        <p:grpSpPr>
          <a:xfrm>
            <a:off x="2895600" y="943299"/>
            <a:ext cx="6212546" cy="5057361"/>
            <a:chOff x="2637881" y="621382"/>
            <a:chExt cx="6586796" cy="4796574"/>
          </a:xfrm>
        </p:grpSpPr>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37881" y="621382"/>
              <a:ext cx="6586796" cy="44807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3250205" y="1769134"/>
              <a:ext cx="5598864" cy="3648822"/>
            </a:xfrm>
            <a:prstGeom prst="rect">
              <a:avLst/>
            </a:prstGeom>
            <a:noFill/>
          </p:spPr>
          <p:txBody>
            <a:bodyPr wrap="square" rtlCol="0">
              <a:spAutoFit/>
            </a:bodyPr>
            <a:lstStyle/>
            <a:p>
              <a:pPr algn="ctr"/>
              <a:r>
                <a:rPr lang="vi-VN" sz="2800" b="1" dirty="0" smtClean="0">
                  <a:solidFill>
                    <a:srgbClr val="FF0000"/>
                  </a:solidFill>
                  <a:latin typeface="Nunito Black" pitchFamily="2" charset="0"/>
                </a:rPr>
                <a:t>Vận </a:t>
              </a:r>
              <a:r>
                <a:rPr lang="vi-VN" sz="2800" b="1" dirty="0">
                  <a:solidFill>
                    <a:srgbClr val="FF0000"/>
                  </a:solidFill>
                  <a:latin typeface="Nunito Black" pitchFamily="2" charset="0"/>
                </a:rPr>
                <a:t>dụng</a:t>
              </a:r>
              <a:endParaRPr lang="vi-VN" sz="2800" dirty="0">
                <a:solidFill>
                  <a:srgbClr val="FF0000"/>
                </a:solidFill>
                <a:latin typeface="Nunito Black" pitchFamily="2" charset="0"/>
              </a:endParaRPr>
            </a:p>
            <a:p>
              <a:r>
                <a:rPr lang="vi-VN" sz="2800" b="1" dirty="0">
                  <a:solidFill>
                    <a:srgbClr val="002060"/>
                  </a:solidFill>
                  <a:latin typeface="Nunito Black" pitchFamily="2" charset="0"/>
                </a:rPr>
                <a:t>Tự làm phong bì thư để gửi cho một người bạn. Viết các thông tin trên phong bì.</a:t>
              </a:r>
              <a:endParaRPr lang="vi-VN" sz="2800" dirty="0">
                <a:solidFill>
                  <a:srgbClr val="002060"/>
                </a:solidFill>
                <a:latin typeface="Nunito Black" pitchFamily="2" charset="0"/>
              </a:endParaRPr>
            </a:p>
            <a:p>
              <a:br>
                <a:rPr lang="vi-VN" dirty="0"/>
              </a:br>
              <a:br>
                <a:rPr lang="vi-VN" dirty="0"/>
              </a:br>
              <a:br>
                <a:rPr kumimoji="0" lang="vi-VN" sz="3600" b="0" i="0" u="none" strike="noStrike" kern="1200" cap="none" spc="0" normalizeH="0" baseline="0" noProof="0" dirty="0">
                  <a:ln>
                    <a:noFill/>
                  </a:ln>
                  <a:solidFill>
                    <a:srgbClr val="0070C0"/>
                  </a:solidFill>
                  <a:effectLst/>
                  <a:uLnTx/>
                  <a:uFillTx/>
                  <a:latin typeface="Nunito Black" pitchFamily="2" charset="0"/>
                </a:rPr>
              </a:br>
              <a:br>
                <a:rPr kumimoji="0" lang="vi-VN" sz="3200" b="0" i="0" u="none" strike="noStrike" kern="1200" cap="none" spc="0" normalizeH="0" baseline="0" noProof="0" dirty="0">
                  <a:ln>
                    <a:noFill/>
                  </a:ln>
                  <a:solidFill>
                    <a:prstClr val="black"/>
                  </a:solidFill>
                  <a:effectLst/>
                  <a:uLnTx/>
                  <a:uFillTx/>
                  <a:latin typeface="Nunito Black" pitchFamily="2" charset="0"/>
                </a:rPr>
              </a:br>
              <a:endParaRPr kumimoji="0" lang="en-US" sz="3200" b="0" i="0" u="none" strike="noStrike" kern="1200" cap="none" spc="0" normalizeH="0" baseline="0" noProof="0" dirty="0">
                <a:ln>
                  <a:noFill/>
                </a:ln>
                <a:solidFill>
                  <a:srgbClr val="002060"/>
                </a:solidFill>
                <a:effectLst/>
                <a:uLnTx/>
                <a:uFillTx/>
                <a:latin typeface="Nunito Black" pitchFamily="2" charset="0"/>
              </a:endParaRPr>
            </a:p>
          </p:txBody>
        </p:sp>
      </p:grpSp>
      <p:pic>
        <p:nvPicPr>
          <p:cNvPr id="15" name="Picture 14"/>
          <p:cNvPicPr>
            <a:picLocks noChangeAspect="1"/>
          </p:cNvPicPr>
          <p:nvPr/>
        </p:nvPicPr>
        <p:blipFill>
          <a:blip r:embed="rId7"/>
          <a:stretch>
            <a:fillRect/>
          </a:stretch>
        </p:blipFill>
        <p:spPr>
          <a:xfrm>
            <a:off x="152400" y="152400"/>
            <a:ext cx="1011292" cy="87495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04800" y="5410200"/>
            <a:ext cx="1080543" cy="1180921"/>
          </a:xfrm>
          <a:prstGeom prst="rect">
            <a:avLst/>
          </a:prstGeom>
        </p:spPr>
      </p:pic>
      <p:pic>
        <p:nvPicPr>
          <p:cNvPr id="13"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846892" y="5449843"/>
            <a:ext cx="2099416" cy="1141278"/>
          </a:xfrm>
          <a:prstGeom prst="rect">
            <a:avLst/>
          </a:prstGeom>
        </p:spPr>
      </p:pic>
      <p:sp>
        <p:nvSpPr>
          <p:cNvPr id="2" name="Rectangle 1"/>
          <p:cNvSpPr/>
          <p:nvPr/>
        </p:nvSpPr>
        <p:spPr>
          <a:xfrm>
            <a:off x="1371600" y="369449"/>
            <a:ext cx="6096000" cy="461665"/>
          </a:xfrm>
          <a:prstGeom prst="rect">
            <a:avLst/>
          </a:prstGeom>
        </p:spPr>
        <p:txBody>
          <a:bodyPr>
            <a:spAutoFit/>
          </a:bodyPr>
          <a:lstStyle/>
          <a:p>
            <a:r>
              <a:rPr lang="en-US" sz="2400" dirty="0" err="1">
                <a:solidFill>
                  <a:srgbClr val="008000"/>
                </a:solidFill>
                <a:latin typeface="Nunito Black" pitchFamily="2" charset="0"/>
              </a:rPr>
              <a:t>Em</a:t>
            </a:r>
            <a:r>
              <a:rPr lang="en-US" sz="2400" dirty="0">
                <a:solidFill>
                  <a:srgbClr val="008000"/>
                </a:solidFill>
                <a:latin typeface="Nunito Black" pitchFamily="2" charset="0"/>
              </a:rPr>
              <a:t> </a:t>
            </a:r>
            <a:r>
              <a:rPr lang="en-US" sz="2400" dirty="0" err="1">
                <a:solidFill>
                  <a:srgbClr val="008000"/>
                </a:solidFill>
                <a:latin typeface="Nunito Black" pitchFamily="2" charset="0"/>
              </a:rPr>
              <a:t>tham</a:t>
            </a:r>
            <a:r>
              <a:rPr lang="en-US" sz="2400" dirty="0">
                <a:solidFill>
                  <a:srgbClr val="008000"/>
                </a:solidFill>
                <a:latin typeface="Nunito Black" pitchFamily="2" charset="0"/>
              </a:rPr>
              <a:t> </a:t>
            </a:r>
            <a:r>
              <a:rPr lang="en-US" sz="2400" dirty="0" err="1">
                <a:solidFill>
                  <a:srgbClr val="008000"/>
                </a:solidFill>
                <a:latin typeface="Nunito Black" pitchFamily="2" charset="0"/>
              </a:rPr>
              <a:t>khảo</a:t>
            </a:r>
            <a:r>
              <a:rPr lang="en-US" sz="2400" dirty="0">
                <a:solidFill>
                  <a:srgbClr val="008000"/>
                </a:solidFill>
                <a:latin typeface="Nunito Black" pitchFamily="2" charset="0"/>
              </a:rPr>
              <a:t> </a:t>
            </a:r>
            <a:r>
              <a:rPr lang="en-US" sz="2400" dirty="0" err="1">
                <a:solidFill>
                  <a:srgbClr val="008000"/>
                </a:solidFill>
                <a:latin typeface="Nunito Black" pitchFamily="2" charset="0"/>
              </a:rPr>
              <a:t>cách</a:t>
            </a:r>
            <a:r>
              <a:rPr lang="en-US" sz="2400" dirty="0">
                <a:solidFill>
                  <a:srgbClr val="008000"/>
                </a:solidFill>
                <a:latin typeface="Nunito Black" pitchFamily="2" charset="0"/>
              </a:rPr>
              <a:t> </a:t>
            </a:r>
            <a:r>
              <a:rPr lang="en-US" sz="2400" dirty="0" err="1">
                <a:solidFill>
                  <a:srgbClr val="008000"/>
                </a:solidFill>
                <a:latin typeface="Nunito Black" pitchFamily="2" charset="0"/>
              </a:rPr>
              <a:t>làm</a:t>
            </a:r>
            <a:r>
              <a:rPr lang="en-US" sz="2400" dirty="0">
                <a:solidFill>
                  <a:srgbClr val="008000"/>
                </a:solidFill>
                <a:latin typeface="Nunito Black" pitchFamily="2" charset="0"/>
              </a:rPr>
              <a:t> </a:t>
            </a:r>
            <a:r>
              <a:rPr lang="en-US" sz="2400" dirty="0" err="1">
                <a:solidFill>
                  <a:srgbClr val="008000"/>
                </a:solidFill>
                <a:latin typeface="Nunito Black" pitchFamily="2" charset="0"/>
              </a:rPr>
              <a:t>phong</a:t>
            </a:r>
            <a:r>
              <a:rPr lang="en-US" sz="2400" dirty="0">
                <a:solidFill>
                  <a:srgbClr val="008000"/>
                </a:solidFill>
                <a:latin typeface="Nunito Black" pitchFamily="2" charset="0"/>
              </a:rPr>
              <a:t> </a:t>
            </a:r>
            <a:r>
              <a:rPr lang="en-US" sz="2400" dirty="0" err="1">
                <a:solidFill>
                  <a:srgbClr val="008000"/>
                </a:solidFill>
                <a:latin typeface="Nunito Black" pitchFamily="2" charset="0"/>
              </a:rPr>
              <a:t>bì</a:t>
            </a:r>
            <a:r>
              <a:rPr lang="en-US" sz="2400" dirty="0">
                <a:solidFill>
                  <a:srgbClr val="008000"/>
                </a:solidFill>
                <a:latin typeface="Nunito Black" pitchFamily="2" charset="0"/>
              </a:rPr>
              <a:t> </a:t>
            </a:r>
            <a:r>
              <a:rPr lang="en-US" sz="2400" dirty="0" err="1">
                <a:solidFill>
                  <a:srgbClr val="008000"/>
                </a:solidFill>
                <a:latin typeface="Nunito Black" pitchFamily="2" charset="0"/>
              </a:rPr>
              <a:t>sau</a:t>
            </a:r>
            <a:r>
              <a:rPr lang="en-US" sz="2400" dirty="0" smtClean="0">
                <a:solidFill>
                  <a:srgbClr val="008000"/>
                </a:solidFill>
                <a:latin typeface="Nunito Black" pitchFamily="2" charset="0"/>
              </a:rPr>
              <a:t>:</a:t>
            </a:r>
            <a:endParaRPr lang="en-US" sz="2400" dirty="0">
              <a:solidFill>
                <a:srgbClr val="008000"/>
              </a:solidFill>
              <a:latin typeface="Nunito Black" pitchFamily="2" charset="0"/>
            </a:endParaRPr>
          </a:p>
        </p:txBody>
      </p:sp>
      <p:pic>
        <p:nvPicPr>
          <p:cNvPr id="10" name="Picture 9"/>
          <p:cNvPicPr>
            <a:picLocks noChangeAspect="1"/>
          </p:cNvPicPr>
          <p:nvPr/>
        </p:nvPicPr>
        <p:blipFill>
          <a:blip r:embed="rId6"/>
          <a:stretch>
            <a:fillRect/>
          </a:stretch>
        </p:blipFill>
        <p:spPr>
          <a:xfrm>
            <a:off x="152400" y="152400"/>
            <a:ext cx="1011292" cy="87495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5" name="Picture 2" descr="https://img.loigiaihay.com/picture/2022/0316/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16708" y="838041"/>
            <a:ext cx="4542558" cy="5486559"/>
          </a:xfrm>
          <a:prstGeom prst="rect">
            <a:avLst/>
          </a:prstGeom>
          <a:noFill/>
          <a:ln w="38100">
            <a:solidFill>
              <a:srgbClr val="002060"/>
            </a:solidFill>
            <a:prstDash val="dash"/>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04800" y="5410200"/>
            <a:ext cx="1080543" cy="1180921"/>
          </a:xfrm>
          <a:prstGeom prst="rect">
            <a:avLst/>
          </a:prstGeom>
        </p:spPr>
      </p:pic>
      <p:pic>
        <p:nvPicPr>
          <p:cNvPr id="13"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846892" y="5449843"/>
            <a:ext cx="2099416" cy="1141278"/>
          </a:xfrm>
          <a:prstGeom prst="rect">
            <a:avLst/>
          </a:prstGeom>
        </p:spPr>
      </p:pic>
      <p:sp>
        <p:nvSpPr>
          <p:cNvPr id="2" name="Rectangle 1"/>
          <p:cNvSpPr/>
          <p:nvPr/>
        </p:nvSpPr>
        <p:spPr>
          <a:xfrm>
            <a:off x="1371600" y="452735"/>
            <a:ext cx="6096000" cy="461665"/>
          </a:xfrm>
          <a:prstGeom prst="rect">
            <a:avLst/>
          </a:prstGeom>
        </p:spPr>
        <p:txBody>
          <a:bodyPr>
            <a:spAutoFit/>
          </a:bodyPr>
          <a:lstStyle/>
          <a:p>
            <a:pPr marL="0" marR="0" lvl="0" indent="0" algn="l" defTabSz="6096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err="1">
                <a:ln>
                  <a:noFill/>
                </a:ln>
                <a:solidFill>
                  <a:srgbClr val="008000"/>
                </a:solidFill>
                <a:effectLst/>
                <a:uLnTx/>
                <a:uFillTx/>
                <a:latin typeface="Nunito Black" pitchFamily="2" charset="0"/>
                <a:ea typeface="+mn-ea"/>
                <a:cs typeface="+mn-cs"/>
              </a:rPr>
              <a:t>Em</a:t>
            </a:r>
            <a:r>
              <a:rPr kumimoji="0" lang="en-US" sz="2400" b="0"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8000"/>
                </a:solidFill>
                <a:effectLst/>
                <a:uLnTx/>
                <a:uFillTx/>
                <a:latin typeface="Nunito Black" pitchFamily="2" charset="0"/>
                <a:ea typeface="+mn-ea"/>
                <a:cs typeface="+mn-cs"/>
              </a:rPr>
              <a:t>tham</a:t>
            </a:r>
            <a:r>
              <a:rPr kumimoji="0" lang="en-US" sz="2400" b="0"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8000"/>
                </a:solidFill>
                <a:effectLst/>
                <a:uLnTx/>
                <a:uFillTx/>
                <a:latin typeface="Nunito Black" pitchFamily="2" charset="0"/>
                <a:ea typeface="+mn-ea"/>
                <a:cs typeface="+mn-cs"/>
              </a:rPr>
              <a:t>khảo</a:t>
            </a:r>
            <a:r>
              <a:rPr kumimoji="0" lang="en-US" sz="2400" b="0"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8000"/>
                </a:solidFill>
                <a:effectLst/>
                <a:uLnTx/>
                <a:uFillTx/>
                <a:latin typeface="Nunito Black" pitchFamily="2" charset="0"/>
                <a:ea typeface="+mn-ea"/>
                <a:cs typeface="+mn-cs"/>
              </a:rPr>
              <a:t>cách</a:t>
            </a:r>
            <a:r>
              <a:rPr kumimoji="0" lang="en-US" sz="2400" b="0"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0" i="0" u="none" strike="noStrike" kern="1200" cap="none" spc="0" normalizeH="0" baseline="0" noProof="0" dirty="0" err="1" smtClean="0">
                <a:ln>
                  <a:noFill/>
                </a:ln>
                <a:solidFill>
                  <a:srgbClr val="008000"/>
                </a:solidFill>
                <a:effectLst/>
                <a:uLnTx/>
                <a:uFillTx/>
                <a:latin typeface="Nunito Black" pitchFamily="2" charset="0"/>
                <a:ea typeface="+mn-ea"/>
                <a:cs typeface="+mn-cs"/>
              </a:rPr>
              <a:t>viết</a:t>
            </a:r>
            <a:r>
              <a:rPr kumimoji="0" lang="en-US" sz="2400" b="0" i="0" u="none" strike="noStrike" kern="1200" cap="none" spc="0" normalizeH="0" noProof="0" dirty="0" smtClean="0">
                <a:ln>
                  <a:noFill/>
                </a:ln>
                <a:solidFill>
                  <a:srgbClr val="008000"/>
                </a:solidFill>
                <a:effectLst/>
                <a:uLnTx/>
                <a:uFillTx/>
                <a:latin typeface="Nunito Black" pitchFamily="2" charset="0"/>
                <a:ea typeface="+mn-ea"/>
                <a:cs typeface="+mn-cs"/>
              </a:rPr>
              <a:t> </a:t>
            </a:r>
            <a:r>
              <a:rPr kumimoji="0" lang="en-US" sz="2400" b="0" i="0" u="none" strike="noStrike" kern="1200" cap="none" spc="0" normalizeH="0" noProof="0" dirty="0" err="1" smtClean="0">
                <a:ln>
                  <a:noFill/>
                </a:ln>
                <a:solidFill>
                  <a:srgbClr val="008000"/>
                </a:solidFill>
                <a:effectLst/>
                <a:uLnTx/>
                <a:uFillTx/>
                <a:latin typeface="Nunito Black" pitchFamily="2" charset="0"/>
                <a:ea typeface="+mn-ea"/>
                <a:cs typeface="+mn-cs"/>
              </a:rPr>
              <a:t>thông</a:t>
            </a:r>
            <a:r>
              <a:rPr kumimoji="0" lang="en-US" sz="2400" b="0" i="0" u="none" strike="noStrike" kern="1200" cap="none" spc="0" normalizeH="0" noProof="0" dirty="0" smtClean="0">
                <a:ln>
                  <a:noFill/>
                </a:ln>
                <a:solidFill>
                  <a:srgbClr val="008000"/>
                </a:solidFill>
                <a:effectLst/>
                <a:uLnTx/>
                <a:uFillTx/>
                <a:latin typeface="Nunito Black" pitchFamily="2" charset="0"/>
                <a:ea typeface="+mn-ea"/>
                <a:cs typeface="+mn-cs"/>
              </a:rPr>
              <a:t> tin</a:t>
            </a:r>
            <a:r>
              <a:rPr kumimoji="0" lang="en-US" sz="2400" b="0" i="0" u="none" strike="noStrike" kern="1200" cap="none" spc="0" normalizeH="0" baseline="0" noProof="0" dirty="0" smtClean="0">
                <a:ln>
                  <a:noFill/>
                </a:ln>
                <a:solidFill>
                  <a:srgbClr val="00800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8000"/>
                </a:solidFill>
                <a:effectLst/>
                <a:uLnTx/>
                <a:uFillTx/>
                <a:latin typeface="Nunito Black" pitchFamily="2" charset="0"/>
                <a:ea typeface="+mn-ea"/>
                <a:cs typeface="+mn-cs"/>
              </a:rPr>
              <a:t>sau</a:t>
            </a:r>
            <a:r>
              <a:rPr kumimoji="0" lang="en-US" sz="2400" b="0" i="0" u="none" strike="noStrike" kern="1200" cap="none" spc="0" normalizeH="0" baseline="0" noProof="0" dirty="0" smtClean="0">
                <a:ln>
                  <a:noFill/>
                </a:ln>
                <a:solidFill>
                  <a:srgbClr val="008000"/>
                </a:solidFill>
                <a:effectLst/>
                <a:uLnTx/>
                <a:uFillTx/>
                <a:latin typeface="Nunito Black" pitchFamily="2" charset="0"/>
                <a:ea typeface="+mn-ea"/>
                <a:cs typeface="+mn-cs"/>
              </a:rPr>
              <a:t>:</a:t>
            </a:r>
            <a:endParaRPr kumimoji="0" lang="en-US" sz="2400" b="0" i="0" u="none" strike="noStrike" kern="1200" cap="none" spc="0" normalizeH="0" baseline="0" noProof="0" dirty="0">
              <a:ln>
                <a:noFill/>
              </a:ln>
              <a:solidFill>
                <a:srgbClr val="008000"/>
              </a:solidFill>
              <a:effectLst/>
              <a:uLnTx/>
              <a:uFillTx/>
              <a:latin typeface="Nunito Black" pitchFamily="2" charset="0"/>
              <a:ea typeface="+mn-ea"/>
              <a:cs typeface="+mn-cs"/>
            </a:endParaRPr>
          </a:p>
        </p:txBody>
      </p:sp>
      <p:pic>
        <p:nvPicPr>
          <p:cNvPr id="10" name="Picture 9"/>
          <p:cNvPicPr>
            <a:picLocks noChangeAspect="1"/>
          </p:cNvPicPr>
          <p:nvPr/>
        </p:nvPicPr>
        <p:blipFill>
          <a:blip r:embed="rId6"/>
          <a:stretch>
            <a:fillRect/>
          </a:stretch>
        </p:blipFill>
        <p:spPr>
          <a:xfrm>
            <a:off x="152400" y="152400"/>
            <a:ext cx="1011292" cy="87495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p:cNvPicPr>
            <a:picLocks noChangeAspect="1"/>
          </p:cNvPicPr>
          <p:nvPr/>
        </p:nvPicPr>
        <p:blipFill>
          <a:blip r:embed="rId7"/>
          <a:stretch>
            <a:fillRect/>
          </a:stretch>
        </p:blipFill>
        <p:spPr>
          <a:xfrm>
            <a:off x="2072907" y="1246195"/>
            <a:ext cx="6847650" cy="4087805"/>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pic>
        <p:nvPicPr>
          <p:cNvPr id="5" name="Picture 8"/>
          <p:cNvPicPr>
            <a:picLocks noChangeAspect="1"/>
          </p:cNvPicPr>
          <p:nvPr/>
        </p:nvPicPr>
        <p:blipFill rotWithShape="1">
          <a:blip r:embed="rId1"/>
          <a:srcRect t="9091" r="20138"/>
          <a:stretch>
            <a:fillRect/>
          </a:stretch>
        </p:blipFill>
        <p:spPr>
          <a:xfrm>
            <a:off x="3523488" y="7"/>
            <a:ext cx="8668512" cy="6857993"/>
          </a:xfrm>
          <a:prstGeom prst="rect">
            <a:avLst/>
          </a:prstGeom>
        </p:spPr>
      </p:pic>
      <p:sp>
        <p:nvSpPr>
          <p:cNvPr id="30" name="Rectangle 29"/>
          <p:cNvSpPr>
            <a:spLocks noGrp="1" noRot="1" noChangeAspect="1" noMove="1" noResize="1" noEditPoints="1" noAdjustHandles="1" noChangeArrowheads="1" noChangeShapeType="1" noTextEdit="1"/>
          </p:cNvSpPr>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6" name="TextBox 5"/>
          <p:cNvSpPr txBox="1"/>
          <p:nvPr/>
        </p:nvSpPr>
        <p:spPr>
          <a:xfrm>
            <a:off x="152400" y="1651000"/>
            <a:ext cx="7366000" cy="3204134"/>
          </a:xfrm>
          <a:prstGeom prst="rect">
            <a:avLst/>
          </a:prstGeom>
        </p:spPr>
        <p:txBody>
          <a:bodyPr vert="horz" lIns="60960" tIns="30480" rIns="60960" bIns="30480" rtlCol="0" anchor="b">
            <a:normAutofit/>
          </a:bodyPr>
          <a:lstStyle/>
          <a:p>
            <a:pPr>
              <a:lnSpc>
                <a:spcPct val="90000"/>
              </a:lnSpc>
              <a:spcBef>
                <a:spcPct val="0"/>
              </a:spcBef>
              <a:spcAft>
                <a:spcPts val="400"/>
              </a:spcAft>
            </a:pPr>
            <a:r>
              <a:rPr lang="en-US" sz="6400" dirty="0" err="1">
                <a:solidFill>
                  <a:srgbClr val="F92D67"/>
                </a:solidFill>
                <a:latin typeface="Sigmar One" panose="00000500000000000000" pitchFamily="2" charset="0"/>
                <a:ea typeface="+mj-ea"/>
                <a:cs typeface="+mj-cs"/>
              </a:rPr>
              <a:t>Củng</a:t>
            </a:r>
            <a:r>
              <a:rPr lang="en-US" sz="6400" dirty="0">
                <a:solidFill>
                  <a:srgbClr val="F92D67"/>
                </a:solidFill>
                <a:latin typeface="Sigmar One" panose="00000500000000000000" pitchFamily="2" charset="0"/>
                <a:ea typeface="+mj-ea"/>
                <a:cs typeface="+mj-cs"/>
              </a:rPr>
              <a:t> </a:t>
            </a:r>
            <a:r>
              <a:rPr lang="en-US" sz="6400" dirty="0" err="1">
                <a:solidFill>
                  <a:srgbClr val="F92D67"/>
                </a:solidFill>
                <a:latin typeface="Sigmar One" panose="00000500000000000000" pitchFamily="2" charset="0"/>
                <a:ea typeface="+mj-ea"/>
                <a:cs typeface="+mj-cs"/>
              </a:rPr>
              <a:t>cố</a:t>
            </a:r>
            <a:endParaRPr lang="en-US" sz="6400" dirty="0">
              <a:solidFill>
                <a:srgbClr val="F92D67"/>
              </a:solidFill>
              <a:latin typeface="Sigmar One" panose="00000500000000000000" pitchFamily="2" charset="0"/>
              <a:ea typeface="+mj-ea"/>
              <a:cs typeface="+mj-cs"/>
            </a:endParaRPr>
          </a:p>
          <a:p>
            <a:pPr>
              <a:lnSpc>
                <a:spcPct val="90000"/>
              </a:lnSpc>
              <a:spcBef>
                <a:spcPct val="0"/>
              </a:spcBef>
              <a:spcAft>
                <a:spcPts val="400"/>
              </a:spcAft>
            </a:pPr>
            <a:r>
              <a:rPr lang="en-US" sz="6400" dirty="0">
                <a:solidFill>
                  <a:srgbClr val="F92D67"/>
                </a:solidFill>
                <a:latin typeface="Sigmar One" panose="00000500000000000000" pitchFamily="2" charset="0"/>
                <a:ea typeface="+mj-ea"/>
                <a:cs typeface="+mj-cs"/>
              </a:rPr>
              <a:t>            </a:t>
            </a:r>
            <a:r>
              <a:rPr lang="en-US" sz="6400" dirty="0" err="1">
                <a:solidFill>
                  <a:srgbClr val="F92D67"/>
                </a:solidFill>
                <a:latin typeface="Sigmar One" panose="00000500000000000000" pitchFamily="2" charset="0"/>
                <a:ea typeface="+mj-ea"/>
                <a:cs typeface="+mj-cs"/>
              </a:rPr>
              <a:t>Dặn</a:t>
            </a:r>
            <a:r>
              <a:rPr lang="en-US" sz="6400" dirty="0">
                <a:solidFill>
                  <a:srgbClr val="F92D67"/>
                </a:solidFill>
                <a:latin typeface="Sigmar One" panose="00000500000000000000" pitchFamily="2" charset="0"/>
                <a:ea typeface="+mj-ea"/>
                <a:cs typeface="+mj-cs"/>
              </a:rPr>
              <a:t> </a:t>
            </a:r>
            <a:r>
              <a:rPr lang="en-US" sz="6400" dirty="0" err="1">
                <a:solidFill>
                  <a:srgbClr val="F92D67"/>
                </a:solidFill>
                <a:latin typeface="Sigmar One" panose="00000500000000000000" pitchFamily="2" charset="0"/>
                <a:ea typeface="+mj-ea"/>
                <a:cs typeface="+mj-cs"/>
              </a:rPr>
              <a:t>dò</a:t>
            </a:r>
            <a:endParaRPr lang="en-US" sz="6400" dirty="0">
              <a:solidFill>
                <a:srgbClr val="F92D67"/>
              </a:solidFill>
              <a:latin typeface="Sigmar One" panose="00000500000000000000" pitchFamily="2" charset="0"/>
              <a:ea typeface="+mj-ea"/>
              <a:cs typeface="+mj-cs"/>
            </a:endParaRPr>
          </a:p>
          <a:p>
            <a:pPr indent="-152400">
              <a:lnSpc>
                <a:spcPct val="90000"/>
              </a:lnSpc>
              <a:spcBef>
                <a:spcPct val="0"/>
              </a:spcBef>
              <a:spcAft>
                <a:spcPts val="400"/>
              </a:spcAft>
            </a:pPr>
            <a:endParaRPr lang="en-US" sz="6400" dirty="0">
              <a:latin typeface="Sigmar One" panose="00000500000000000000" pitchFamily="2" charset="0"/>
              <a:ea typeface="+mj-ea"/>
              <a:cs typeface="+mj-cs"/>
            </a:endParaRPr>
          </a:p>
        </p:txBody>
      </p:sp>
      <p:sp>
        <p:nvSpPr>
          <p:cNvPr id="32" name="Rectangle 31"/>
          <p:cNvSpPr>
            <a:spLocks noGrp="1" noRot="1" noChangeAspect="1" noMove="1" noResize="1" noEditPoints="1" noAdjustHandles="1" noChangeArrowheads="1" noChangeShapeType="1" noTextEdit="1"/>
          </p:cNvSpPr>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prstClr val="white"/>
              </a:solidFill>
              <a:latin typeface="Calibri" panose="020F0502020204030204"/>
            </a:endParaRPr>
          </a:p>
        </p:txBody>
      </p:sp>
      <p:sp>
        <p:nvSpPr>
          <p:cNvPr id="34" name="Rectangle 33"/>
          <p:cNvSpPr>
            <a:spLocks noGrp="1" noRot="1" noChangeAspect="1" noMove="1" noResize="1" noEditPoints="1" noAdjustHandles="1" noChangeArrowheads="1" noChangeShapeType="1" noTextEdit="1"/>
          </p:cNvSpPr>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defRPr/>
            </a:pPr>
            <a:endParaRPr lang="en-US">
              <a:solidFill>
                <a:prstClr val="white"/>
              </a:solidFill>
              <a:latin typeface="Calibri" panose="020F0502020204030204"/>
            </a:endParaRPr>
          </a:p>
        </p:txBody>
      </p:sp>
      <p:pic>
        <p:nvPicPr>
          <p:cNvPr id="7"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81029" y="3284375"/>
            <a:ext cx="2029968" cy="1922625"/>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29200" y="2514600"/>
            <a:ext cx="6449820" cy="1345720"/>
          </a:xfrm>
          <a:prstGeom prst="rect">
            <a:avLst/>
          </a:prstGeom>
          <a:noFill/>
        </p:spPr>
        <p:txBody>
          <a:bodyPr vert="horz" lIns="60960" tIns="30480" rIns="60960" bIns="30480" rtlCol="0" anchor="ctr">
            <a:noAutofit/>
          </a:bodyPr>
          <a:lstStyle/>
          <a:p>
            <a:pPr marL="0" marR="0" lvl="0" indent="0" algn="ctr" defTabSz="609600" rtl="0" eaLnBrk="1" fontAlgn="auto" latinLnBrk="0" hangingPunct="1">
              <a:lnSpc>
                <a:spcPct val="90000"/>
              </a:lnSpc>
              <a:spcBef>
                <a:spcPct val="0"/>
              </a:spcBef>
              <a:spcAft>
                <a:spcPts val="400"/>
              </a:spcAft>
              <a:buClrTx/>
              <a:buSzTx/>
              <a:buFontTx/>
              <a:buNone/>
              <a:defRPr/>
            </a:pP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Hẹn</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 </a:t>
            </a: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gặp</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 </a:t>
            </a: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lại</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 </a:t>
            </a: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các</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 </a:t>
            </a: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em</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a:t>
            </a:r>
            <a:endParaRPr kumimoji="0" lang="en-US" sz="6400" b="1" i="0" u="none" strike="noStrike" kern="1200" cap="none" spc="0" normalizeH="0" baseline="0" noProof="0" dirty="0">
              <a:ln>
                <a:noFill/>
              </a:ln>
              <a:solidFill>
                <a:srgbClr val="F92D67"/>
              </a:solidFill>
              <a:effectLst/>
              <a:uLnTx/>
              <a:uFillTx/>
              <a:latin typeface="Sigmar One" panose="00000500000000000000" pitchFamily="2" charset="0"/>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321735" y="615317"/>
            <a:ext cx="4978053" cy="5627364"/>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855" t="1955"/>
          <a:stretch>
            <a:fillRect/>
          </a:stretch>
        </p:blipFill>
        <p:spPr>
          <a:xfrm>
            <a:off x="609600" y="1523999"/>
            <a:ext cx="10939066" cy="4726257"/>
          </a:xfrm>
          <a:prstGeom prst="rect">
            <a:avLst/>
          </a:prstGeom>
        </p:spPr>
      </p:pic>
      <p:sp>
        <p:nvSpPr>
          <p:cNvPr id="3" name="TextBox 29"/>
          <p:cNvSpPr txBox="1"/>
          <p:nvPr/>
        </p:nvSpPr>
        <p:spPr>
          <a:xfrm>
            <a:off x="1346565" y="678359"/>
            <a:ext cx="8927690" cy="820738"/>
          </a:xfrm>
          <a:prstGeom prst="rect">
            <a:avLst/>
          </a:prstGeom>
        </p:spPr>
        <p:txBody>
          <a:bodyPr wrap="square" lIns="0" tIns="0" rIns="0" bIns="0" rtlCol="0" anchor="t">
            <a:spAutoFit/>
          </a:bodyPr>
          <a:lstStyle/>
          <a:p>
            <a:pPr algn="ctr">
              <a:lnSpc>
                <a:spcPts val="6400"/>
              </a:lnSpc>
              <a:spcBef>
                <a:spcPct val="0"/>
              </a:spcBef>
            </a:pPr>
            <a:r>
              <a:rPr lang="en-US" sz="4000" b="1" spc="-133" dirty="0" smtClean="0">
                <a:solidFill>
                  <a:srgbClr val="FF0000"/>
                </a:solidFill>
                <a:latin typeface="Sriracha" panose="00000500000000000000"/>
              </a:rPr>
              <a:t>BÀI 32: CÂY BÚT THẦN</a:t>
            </a:r>
            <a:endParaRPr lang="en-US" sz="4000" b="1" spc="-133" dirty="0">
              <a:solidFill>
                <a:srgbClr val="FF0000"/>
              </a:solidFill>
              <a:latin typeface="Sriracha" panose="00000500000000000000"/>
            </a:endParaRPr>
          </a:p>
        </p:txBody>
      </p:sp>
      <p:sp>
        <p:nvSpPr>
          <p:cNvPr id="4" name="Speech Bubble: Rectangle with Corners Rounded 7"/>
          <p:cNvSpPr/>
          <p:nvPr/>
        </p:nvSpPr>
        <p:spPr>
          <a:xfrm>
            <a:off x="762000" y="1676400"/>
            <a:ext cx="2827713" cy="807720"/>
          </a:xfrm>
          <a:prstGeom prst="wedgeRoundRectCallout">
            <a:avLst>
              <a:gd name="adj1" fmla="val 55144"/>
              <a:gd name="adj2" fmla="val 112346"/>
              <a:gd name="adj3" fmla="val 16667"/>
            </a:avLst>
          </a:prstGeom>
          <a:solidFill>
            <a:schemeClr val="accent6">
              <a:lumMod val="20000"/>
              <a:lumOff val="80000"/>
            </a:schemeClr>
          </a:solidFill>
          <a:ln w="28575">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solidFill>
                  <a:srgbClr val="002060"/>
                </a:solidFill>
                <a:latin typeface="#9Slide03 AmpleSoft Bold" panose="02000000000000000000" pitchFamily="2" charset="0"/>
              </a:rPr>
              <a:t>Bức</a:t>
            </a:r>
            <a:r>
              <a:rPr lang="en-US" sz="2800" dirty="0">
                <a:solidFill>
                  <a:srgbClr val="002060"/>
                </a:solidFill>
                <a:latin typeface="#9Slide03 AmpleSoft Bold" panose="02000000000000000000" pitchFamily="2" charset="0"/>
              </a:rPr>
              <a:t> </a:t>
            </a:r>
            <a:r>
              <a:rPr lang="en-US" sz="2800" dirty="0" err="1">
                <a:solidFill>
                  <a:srgbClr val="002060"/>
                </a:solidFill>
                <a:latin typeface="#9Slide03 AmpleSoft Bold" panose="02000000000000000000" pitchFamily="2" charset="0"/>
              </a:rPr>
              <a:t>tranh</a:t>
            </a:r>
            <a:r>
              <a:rPr lang="en-US" sz="2800" dirty="0">
                <a:solidFill>
                  <a:srgbClr val="002060"/>
                </a:solidFill>
                <a:latin typeface="#9Slide03 AmpleSoft Bold" panose="02000000000000000000" pitchFamily="2" charset="0"/>
              </a:rPr>
              <a:t> </a:t>
            </a:r>
            <a:r>
              <a:rPr lang="en-US" sz="2800" dirty="0" err="1" smtClean="0">
                <a:solidFill>
                  <a:srgbClr val="002060"/>
                </a:solidFill>
                <a:latin typeface="#9Slide03 AmpleSoft Bold" panose="02000000000000000000" pitchFamily="2" charset="0"/>
              </a:rPr>
              <a:t>vẽ</a:t>
            </a:r>
            <a:r>
              <a:rPr lang="en-US" sz="2800" dirty="0" smtClean="0">
                <a:solidFill>
                  <a:srgbClr val="002060"/>
                </a:solidFill>
                <a:latin typeface="#9Slide03 AmpleSoft Bold" panose="02000000000000000000" pitchFamily="2" charset="0"/>
              </a:rPr>
              <a:t> </a:t>
            </a:r>
            <a:r>
              <a:rPr lang="en-US" sz="2800" dirty="0" err="1">
                <a:solidFill>
                  <a:srgbClr val="002060"/>
                </a:solidFill>
                <a:latin typeface="#9Slide03 AmpleSoft Bold" panose="02000000000000000000" pitchFamily="2" charset="0"/>
              </a:rPr>
              <a:t>gì</a:t>
            </a:r>
            <a:r>
              <a:rPr lang="en-US" sz="2800" dirty="0">
                <a:solidFill>
                  <a:srgbClr val="002060"/>
                </a:solidFill>
                <a:latin typeface="#9Slide03 AmpleSoft Bold" panose="02000000000000000000" pitchFamily="2" charset="0"/>
              </a:rPr>
              <a:t>?</a:t>
            </a:r>
            <a:endParaRPr lang="en-US" sz="2800" dirty="0">
              <a:solidFill>
                <a:srgbClr val="002060"/>
              </a:solidFill>
              <a:latin typeface="#9Slide03 AmpleSoft Bold" panose="020000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xit" presetSubtype="10" fill="hold" grpId="1" nodeType="clickEffect">
                                  <p:stCondLst>
                                    <p:cond delay="0"/>
                                  </p:stCondLst>
                                  <p:childTnLst>
                                    <p:animEffect transition="out" filter="blinds(horizontal)">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75736" y="1770051"/>
            <a:ext cx="4248318" cy="1952947"/>
          </a:xfrm>
          <a:prstGeom prst="rect">
            <a:avLst/>
          </a:prstGeom>
          <a:noFill/>
        </p:spPr>
        <p:txBody>
          <a:bodyPr vert="horz" lIns="60960" tIns="30480" rIns="60960" bIns="30480" rtlCol="0" anchor="ctr">
            <a:normAutofit/>
          </a:bodyPr>
          <a:lstStyle/>
          <a:p>
            <a:pPr algn="ctr">
              <a:lnSpc>
                <a:spcPct val="90000"/>
              </a:lnSpc>
              <a:spcBef>
                <a:spcPct val="0"/>
              </a:spcBef>
              <a:spcAft>
                <a:spcPts val="400"/>
              </a:spcAft>
            </a:pPr>
            <a:r>
              <a:rPr lang="en-US" sz="3600" dirty="0" err="1">
                <a:solidFill>
                  <a:srgbClr val="F92D67"/>
                </a:solidFill>
                <a:latin typeface="Sigmar One" panose="00000500000000000000" pitchFamily="2" charset="0"/>
                <a:ea typeface="+mj-ea"/>
                <a:cs typeface="+mj-cs"/>
              </a:rPr>
              <a:t>Đọc</a:t>
            </a:r>
            <a:r>
              <a:rPr lang="en-US" sz="3600" dirty="0">
                <a:solidFill>
                  <a:srgbClr val="F92D67"/>
                </a:solidFill>
                <a:latin typeface="Sigmar One" panose="00000500000000000000" pitchFamily="2" charset="0"/>
                <a:ea typeface="+mj-ea"/>
                <a:cs typeface="+mj-cs"/>
              </a:rPr>
              <a:t> </a:t>
            </a:r>
            <a:r>
              <a:rPr lang="en-US" sz="3600" dirty="0" err="1">
                <a:solidFill>
                  <a:srgbClr val="F92D67"/>
                </a:solidFill>
                <a:latin typeface="Sigmar One" panose="00000500000000000000" pitchFamily="2" charset="0"/>
                <a:ea typeface="+mj-ea"/>
                <a:cs typeface="+mj-cs"/>
              </a:rPr>
              <a:t>văn</a:t>
            </a:r>
            <a:r>
              <a:rPr lang="en-US" sz="3600" dirty="0">
                <a:solidFill>
                  <a:srgbClr val="F92D67"/>
                </a:solidFill>
                <a:latin typeface="Sigmar One" panose="00000500000000000000" pitchFamily="2" charset="0"/>
                <a:ea typeface="+mj-ea"/>
                <a:cs typeface="+mj-cs"/>
              </a:rPr>
              <a:t> </a:t>
            </a:r>
            <a:r>
              <a:rPr lang="en-US" sz="3600" dirty="0" err="1">
                <a:solidFill>
                  <a:srgbClr val="F92D67"/>
                </a:solidFill>
                <a:latin typeface="Sigmar One" panose="00000500000000000000" pitchFamily="2" charset="0"/>
                <a:ea typeface="+mj-ea"/>
                <a:cs typeface="+mj-cs"/>
              </a:rPr>
              <a:t>bản</a:t>
            </a:r>
            <a:endParaRPr lang="en-US" sz="3600" dirty="0">
              <a:solidFill>
                <a:srgbClr val="F92D67"/>
              </a:solidFill>
              <a:latin typeface="Sigmar One" panose="00000500000000000000" pitchFamily="2" charset="0"/>
              <a:ea typeface="+mj-ea"/>
              <a:cs typeface="+mj-cs"/>
            </a:endParaRPr>
          </a:p>
          <a:p>
            <a:pPr indent="-152400" algn="ctr">
              <a:lnSpc>
                <a:spcPct val="90000"/>
              </a:lnSpc>
              <a:spcBef>
                <a:spcPct val="0"/>
              </a:spcBef>
              <a:spcAft>
                <a:spcPts val="400"/>
              </a:spcAft>
            </a:pPr>
            <a:endParaRPr lang="en-US" sz="3600" dirty="0">
              <a:solidFill>
                <a:srgbClr val="40AFB9"/>
              </a:solidFill>
              <a:latin typeface="+mj-lt"/>
              <a:ea typeface="+mj-ea"/>
              <a:cs typeface="+mj-cs"/>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33401" y="762000"/>
            <a:ext cx="11125200" cy="5755422"/>
          </a:xfrm>
          <a:prstGeom prst="rect">
            <a:avLst/>
          </a:prstGeom>
          <a:noFill/>
          <a:ln>
            <a:noFill/>
          </a:ln>
          <a:effectLst/>
        </p:spPr>
        <p:txBody>
          <a:bodyPr wrap="square">
            <a:spAutoFit/>
          </a:bodyPr>
          <a:lstStyle/>
          <a:p>
            <a:pPr algn="ctr"/>
            <a:r>
              <a:rPr lang="en-US" sz="2400" dirty="0" smtClean="0">
                <a:solidFill>
                  <a:schemeClr val="tx2">
                    <a:lumMod val="50000"/>
                  </a:schemeClr>
                </a:solidFill>
                <a:latin typeface="OpenSans"/>
              </a:rPr>
              <a:t>	</a:t>
            </a:r>
            <a:r>
              <a:rPr lang="en-US" sz="2400" b="1" spc="-133" dirty="0">
                <a:solidFill>
                  <a:srgbClr val="FF0000"/>
                </a:solidFill>
                <a:latin typeface="Nunito Black" pitchFamily="2" charset="0"/>
              </a:rPr>
              <a:t>CÂY BÚT </a:t>
            </a:r>
            <a:r>
              <a:rPr lang="en-US" sz="2400" b="1" spc="-133" dirty="0" smtClean="0">
                <a:solidFill>
                  <a:srgbClr val="FF0000"/>
                </a:solidFill>
                <a:latin typeface="Nunito Black" pitchFamily="2" charset="0"/>
              </a:rPr>
              <a:t>THẦN</a:t>
            </a:r>
            <a:endParaRPr lang="en-US" sz="2400" dirty="0" smtClean="0">
              <a:solidFill>
                <a:schemeClr val="tx2">
                  <a:lumMod val="50000"/>
                </a:schemeClr>
              </a:solidFill>
              <a:latin typeface="Nunito Black" pitchFamily="2" charset="0"/>
            </a:endParaRPr>
          </a:p>
          <a:p>
            <a:r>
              <a:rPr lang="en-US" sz="2400" dirty="0">
                <a:solidFill>
                  <a:schemeClr val="tx2">
                    <a:lumMod val="50000"/>
                  </a:schemeClr>
                </a:solidFill>
                <a:latin typeface="OpenSans"/>
              </a:rPr>
              <a:t>	</a:t>
            </a:r>
            <a:r>
              <a:rPr lang="vi-VN" sz="2000" dirty="0" smtClean="0">
                <a:solidFill>
                  <a:srgbClr val="008000"/>
                </a:solidFill>
                <a:latin typeface="Nunito Black" pitchFamily="2" charset="0"/>
              </a:rPr>
              <a:t>Ngày </a:t>
            </a:r>
            <a:r>
              <a:rPr lang="vi-VN" sz="2000" dirty="0">
                <a:solidFill>
                  <a:srgbClr val="008000"/>
                </a:solidFill>
                <a:latin typeface="Nunito Black" pitchFamily="2" charset="0"/>
              </a:rPr>
              <a:t>xưa, có một em bé rất thông minh, tên là Mã Lương. Mã Lương rất thích vẽ. Khi kiếm củi trên núi hay lúc cắt cỏ ven sông, em đều tập vẽ trên đất, trên đá. Em vẽ chim, tưởng như sắp được nghe chim hót; vẽ cá, tưởng được trông thấy cá bơi. Em ao ước có một cây bút vẽ.</a:t>
            </a:r>
            <a:endParaRPr lang="vi-VN" sz="2000" dirty="0">
              <a:solidFill>
                <a:srgbClr val="008000"/>
              </a:solidFill>
              <a:latin typeface="Nunito Black" pitchFamily="2" charset="0"/>
            </a:endParaRPr>
          </a:p>
          <a:p>
            <a:r>
              <a:rPr lang="en-US" sz="2000" dirty="0" smtClean="0">
                <a:solidFill>
                  <a:srgbClr val="008000"/>
                </a:solidFill>
                <a:latin typeface="Nunito Black" pitchFamily="2" charset="0"/>
              </a:rPr>
              <a:t>	</a:t>
            </a:r>
            <a:r>
              <a:rPr lang="vi-VN" sz="2000" dirty="0" smtClean="0">
                <a:solidFill>
                  <a:srgbClr val="008000"/>
                </a:solidFill>
                <a:latin typeface="Nunito Black" pitchFamily="2" charset="0"/>
              </a:rPr>
              <a:t>Một </a:t>
            </a:r>
            <a:r>
              <a:rPr lang="vi-VN" sz="2000" dirty="0">
                <a:solidFill>
                  <a:srgbClr val="008000"/>
                </a:solidFill>
                <a:latin typeface="Nunito Black" pitchFamily="2" charset="0"/>
              </a:rPr>
              <a:t>đêm, Mã Lương mơ thấy một cụ già tóc bạc phơ đưa cho em cây bút sáng lấp lánh. Em reo lên: “Cây bút đẹp quá! Cháu cảm ơn ông!”. Tỉnh dậy, Mã Lương thấy cây bút vẫn trong tay mình.</a:t>
            </a:r>
            <a:endParaRPr lang="vi-VN" sz="2000" dirty="0">
              <a:solidFill>
                <a:srgbClr val="008000"/>
              </a:solidFill>
              <a:latin typeface="Nunito Black" pitchFamily="2" charset="0"/>
            </a:endParaRPr>
          </a:p>
          <a:p>
            <a:r>
              <a:rPr lang="en-US" sz="2000" dirty="0" smtClean="0">
                <a:solidFill>
                  <a:srgbClr val="008000"/>
                </a:solidFill>
                <a:latin typeface="Nunito Black" pitchFamily="2" charset="0"/>
              </a:rPr>
              <a:t>	</a:t>
            </a:r>
            <a:r>
              <a:rPr lang="vi-VN" sz="2000" dirty="0" smtClean="0">
                <a:solidFill>
                  <a:srgbClr val="008000"/>
                </a:solidFill>
                <a:latin typeface="Nunito Black" pitchFamily="2" charset="0"/>
              </a:rPr>
              <a:t>Mã </a:t>
            </a:r>
            <a:r>
              <a:rPr lang="vi-VN" sz="2000" dirty="0">
                <a:solidFill>
                  <a:srgbClr val="008000"/>
                </a:solidFill>
                <a:latin typeface="Nunito Black" pitchFamily="2" charset="0"/>
              </a:rPr>
              <a:t>Lương vẽ một con chim, chim tung cánh bat; vẽ một con cá, cá vẫy đuôi trường xuống sông,… Mã Lương liền dùng bút thần vẽ cho người nghèo trong làng. Nhà nào không có cày, em vẽ cho cày. Nhà nào không có cuốc, em vẽ cho cuốc,...</a:t>
            </a:r>
            <a:endParaRPr lang="vi-VN" sz="2000" dirty="0">
              <a:solidFill>
                <a:srgbClr val="008000"/>
              </a:solidFill>
              <a:latin typeface="Nunito Black" pitchFamily="2" charset="0"/>
            </a:endParaRPr>
          </a:p>
          <a:p>
            <a:r>
              <a:rPr lang="en-US" sz="2000" dirty="0" smtClean="0">
                <a:solidFill>
                  <a:srgbClr val="008000"/>
                </a:solidFill>
                <a:latin typeface="Nunito Black" pitchFamily="2" charset="0"/>
              </a:rPr>
              <a:t>	</a:t>
            </a:r>
            <a:r>
              <a:rPr lang="vi-VN" sz="2000" dirty="0" smtClean="0">
                <a:solidFill>
                  <a:srgbClr val="008000"/>
                </a:solidFill>
                <a:latin typeface="Nunito Black" pitchFamily="2" charset="0"/>
              </a:rPr>
              <a:t>Biết </a:t>
            </a:r>
            <a:r>
              <a:rPr lang="vi-VN" sz="2000" dirty="0">
                <a:solidFill>
                  <a:srgbClr val="008000"/>
                </a:solidFill>
                <a:latin typeface="Nunito Black" pitchFamily="2" charset="0"/>
              </a:rPr>
              <a:t>chuyện, một phú ông trong làng sai đầy tớ: “Mau bắt Mã Lương về cho ta!”. Hắn bắt Mã Lương vẽ theo ý muốn của hắn. Mã Lương không chịu. Hắn nhốt em vào chuồng ngựa bỏ đói, bỏ rét. Nhưng Mã Lương vẽ bánh để ăn, vẽ lò sưởi để sưởi.</a:t>
            </a:r>
            <a:endParaRPr lang="vi-VN" sz="2000" dirty="0">
              <a:solidFill>
                <a:srgbClr val="008000"/>
              </a:solidFill>
              <a:latin typeface="Nunito Black" pitchFamily="2" charset="0"/>
            </a:endParaRPr>
          </a:p>
          <a:p>
            <a:r>
              <a:rPr lang="en-US" sz="2000" dirty="0" smtClean="0">
                <a:solidFill>
                  <a:srgbClr val="008000"/>
                </a:solidFill>
                <a:latin typeface="Nunito Black" pitchFamily="2" charset="0"/>
              </a:rPr>
              <a:t>	</a:t>
            </a:r>
            <a:r>
              <a:rPr lang="vi-VN" sz="2000" dirty="0" smtClean="0">
                <a:solidFill>
                  <a:srgbClr val="008000"/>
                </a:solidFill>
                <a:latin typeface="Nunito Black" pitchFamily="2" charset="0"/>
              </a:rPr>
              <a:t>Phú </a:t>
            </a:r>
            <a:r>
              <a:rPr lang="vi-VN" sz="2000" dirty="0">
                <a:solidFill>
                  <a:srgbClr val="008000"/>
                </a:solidFill>
                <a:latin typeface="Nunito Black" pitchFamily="2" charset="0"/>
              </a:rPr>
              <a:t>ông sai đầy tớ xông vào cướp bút thần. Nhưng Mã Lương đã vượt ra ngoài bằng chiếc thang vẽ trên tường. Rồi Mã Lương vẽ một con ngựa, đi khắp đó đây giúp đỡ người nghèo khổ.</a:t>
            </a:r>
            <a:endParaRPr lang="vi-VN" sz="2000" dirty="0">
              <a:solidFill>
                <a:srgbClr val="008000"/>
              </a:solidFill>
              <a:latin typeface="Nunito Black" pitchFamily="2" charset="0"/>
            </a:endParaRPr>
          </a:p>
          <a:p>
            <a:pPr algn="r"/>
            <a:r>
              <a:rPr lang="vi-VN" sz="2000" dirty="0">
                <a:solidFill>
                  <a:srgbClr val="008000"/>
                </a:solidFill>
                <a:latin typeface="Nunito Black" pitchFamily="2" charset="0"/>
              </a:rPr>
              <a:t>(Theo Truyện cổ tích Trung Quốc</a:t>
            </a:r>
            <a:r>
              <a:rPr lang="vi-VN" sz="2000" dirty="0" smtClean="0">
                <a:solidFill>
                  <a:srgbClr val="008000"/>
                </a:solidFill>
                <a:latin typeface="Nunito Black" pitchFamily="2" charset="0"/>
              </a:rPr>
              <a:t>)</a:t>
            </a:r>
            <a:endParaRPr lang="vi-VN" sz="2000" dirty="0">
              <a:solidFill>
                <a:srgbClr val="008000"/>
              </a:solidFill>
              <a:latin typeface="Nunito Black" pitchFamily="2" charset="0"/>
            </a:endParaRPr>
          </a:p>
        </p:txBody>
      </p:sp>
      <p:pic>
        <p:nvPicPr>
          <p:cNvPr id="3" name="Picture 2"/>
          <p:cNvPicPr>
            <a:picLocks noChangeAspect="1"/>
          </p:cNvPicPr>
          <p:nvPr/>
        </p:nvPicPr>
        <p:blipFill>
          <a:blip r:embed="rId2"/>
          <a:stretch>
            <a:fillRect/>
          </a:stretch>
        </p:blipFill>
        <p:spPr>
          <a:xfrm>
            <a:off x="81718" y="15240"/>
            <a:ext cx="957155" cy="762066"/>
          </a:xfrm>
          <a:prstGeom prst="ellipse">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855" t="1955"/>
          <a:stretch>
            <a:fillRect/>
          </a:stretch>
        </p:blipFill>
        <p:spPr>
          <a:xfrm>
            <a:off x="643334" y="1532445"/>
            <a:ext cx="10939066" cy="4802456"/>
          </a:xfrm>
          <a:prstGeom prst="rect">
            <a:avLst/>
          </a:prstGeom>
        </p:spPr>
      </p:pic>
      <p:pic>
        <p:nvPicPr>
          <p:cNvPr id="5" name="Picture 4"/>
          <p:cNvPicPr>
            <a:picLocks noChangeAspect="1"/>
          </p:cNvPicPr>
          <p:nvPr/>
        </p:nvPicPr>
        <p:blipFill>
          <a:blip r:embed="rId3"/>
          <a:stretch>
            <a:fillRect/>
          </a:stretch>
        </p:blipFill>
        <p:spPr>
          <a:xfrm>
            <a:off x="81718" y="15240"/>
            <a:ext cx="957155" cy="762066"/>
          </a:xfrm>
          <a:prstGeom prst="ellipse">
            <a:avLst/>
          </a:prstGeom>
        </p:spPr>
      </p:pic>
      <p:sp>
        <p:nvSpPr>
          <p:cNvPr id="6" name="TextBox 5"/>
          <p:cNvSpPr txBox="1"/>
          <p:nvPr/>
        </p:nvSpPr>
        <p:spPr>
          <a:xfrm>
            <a:off x="838200" y="777306"/>
            <a:ext cx="3429000" cy="578882"/>
          </a:xfrm>
          <a:prstGeom prst="roundRect">
            <a:avLst/>
          </a:prstGeom>
          <a:noFill/>
          <a:ln w="28575">
            <a:noFill/>
            <a:prstDash val="sysDash"/>
          </a:ln>
        </p:spPr>
        <p:txBody>
          <a:bodyPr wrap="square">
            <a:spAutoFit/>
          </a:bodyPr>
          <a:lstStyle/>
          <a:p>
            <a:pPr algn="ctr"/>
            <a:r>
              <a:rPr lang="en-US" sz="2800" b="1" dirty="0" err="1">
                <a:solidFill>
                  <a:srgbClr val="008000"/>
                </a:solidFill>
                <a:latin typeface="Nunito Black" pitchFamily="2" charset="0"/>
                <a:cs typeface="Baloo 2 SemiBold" pitchFamily="2" charset="0"/>
              </a:rPr>
              <a:t>Luyện</a:t>
            </a:r>
            <a:r>
              <a:rPr lang="en-US" sz="2800" b="1" dirty="0">
                <a:solidFill>
                  <a:srgbClr val="008000"/>
                </a:solidFill>
                <a:latin typeface="Nunito Black" pitchFamily="2" charset="0"/>
                <a:cs typeface="Baloo 2 SemiBold" pitchFamily="2" charset="0"/>
              </a:rPr>
              <a:t> </a:t>
            </a:r>
            <a:r>
              <a:rPr lang="en-US" sz="2800" b="1" dirty="0" err="1">
                <a:solidFill>
                  <a:srgbClr val="008000"/>
                </a:solidFill>
                <a:latin typeface="Nunito Black" pitchFamily="2" charset="0"/>
                <a:cs typeface="Baloo 2 SemiBold" pitchFamily="2" charset="0"/>
              </a:rPr>
              <a:t>đọc</a:t>
            </a:r>
            <a:r>
              <a:rPr lang="en-US" sz="2800" b="1" dirty="0">
                <a:solidFill>
                  <a:srgbClr val="008000"/>
                </a:solidFill>
                <a:latin typeface="Nunito Black" pitchFamily="2" charset="0"/>
                <a:cs typeface="Baloo 2 SemiBold" pitchFamily="2" charset="0"/>
              </a:rPr>
              <a:t> </a:t>
            </a:r>
            <a:r>
              <a:rPr lang="en-US" sz="2800" b="1" dirty="0" err="1">
                <a:solidFill>
                  <a:srgbClr val="008000"/>
                </a:solidFill>
                <a:latin typeface="Nunito Black" pitchFamily="2" charset="0"/>
                <a:cs typeface="Baloo 2 SemiBold" pitchFamily="2" charset="0"/>
              </a:rPr>
              <a:t>từ</a:t>
            </a:r>
            <a:r>
              <a:rPr lang="en-US" sz="2800" b="1" dirty="0">
                <a:solidFill>
                  <a:srgbClr val="008000"/>
                </a:solidFill>
                <a:latin typeface="Nunito Black" pitchFamily="2" charset="0"/>
                <a:cs typeface="Baloo 2 SemiBold" pitchFamily="2" charset="0"/>
              </a:rPr>
              <a:t>  </a:t>
            </a:r>
            <a:r>
              <a:rPr lang="en-US" sz="2800" b="1" dirty="0" err="1">
                <a:solidFill>
                  <a:srgbClr val="008000"/>
                </a:solidFill>
                <a:latin typeface="Nunito Black" pitchFamily="2" charset="0"/>
                <a:cs typeface="Baloo 2 SemiBold" pitchFamily="2" charset="0"/>
              </a:rPr>
              <a:t>khó</a:t>
            </a:r>
            <a:endParaRPr lang="en-US" sz="2800" b="1" dirty="0">
              <a:solidFill>
                <a:srgbClr val="008000"/>
              </a:solidFill>
              <a:latin typeface="Nunito Black" pitchFamily="2" charset="0"/>
              <a:cs typeface="Baloo 2 SemiBold" pitchFamily="2" charset="0"/>
            </a:endParaRPr>
          </a:p>
        </p:txBody>
      </p:sp>
      <p:sp>
        <p:nvSpPr>
          <p:cNvPr id="7" name="TextBox 6"/>
          <p:cNvSpPr txBox="1"/>
          <p:nvPr/>
        </p:nvSpPr>
        <p:spPr>
          <a:xfrm>
            <a:off x="1981200" y="2545325"/>
            <a:ext cx="2031700" cy="578882"/>
          </a:xfrm>
          <a:prstGeom prst="roundRect">
            <a:avLst/>
          </a:prstGeom>
          <a:solidFill>
            <a:schemeClr val="accent6">
              <a:lumMod val="40000"/>
              <a:lumOff val="60000"/>
            </a:schemeClr>
          </a:solidFill>
          <a:ln w="28575">
            <a:solidFill>
              <a:schemeClr val="accent6">
                <a:lumMod val="50000"/>
              </a:schemeClr>
            </a:solidFill>
            <a:prstDash val="sysDash"/>
          </a:ln>
        </p:spPr>
        <p:txBody>
          <a:bodyPr wrap="square">
            <a:spAutoFit/>
          </a:bodyPr>
          <a:lstStyle/>
          <a:p>
            <a:pPr algn="ctr"/>
            <a:r>
              <a:rPr lang="en-US" sz="2800" dirty="0" err="1" smtClean="0">
                <a:solidFill>
                  <a:srgbClr val="0070C0"/>
                </a:solidFill>
                <a:latin typeface="Nunito Black" pitchFamily="2" charset="0"/>
                <a:cs typeface="Baloo 2 SemiBold" pitchFamily="2" charset="0"/>
              </a:rPr>
              <a:t>Mã</a:t>
            </a:r>
            <a:r>
              <a:rPr lang="en-US" sz="2800" dirty="0" smtClean="0">
                <a:solidFill>
                  <a:srgbClr val="0070C0"/>
                </a:solidFill>
                <a:latin typeface="Nunito Black" pitchFamily="2" charset="0"/>
                <a:cs typeface="Baloo 2 SemiBold" pitchFamily="2" charset="0"/>
              </a:rPr>
              <a:t> </a:t>
            </a:r>
            <a:r>
              <a:rPr lang="en-US" sz="2800" dirty="0" err="1" smtClean="0">
                <a:solidFill>
                  <a:srgbClr val="0070C0"/>
                </a:solidFill>
                <a:latin typeface="Nunito Black" pitchFamily="2" charset="0"/>
                <a:cs typeface="Baloo 2 SemiBold" pitchFamily="2" charset="0"/>
              </a:rPr>
              <a:t>Lương</a:t>
            </a:r>
            <a:endParaRPr lang="en-US" sz="2800" dirty="0">
              <a:solidFill>
                <a:srgbClr val="0070C0"/>
              </a:solidFill>
              <a:latin typeface="Nunito Black" pitchFamily="2" charset="0"/>
              <a:cs typeface="Baloo 2 SemiBold" pitchFamily="2" charset="0"/>
            </a:endParaRPr>
          </a:p>
        </p:txBody>
      </p:sp>
      <p:sp>
        <p:nvSpPr>
          <p:cNvPr id="9" name="TextBox 8"/>
          <p:cNvSpPr txBox="1"/>
          <p:nvPr/>
        </p:nvSpPr>
        <p:spPr>
          <a:xfrm>
            <a:off x="7924800" y="2567618"/>
            <a:ext cx="3283745" cy="578882"/>
          </a:xfrm>
          <a:prstGeom prst="roundRect">
            <a:avLst/>
          </a:prstGeom>
          <a:solidFill>
            <a:schemeClr val="accent6">
              <a:lumMod val="40000"/>
              <a:lumOff val="60000"/>
            </a:schemeClr>
          </a:solidFill>
          <a:ln w="28575">
            <a:solidFill>
              <a:schemeClr val="accent6">
                <a:lumMod val="50000"/>
              </a:schemeClr>
            </a:solidFill>
            <a:prstDash val="sysDash"/>
          </a:ln>
        </p:spPr>
        <p:txBody>
          <a:bodyPr wrap="square">
            <a:spAutoFit/>
          </a:bodyPr>
          <a:lstStyle/>
          <a:p>
            <a:pPr algn="ctr"/>
            <a:r>
              <a:rPr lang="en-US" sz="2800" dirty="0" err="1" smtClean="0">
                <a:solidFill>
                  <a:srgbClr val="0070C0"/>
                </a:solidFill>
                <a:latin typeface="Nunito Black" pitchFamily="2" charset="0"/>
                <a:cs typeface="Baloo 2 SemiBold" pitchFamily="2" charset="0"/>
              </a:rPr>
              <a:t>Kiếm</a:t>
            </a:r>
            <a:r>
              <a:rPr lang="en-US" sz="2800" dirty="0" smtClean="0">
                <a:solidFill>
                  <a:srgbClr val="0070C0"/>
                </a:solidFill>
                <a:latin typeface="Nunito Black" pitchFamily="2" charset="0"/>
                <a:cs typeface="Baloo 2 SemiBold" pitchFamily="2" charset="0"/>
              </a:rPr>
              <a:t> </a:t>
            </a:r>
            <a:r>
              <a:rPr lang="en-US" sz="2800" dirty="0" err="1" smtClean="0">
                <a:solidFill>
                  <a:srgbClr val="0070C0"/>
                </a:solidFill>
                <a:latin typeface="Nunito Black" pitchFamily="2" charset="0"/>
                <a:cs typeface="Baloo 2 SemiBold" pitchFamily="2" charset="0"/>
              </a:rPr>
              <a:t>củi</a:t>
            </a:r>
            <a:r>
              <a:rPr lang="en-US" sz="2800" dirty="0" smtClean="0">
                <a:solidFill>
                  <a:srgbClr val="0070C0"/>
                </a:solidFill>
                <a:latin typeface="Nunito Black" pitchFamily="2" charset="0"/>
                <a:cs typeface="Baloo 2 SemiBold" pitchFamily="2" charset="0"/>
              </a:rPr>
              <a:t> </a:t>
            </a:r>
            <a:r>
              <a:rPr lang="en-US" sz="2800" dirty="0" err="1" smtClean="0">
                <a:solidFill>
                  <a:srgbClr val="0070C0"/>
                </a:solidFill>
                <a:latin typeface="Nunito Black" pitchFamily="2" charset="0"/>
                <a:cs typeface="Baloo 2 SemiBold" pitchFamily="2" charset="0"/>
              </a:rPr>
              <a:t>trên</a:t>
            </a:r>
            <a:r>
              <a:rPr lang="en-US" sz="2800" dirty="0" smtClean="0">
                <a:solidFill>
                  <a:srgbClr val="0070C0"/>
                </a:solidFill>
                <a:latin typeface="Nunito Black" pitchFamily="2" charset="0"/>
                <a:cs typeface="Baloo 2 SemiBold" pitchFamily="2" charset="0"/>
              </a:rPr>
              <a:t> </a:t>
            </a:r>
            <a:r>
              <a:rPr lang="en-US" sz="2800" dirty="0" err="1" smtClean="0">
                <a:solidFill>
                  <a:srgbClr val="0070C0"/>
                </a:solidFill>
                <a:latin typeface="Nunito Black" pitchFamily="2" charset="0"/>
                <a:cs typeface="Baloo 2 SemiBold" pitchFamily="2" charset="0"/>
              </a:rPr>
              <a:t>núi</a:t>
            </a:r>
            <a:endParaRPr lang="en-US" sz="2800" dirty="0">
              <a:solidFill>
                <a:srgbClr val="0070C0"/>
              </a:solidFill>
              <a:latin typeface="Nunito Black" pitchFamily="2" charset="0"/>
              <a:cs typeface="Baloo 2 SemiBold" pitchFamily="2" charset="0"/>
            </a:endParaRPr>
          </a:p>
        </p:txBody>
      </p:sp>
      <p:sp>
        <p:nvSpPr>
          <p:cNvPr id="10" name="TextBox 9"/>
          <p:cNvSpPr txBox="1"/>
          <p:nvPr/>
        </p:nvSpPr>
        <p:spPr>
          <a:xfrm>
            <a:off x="4495800" y="5562600"/>
            <a:ext cx="4121946" cy="578882"/>
          </a:xfrm>
          <a:prstGeom prst="roundRect">
            <a:avLst/>
          </a:prstGeom>
          <a:solidFill>
            <a:schemeClr val="accent6">
              <a:lumMod val="40000"/>
              <a:lumOff val="60000"/>
            </a:schemeClr>
          </a:solidFill>
          <a:ln w="28575">
            <a:solidFill>
              <a:schemeClr val="accent6">
                <a:lumMod val="50000"/>
              </a:schemeClr>
            </a:solidFill>
            <a:prstDash val="sysDash"/>
          </a:ln>
        </p:spPr>
        <p:txBody>
          <a:bodyPr wrap="square">
            <a:spAutoFit/>
          </a:bodyPr>
          <a:lstStyle/>
          <a:p>
            <a:pPr algn="ctr"/>
            <a:r>
              <a:rPr lang="en-US" sz="2800" dirty="0" err="1" smtClean="0">
                <a:solidFill>
                  <a:srgbClr val="0070C0"/>
                </a:solidFill>
                <a:latin typeface="Nunito Black" pitchFamily="2" charset="0"/>
                <a:cs typeface="Baloo 2 SemiBold" pitchFamily="2" charset="0"/>
              </a:rPr>
              <a:t>Cây</a:t>
            </a:r>
            <a:r>
              <a:rPr lang="en-US" sz="2800" dirty="0" smtClean="0">
                <a:solidFill>
                  <a:srgbClr val="0070C0"/>
                </a:solidFill>
                <a:latin typeface="Nunito Black" pitchFamily="2" charset="0"/>
                <a:cs typeface="Baloo 2 SemiBold" pitchFamily="2" charset="0"/>
              </a:rPr>
              <a:t> </a:t>
            </a:r>
            <a:r>
              <a:rPr lang="en-US" sz="2800" dirty="0" err="1" smtClean="0">
                <a:solidFill>
                  <a:srgbClr val="0070C0"/>
                </a:solidFill>
                <a:latin typeface="Nunito Black" pitchFamily="2" charset="0"/>
                <a:cs typeface="Baloo 2 SemiBold" pitchFamily="2" charset="0"/>
              </a:rPr>
              <a:t>bút</a:t>
            </a:r>
            <a:r>
              <a:rPr lang="en-US" sz="2800" dirty="0" smtClean="0">
                <a:solidFill>
                  <a:srgbClr val="0070C0"/>
                </a:solidFill>
                <a:latin typeface="Nunito Black" pitchFamily="2" charset="0"/>
                <a:cs typeface="Baloo 2 SemiBold" pitchFamily="2" charset="0"/>
              </a:rPr>
              <a:t> </a:t>
            </a:r>
            <a:r>
              <a:rPr lang="en-US" sz="2800" dirty="0" err="1" smtClean="0">
                <a:solidFill>
                  <a:srgbClr val="0070C0"/>
                </a:solidFill>
                <a:latin typeface="Nunito Black" pitchFamily="2" charset="0"/>
                <a:cs typeface="Baloo 2 SemiBold" pitchFamily="2" charset="0"/>
              </a:rPr>
              <a:t>sáng</a:t>
            </a:r>
            <a:r>
              <a:rPr lang="en-US" sz="2800" dirty="0" smtClean="0">
                <a:solidFill>
                  <a:srgbClr val="0070C0"/>
                </a:solidFill>
                <a:latin typeface="Nunito Black" pitchFamily="2" charset="0"/>
                <a:cs typeface="Baloo 2 SemiBold" pitchFamily="2" charset="0"/>
              </a:rPr>
              <a:t> </a:t>
            </a:r>
            <a:r>
              <a:rPr lang="en-US" sz="2800" dirty="0" err="1" smtClean="0">
                <a:solidFill>
                  <a:srgbClr val="0070C0"/>
                </a:solidFill>
                <a:latin typeface="Nunito Black" pitchFamily="2" charset="0"/>
                <a:cs typeface="Baloo 2 SemiBold" pitchFamily="2" charset="0"/>
              </a:rPr>
              <a:t>lấp</a:t>
            </a:r>
            <a:r>
              <a:rPr lang="en-US" sz="2800" dirty="0" smtClean="0">
                <a:solidFill>
                  <a:srgbClr val="0070C0"/>
                </a:solidFill>
                <a:latin typeface="Nunito Black" pitchFamily="2" charset="0"/>
                <a:cs typeface="Baloo 2 SemiBold" pitchFamily="2" charset="0"/>
              </a:rPr>
              <a:t> </a:t>
            </a:r>
            <a:r>
              <a:rPr lang="en-US" sz="2800" dirty="0" err="1" smtClean="0">
                <a:solidFill>
                  <a:srgbClr val="0070C0"/>
                </a:solidFill>
                <a:latin typeface="Nunito Black" pitchFamily="2" charset="0"/>
                <a:cs typeface="Baloo 2 SemiBold" pitchFamily="2" charset="0"/>
              </a:rPr>
              <a:t>lánh</a:t>
            </a:r>
            <a:endParaRPr lang="en-US" sz="2800" dirty="0">
              <a:solidFill>
                <a:srgbClr val="0070C0"/>
              </a:solidFill>
              <a:latin typeface="Nunito Black" pitchFamily="2" charset="0"/>
              <a:cs typeface="Baloo 2 SemiBold" pitchFamily="2"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ài liệu" ma:contentTypeID="0x010100D136222746B9DD4E9009FC74C2167E69" ma:contentTypeVersion="18" ma:contentTypeDescription="Tạo tài liệu mới." ma:contentTypeScope="" ma:versionID="b0d3dccb1dea67d89db10013b12d936c">
  <xsd:schema xmlns:xsd="http://www.w3.org/2001/XMLSchema" xmlns:xs="http://www.w3.org/2001/XMLSchema" xmlns:p="http://schemas.microsoft.com/office/2006/metadata/properties" xmlns:ns2="aa3bae8b-93bb-44fa-b79c-ae2e3c4b5ffa" xmlns:ns3="04428cd5-0689-4562-8eaa-c57d4739e61c" targetNamespace="http://schemas.microsoft.com/office/2006/metadata/properties" ma:root="true" ma:fieldsID="353ad8bc25002707c97d916ef9b53ee3" ns2:_="" ns3:_="">
    <xsd:import namespace="aa3bae8b-93bb-44fa-b79c-ae2e3c4b5ffa"/>
    <xsd:import namespace="04428cd5-0689-4562-8eaa-c57d4739e61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3bae8b-93bb-44fa-b79c-ae2e3c4b5f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Thẻ Hình ảnh" ma:readOnly="false" ma:fieldId="{5cf76f15-5ced-4ddc-b409-7134ff3c332f}" ma:taxonomyMulti="true" ma:sspId="cf3ea938-e986-4cea-a2f1-1b2aaf1bc39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428cd5-0689-4562-8eaa-c57d4739e61c" elementFormDefault="qualified">
    <xsd:import namespace="http://schemas.microsoft.com/office/2006/documentManagement/types"/>
    <xsd:import namespace="http://schemas.microsoft.com/office/infopath/2007/PartnerControls"/>
    <xsd:element name="SharedWithUsers" ma:index="14" nillable="true" ma:displayName="Chia sẻ Với"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Chia sẻ Có Chi tiết" ma:internalName="SharedWithDetails" ma:readOnly="true">
      <xsd:simpleType>
        <xsd:restriction base="dms:Note">
          <xsd:maxLength value="255"/>
        </xsd:restriction>
      </xsd:simpleType>
    </xsd:element>
    <xsd:element name="TaxCatchAll" ma:index="22" nillable="true" ma:displayName="Taxonomy Catch All Column" ma:hidden="true" ma:list="{099e0b4f-fe1d-49af-b5a1-a3d49ef9e7f8}" ma:internalName="TaxCatchAll" ma:showField="CatchAllData" ma:web="04428cd5-0689-4562-8eaa-c57d4739e6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a3bae8b-93bb-44fa-b79c-ae2e3c4b5ffa">
      <Terms xmlns="http://schemas.microsoft.com/office/infopath/2007/PartnerControls"/>
    </lcf76f155ced4ddcb4097134ff3c332f>
    <TaxCatchAll xmlns="04428cd5-0689-4562-8eaa-c57d4739e61c" xsi:nil="true"/>
  </documentManagement>
</p:properties>
</file>

<file path=customXml/itemProps1.xml><?xml version="1.0" encoding="utf-8"?>
<ds:datastoreItem xmlns:ds="http://schemas.openxmlformats.org/officeDocument/2006/customXml" ds:itemID="{FCC84126-BE95-44E4-AC44-D9DB4FAB9082}"/>
</file>

<file path=customXml/itemProps2.xml><?xml version="1.0" encoding="utf-8"?>
<ds:datastoreItem xmlns:ds="http://schemas.openxmlformats.org/officeDocument/2006/customXml" ds:itemID="{C6F86E39-E6F8-48AF-88B2-BF9EB156EDC2}"/>
</file>

<file path=customXml/itemProps3.xml><?xml version="1.0" encoding="utf-8"?>
<ds:datastoreItem xmlns:ds="http://schemas.openxmlformats.org/officeDocument/2006/customXml" ds:itemID="{64300149-2B3E-450B-810C-B74A0E1DD836}"/>
</file>

<file path=docProps/app.xml><?xml version="1.0" encoding="utf-8"?>
<Properties xmlns="http://schemas.openxmlformats.org/officeDocument/2006/extended-properties" xmlns:vt="http://schemas.openxmlformats.org/officeDocument/2006/docPropsVTypes">
  <TotalTime>0</TotalTime>
  <Words>12860</Words>
  <Application>WPS Presentation</Application>
  <PresentationFormat>Widescreen</PresentationFormat>
  <Paragraphs>318</Paragraphs>
  <Slides>55</Slides>
  <Notes>0</Notes>
  <HiddenSlides>0</HiddenSlides>
  <MMClips>0</MMClips>
  <ScaleCrop>false</ScaleCrop>
  <HeadingPairs>
    <vt:vector size="6" baseType="variant">
      <vt:variant>
        <vt:lpstr>已用的字体</vt:lpstr>
      </vt:variant>
      <vt:variant>
        <vt:i4>19</vt:i4>
      </vt:variant>
      <vt:variant>
        <vt:lpstr>主题</vt:lpstr>
      </vt:variant>
      <vt:variant>
        <vt:i4>2</vt:i4>
      </vt:variant>
      <vt:variant>
        <vt:lpstr>幻灯片标题</vt:lpstr>
      </vt:variant>
      <vt:variant>
        <vt:i4>55</vt:i4>
      </vt:variant>
    </vt:vector>
  </HeadingPairs>
  <TitlesOfParts>
    <vt:vector size="76" baseType="lpstr">
      <vt:lpstr>Arial</vt:lpstr>
      <vt:lpstr>SimSun</vt:lpstr>
      <vt:lpstr>Wingdings</vt:lpstr>
      <vt:lpstr>Sriracha</vt:lpstr>
      <vt:lpstr>Nunito Black</vt:lpstr>
      <vt:lpstr>Segoe Print</vt:lpstr>
      <vt:lpstr>Sigmar One</vt:lpstr>
      <vt:lpstr>Tahoma</vt:lpstr>
      <vt:lpstr>OpenSans</vt:lpstr>
      <vt:lpstr>#9Slide03 AmpleSoft Bold</vt:lpstr>
      <vt:lpstr>Baloo 2 SemiBold</vt:lpstr>
      <vt:lpstr>#9Slide03 Arima Madurai Black</vt:lpstr>
      <vt:lpstr>Microsoft YaHei</vt:lpstr>
      <vt:lpstr>Arial Unicode MS</vt:lpstr>
      <vt:lpstr>Calibri</vt:lpstr>
      <vt:lpstr>Baloo 2 Medium</vt:lpstr>
      <vt:lpstr>Great Vibes</vt:lpstr>
      <vt:lpstr>Open Sans</vt:lpstr>
      <vt:lpstr>Calibri</vt:lpstr>
      <vt:lpstr>Office Theme</vt:lpstr>
      <vt:lpstr>1_Office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Nhiều màu sắc Họa tiết và Hình dạng Trừu tượng Đoán bức hình Bản thuyết trình Vui nhộn</dc:title>
  <dc:creator>Admin</dc:creator>
  <cp:lastModifiedBy>HP</cp:lastModifiedBy>
  <cp:revision>110</cp:revision>
  <dcterms:created xsi:type="dcterms:W3CDTF">2006-08-16T00:00:00Z</dcterms:created>
  <dcterms:modified xsi:type="dcterms:W3CDTF">2023-02-09T08:57:59Z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2773C9270D934098842CBE8821A68CF3</vt:lpwstr>
  </property>
  <property fmtid="{D5CDD505-2E9C-101B-9397-08002B2CF9AE}" pid="3" name="KSOProductBuildVer">
    <vt:lpwstr>1033-11.2.0.11440</vt:lpwstr>
  </property>
  <property fmtid="{D5CDD505-2E9C-101B-9397-08002B2CF9AE}" pid="4" name="ContentTypeId">
    <vt:lpwstr>0x010100D136222746B9DD4E9009FC74C2167E69</vt:lpwstr>
  </property>
</Properties>
</file>