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  <p:sldMasterId id="2147483673" r:id="rId6"/>
    <p:sldMasterId id="2147483737" r:id="rId7"/>
  </p:sldMasterIdLst>
  <p:notesMasterIdLst>
    <p:notesMasterId r:id="rId18"/>
  </p:notesMasterIdLst>
  <p:sldIdLst>
    <p:sldId id="257" r:id="rId8"/>
    <p:sldId id="296" r:id="rId9"/>
    <p:sldId id="283" r:id="rId10"/>
    <p:sldId id="280" r:id="rId11"/>
    <p:sldId id="294" r:id="rId12"/>
    <p:sldId id="291" r:id="rId13"/>
    <p:sldId id="292" r:id="rId14"/>
    <p:sldId id="295" r:id="rId15"/>
    <p:sldId id="28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4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3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1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8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87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84" algn="l" defTabSz="9143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CF000-DE60-EB8C-F974-A1E877C8A5DF}" v="176" dt="2025-01-06T08:22:11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106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Ngọc Lan" userId="S::pnlan@thtrungyen.edu.vn::244c8483-40fc-4145-99ed-ea15bd8c56c9" providerId="AD" clId="Web-{9C1CF000-DE60-EB8C-F974-A1E877C8A5DF}"/>
    <pc:docChg chg="modSld">
      <pc:chgData name="Phạm Ngọc Lan" userId="S::pnlan@thtrungyen.edu.vn::244c8483-40fc-4145-99ed-ea15bd8c56c9" providerId="AD" clId="Web-{9C1CF000-DE60-EB8C-F974-A1E877C8A5DF}" dt="2025-01-06T08:22:11.149" v="95" actId="14100"/>
      <pc:docMkLst>
        <pc:docMk/>
      </pc:docMkLst>
      <pc:sldChg chg="modSp">
        <pc:chgData name="Phạm Ngọc Lan" userId="S::pnlan@thtrungyen.edu.vn::244c8483-40fc-4145-99ed-ea15bd8c56c9" providerId="AD" clId="Web-{9C1CF000-DE60-EB8C-F974-A1E877C8A5DF}" dt="2025-01-06T08:22:11.149" v="95" actId="14100"/>
        <pc:sldMkLst>
          <pc:docMk/>
          <pc:sldMk cId="1345602780" sldId="291"/>
        </pc:sldMkLst>
        <pc:spChg chg="mod">
          <ac:chgData name="Phạm Ngọc Lan" userId="S::pnlan@thtrungyen.edu.vn::244c8483-40fc-4145-99ed-ea15bd8c56c9" providerId="AD" clId="Web-{9C1CF000-DE60-EB8C-F974-A1E877C8A5DF}" dt="2025-01-06T08:22:11.149" v="95" actId="14100"/>
          <ac:spMkLst>
            <pc:docMk/>
            <pc:sldMk cId="1345602780" sldId="291"/>
            <ac:spMk id="7" creationId="{4E64D23C-F136-470B-A0CA-546F6A7411D2}"/>
          </ac:spMkLst>
        </pc:spChg>
      </pc:sldChg>
      <pc:sldChg chg="delSp modSp delAnim">
        <pc:chgData name="Phạm Ngọc Lan" userId="S::pnlan@thtrungyen.edu.vn::244c8483-40fc-4145-99ed-ea15bd8c56c9" providerId="AD" clId="Web-{9C1CF000-DE60-EB8C-F974-A1E877C8A5DF}" dt="2025-01-06T08:21:29.555" v="92" actId="20577"/>
        <pc:sldMkLst>
          <pc:docMk/>
          <pc:sldMk cId="386439312" sldId="294"/>
        </pc:sldMkLst>
        <pc:spChg chg="mod">
          <ac:chgData name="Phạm Ngọc Lan" userId="S::pnlan@thtrungyen.edu.vn::244c8483-40fc-4145-99ed-ea15bd8c56c9" providerId="AD" clId="Web-{9C1CF000-DE60-EB8C-F974-A1E877C8A5DF}" dt="2025-01-06T08:21:29.555" v="92" actId="20577"/>
          <ac:spMkLst>
            <pc:docMk/>
            <pc:sldMk cId="386439312" sldId="294"/>
            <ac:spMk id="3" creationId="{4E64D23C-F136-470B-A0CA-546F6A7411D2}"/>
          </ac:spMkLst>
        </pc:spChg>
        <pc:spChg chg="mod">
          <ac:chgData name="Phạm Ngọc Lan" userId="S::pnlan@thtrungyen.edu.vn::244c8483-40fc-4145-99ed-ea15bd8c56c9" providerId="AD" clId="Web-{9C1CF000-DE60-EB8C-F974-A1E877C8A5DF}" dt="2025-01-06T08:20:50.039" v="87" actId="20577"/>
          <ac:spMkLst>
            <pc:docMk/>
            <pc:sldMk cId="386439312" sldId="294"/>
            <ac:spMk id="7" creationId="{00000000-0000-0000-0000-000000000000}"/>
          </ac:spMkLst>
        </pc:spChg>
        <pc:spChg chg="mod">
          <ac:chgData name="Phạm Ngọc Lan" userId="S::pnlan@thtrungyen.edu.vn::244c8483-40fc-4145-99ed-ea15bd8c56c9" providerId="AD" clId="Web-{9C1CF000-DE60-EB8C-F974-A1E877C8A5DF}" dt="2025-01-06T08:18:50.085" v="66" actId="20577"/>
          <ac:spMkLst>
            <pc:docMk/>
            <pc:sldMk cId="386439312" sldId="294"/>
            <ac:spMk id="8" creationId="{00000000-0000-0000-0000-000000000000}"/>
          </ac:spMkLst>
        </pc:spChg>
        <pc:spChg chg="del">
          <ac:chgData name="Phạm Ngọc Lan" userId="S::pnlan@thtrungyen.edu.vn::244c8483-40fc-4145-99ed-ea15bd8c56c9" providerId="AD" clId="Web-{9C1CF000-DE60-EB8C-F974-A1E877C8A5DF}" dt="2025-01-06T08:16:44.209" v="20"/>
          <ac:spMkLst>
            <pc:docMk/>
            <pc:sldMk cId="386439312" sldId="294"/>
            <ac:spMk id="9" creationId="{00000000-0000-0000-0000-000000000000}"/>
          </ac:spMkLst>
        </pc:spChg>
        <pc:spChg chg="mod">
          <ac:chgData name="Phạm Ngọc Lan" userId="S::pnlan@thtrungyen.edu.vn::244c8483-40fc-4145-99ed-ea15bd8c56c9" providerId="AD" clId="Web-{9C1CF000-DE60-EB8C-F974-A1E877C8A5DF}" dt="2025-01-06T08:19:12.835" v="73" actId="20577"/>
          <ac:spMkLst>
            <pc:docMk/>
            <pc:sldMk cId="386439312" sldId="294"/>
            <ac:spMk id="10" creationId="{00000000-0000-0000-0000-000000000000}"/>
          </ac:spMkLst>
        </pc:spChg>
        <pc:spChg chg="del">
          <ac:chgData name="Phạm Ngọc Lan" userId="S::pnlan@thtrungyen.edu.vn::244c8483-40fc-4145-99ed-ea15bd8c56c9" providerId="AD" clId="Web-{9C1CF000-DE60-EB8C-F974-A1E877C8A5DF}" dt="2025-01-06T08:16:38.991" v="19"/>
          <ac:spMkLst>
            <pc:docMk/>
            <pc:sldMk cId="386439312" sldId="294"/>
            <ac:spMk id="22" creationId="{00000000-0000-0000-0000-000000000000}"/>
          </ac:spMkLst>
        </pc:spChg>
        <pc:picChg chg="del">
          <ac:chgData name="Phạm Ngọc Lan" userId="S::pnlan@thtrungyen.edu.vn::244c8483-40fc-4145-99ed-ea15bd8c56c9" providerId="AD" clId="Web-{9C1CF000-DE60-EB8C-F974-A1E877C8A5DF}" dt="2025-01-06T08:21:16.102" v="91"/>
          <ac:picMkLst>
            <pc:docMk/>
            <pc:sldMk cId="386439312" sldId="294"/>
            <ac:picMk id="2" creationId="{5E7E28DD-E688-432A-A09A-0DC87EA769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4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3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1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88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87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84" algn="l" defTabSz="9143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394" indent="0" algn="ctr">
              <a:buNone/>
              <a:defRPr/>
            </a:lvl3pPr>
            <a:lvl4pPr marL="1371594" indent="0" algn="ctr">
              <a:buNone/>
              <a:defRPr/>
            </a:lvl4pPr>
            <a:lvl5pPr marL="1828793" indent="0" algn="ctr">
              <a:buNone/>
              <a:defRPr/>
            </a:lvl5pPr>
            <a:lvl6pPr marL="2285991" indent="0" algn="ctr">
              <a:buNone/>
              <a:defRPr/>
            </a:lvl6pPr>
            <a:lvl7pPr marL="2743188" indent="0" algn="ctr">
              <a:buNone/>
              <a:defRPr/>
            </a:lvl7pPr>
            <a:lvl8pPr marL="3200387" indent="0" algn="ctr">
              <a:buNone/>
              <a:defRPr/>
            </a:lvl8pPr>
            <a:lvl9pPr marL="36575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200" indent="0">
              <a:buNone/>
              <a:defRPr sz="1700"/>
            </a:lvl2pPr>
            <a:lvl3pPr marL="914394" indent="0">
              <a:buNone/>
              <a:defRPr sz="1600"/>
            </a:lvl3pPr>
            <a:lvl4pPr marL="1371594" indent="0">
              <a:buNone/>
              <a:defRPr sz="1400"/>
            </a:lvl4pPr>
            <a:lvl5pPr marL="1828793" indent="0">
              <a:buNone/>
              <a:defRPr sz="1400"/>
            </a:lvl5pPr>
            <a:lvl6pPr marL="2285991" indent="0">
              <a:buNone/>
              <a:defRPr sz="1400"/>
            </a:lvl6pPr>
            <a:lvl7pPr marL="2743188" indent="0">
              <a:buNone/>
              <a:defRPr sz="1400"/>
            </a:lvl7pPr>
            <a:lvl8pPr marL="3200387" indent="0">
              <a:buNone/>
              <a:defRPr sz="1400"/>
            </a:lvl8pPr>
            <a:lvl9pPr marL="36575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4" indent="0">
              <a:buNone/>
              <a:defRPr sz="10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1" rIns="91440" bIns="45721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4" indent="0">
              <a:buNone/>
              <a:defRPr sz="2400"/>
            </a:lvl3pPr>
            <a:lvl4pPr marL="1371594" indent="0">
              <a:buNone/>
              <a:defRPr sz="2100"/>
            </a:lvl4pPr>
            <a:lvl5pPr marL="1828793" indent="0">
              <a:buNone/>
              <a:defRPr sz="2100"/>
            </a:lvl5pPr>
            <a:lvl6pPr marL="2285991" indent="0">
              <a:buNone/>
              <a:defRPr sz="2100"/>
            </a:lvl6pPr>
            <a:lvl7pPr marL="2743188" indent="0">
              <a:buNone/>
              <a:defRPr sz="2100"/>
            </a:lvl7pPr>
            <a:lvl8pPr marL="3200387" indent="0">
              <a:buNone/>
              <a:defRPr sz="2100"/>
            </a:lvl8pPr>
            <a:lvl9pPr marL="3657584" indent="0">
              <a:buNone/>
              <a:defRPr sz="2100"/>
            </a:lvl9pPr>
          </a:lstStyle>
          <a:p>
            <a:pPr marL="0" marR="0" lvl="0" indent="0" algn="l" defTabSz="91439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4" indent="0">
              <a:buNone/>
              <a:defRPr sz="10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5349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8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394" indent="0" algn="ctr">
              <a:buNone/>
            </a:lvl3pPr>
            <a:lvl4pPr marL="1371594" indent="0" algn="ctr">
              <a:buNone/>
            </a:lvl4pPr>
            <a:lvl5pPr marL="1828793" indent="0" algn="ctr">
              <a:buNone/>
            </a:lvl5pPr>
            <a:lvl6pPr marL="2285991" indent="0" algn="ctr">
              <a:buNone/>
            </a:lvl6pPr>
            <a:lvl7pPr marL="2743188" indent="0" algn="ctr">
              <a:buNone/>
            </a:lvl7pPr>
            <a:lvl8pPr marL="3200387" indent="0" algn="ctr">
              <a:buNone/>
            </a:lvl8pPr>
            <a:lvl9pPr marL="365758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3444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92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5" y="666749"/>
            <a:ext cx="5720741" cy="639763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8" y="666749"/>
            <a:ext cx="5722988" cy="639763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5" y="1316041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8" y="1316041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799" y="60198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1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7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799" y="584912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1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8" cy="4800600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1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22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840" indent="0" algn="ctr">
              <a:buNone/>
              <a:defRPr sz="1900"/>
            </a:lvl4pPr>
            <a:lvl5pPr marL="2177120" indent="0" algn="ctr">
              <a:buNone/>
              <a:defRPr sz="1900"/>
            </a:lvl5pPr>
            <a:lvl6pPr marL="2721399" indent="0" algn="ctr">
              <a:buNone/>
              <a:defRPr sz="1900"/>
            </a:lvl6pPr>
            <a:lvl7pPr marL="3265679" indent="0" algn="ctr">
              <a:buNone/>
              <a:defRPr sz="1900"/>
            </a:lvl7pPr>
            <a:lvl8pPr marL="3809957" indent="0" algn="ctr">
              <a:buNone/>
              <a:defRPr sz="1900"/>
            </a:lvl8pPr>
            <a:lvl9pPr marL="4354237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8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56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54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3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9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2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98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3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7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840" indent="0">
              <a:buNone/>
              <a:defRPr sz="1900" b="1"/>
            </a:lvl4pPr>
            <a:lvl5pPr marL="2177120" indent="0">
              <a:buNone/>
              <a:defRPr sz="1900" b="1"/>
            </a:lvl5pPr>
            <a:lvl6pPr marL="2721399" indent="0">
              <a:buNone/>
              <a:defRPr sz="1900" b="1"/>
            </a:lvl6pPr>
            <a:lvl7pPr marL="3265679" indent="0">
              <a:buNone/>
              <a:defRPr sz="1900" b="1"/>
            </a:lvl7pPr>
            <a:lvl8pPr marL="3809957" indent="0">
              <a:buNone/>
              <a:defRPr sz="1900" b="1"/>
            </a:lvl8pPr>
            <a:lvl9pPr marL="435423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840" indent="0">
              <a:buNone/>
              <a:defRPr sz="1900" b="1"/>
            </a:lvl4pPr>
            <a:lvl5pPr marL="2177120" indent="0">
              <a:buNone/>
              <a:defRPr sz="1900" b="1"/>
            </a:lvl5pPr>
            <a:lvl6pPr marL="2721399" indent="0">
              <a:buNone/>
              <a:defRPr sz="1900" b="1"/>
            </a:lvl6pPr>
            <a:lvl7pPr marL="3265679" indent="0">
              <a:buNone/>
              <a:defRPr sz="1900" b="1"/>
            </a:lvl7pPr>
            <a:lvl8pPr marL="3809957" indent="0">
              <a:buNone/>
              <a:defRPr sz="1900" b="1"/>
            </a:lvl8pPr>
            <a:lvl9pPr marL="435423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86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49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6" y="987441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840" indent="0">
              <a:buNone/>
              <a:defRPr sz="1300"/>
            </a:lvl4pPr>
            <a:lvl5pPr marL="2177120" indent="0">
              <a:buNone/>
              <a:defRPr sz="1300"/>
            </a:lvl5pPr>
            <a:lvl6pPr marL="2721399" indent="0">
              <a:buNone/>
              <a:defRPr sz="1300"/>
            </a:lvl6pPr>
            <a:lvl7pPr marL="3265679" indent="0">
              <a:buNone/>
              <a:defRPr sz="1300"/>
            </a:lvl7pPr>
            <a:lvl8pPr marL="3809957" indent="0">
              <a:buNone/>
              <a:defRPr sz="1300"/>
            </a:lvl8pPr>
            <a:lvl9pPr marL="43542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4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06" y="987441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840" indent="0">
              <a:buNone/>
              <a:defRPr sz="2400"/>
            </a:lvl4pPr>
            <a:lvl5pPr marL="2177120" indent="0">
              <a:buNone/>
              <a:defRPr sz="2400"/>
            </a:lvl5pPr>
            <a:lvl6pPr marL="2721399" indent="0">
              <a:buNone/>
              <a:defRPr sz="2400"/>
            </a:lvl6pPr>
            <a:lvl7pPr marL="3265679" indent="0">
              <a:buNone/>
              <a:defRPr sz="2400"/>
            </a:lvl7pPr>
            <a:lvl8pPr marL="3809957" indent="0">
              <a:buNone/>
              <a:defRPr sz="2400"/>
            </a:lvl8pPr>
            <a:lvl9pPr marL="4354237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3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840" indent="0">
              <a:buNone/>
              <a:defRPr sz="1300"/>
            </a:lvl4pPr>
            <a:lvl5pPr marL="2177120" indent="0">
              <a:buNone/>
              <a:defRPr sz="1300"/>
            </a:lvl5pPr>
            <a:lvl6pPr marL="2721399" indent="0">
              <a:buNone/>
              <a:defRPr sz="1300"/>
            </a:lvl6pPr>
            <a:lvl7pPr marL="3265679" indent="0">
              <a:buNone/>
              <a:defRPr sz="1300"/>
            </a:lvl7pPr>
            <a:lvl8pPr marL="3809957" indent="0">
              <a:buNone/>
              <a:defRPr sz="1300"/>
            </a:lvl8pPr>
            <a:lvl9pPr marL="43542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1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40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52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451411"/>
                <a:endParaRPr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451411"/>
              <a:endParaRPr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1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2" y="9894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7" y="9475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2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1" y="16033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5" y="15614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31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0" y="22171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6" y="21752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9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9" y="28310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8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8" y="34449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57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7" y="40588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66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2" y="46308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75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5" y="528659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6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84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3" y="590046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9" y="58585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81630" tIns="81630" rIns="81630" bIns="81630" anchor="ctr" anchorCtr="0">
            <a:noAutofit/>
          </a:bodyPr>
          <a:lstStyle/>
          <a:p>
            <a:pPr defTabSz="1451411"/>
            <a:endParaRPr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8" indent="0">
              <a:buNone/>
              <a:defRPr sz="2700" b="1"/>
            </a:lvl2pPr>
            <a:lvl3pPr marL="1219194" indent="0">
              <a:buNone/>
              <a:defRPr sz="2400" b="1"/>
            </a:lvl3pPr>
            <a:lvl4pPr marL="1828793" indent="0">
              <a:buNone/>
              <a:defRPr sz="2100" b="1"/>
            </a:lvl4pPr>
            <a:lvl5pPr marL="2438391" indent="0">
              <a:buNone/>
              <a:defRPr sz="2100" b="1"/>
            </a:lvl5pPr>
            <a:lvl6pPr marL="3047987" indent="0">
              <a:buNone/>
              <a:defRPr sz="2100" b="1"/>
            </a:lvl6pPr>
            <a:lvl7pPr marL="3657584" indent="0">
              <a:buNone/>
              <a:defRPr sz="2100" b="1"/>
            </a:lvl7pPr>
            <a:lvl8pPr marL="4267181" indent="0">
              <a:buNone/>
              <a:defRPr sz="2100" b="1"/>
            </a:lvl8pPr>
            <a:lvl9pPr marL="4876781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9" y="198036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7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9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13282" cy="41550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fld id="{15E71900-10A2-4CC6-8A82-1659C4480C15}" type="slidenum">
              <a:rPr lang="zh-CN" altLang="en-US" sz="2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98" indent="0">
              <a:buNone/>
              <a:defRPr sz="3800"/>
            </a:lvl2pPr>
            <a:lvl3pPr marL="1219194" indent="0">
              <a:buNone/>
              <a:defRPr sz="3200"/>
            </a:lvl3pPr>
            <a:lvl4pPr marL="1828793" indent="0">
              <a:buNone/>
              <a:defRPr sz="2700"/>
            </a:lvl4pPr>
            <a:lvl5pPr marL="2438391" indent="0">
              <a:buNone/>
              <a:defRPr sz="2700"/>
            </a:lvl5pPr>
            <a:lvl6pPr marL="3047987" indent="0">
              <a:buNone/>
              <a:defRPr sz="2700"/>
            </a:lvl6pPr>
            <a:lvl7pPr marL="3657584" indent="0">
              <a:buNone/>
              <a:defRPr sz="2700"/>
            </a:lvl7pPr>
            <a:lvl8pPr marL="4267181" indent="0">
              <a:buNone/>
              <a:defRPr sz="2700"/>
            </a:lvl8pPr>
            <a:lvl9pPr marL="4876781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98" indent="0">
              <a:buNone/>
              <a:defRPr sz="1600"/>
            </a:lvl2pPr>
            <a:lvl3pPr marL="1219194" indent="0">
              <a:buNone/>
              <a:defRPr sz="1300"/>
            </a:lvl3pPr>
            <a:lvl4pPr marL="1828793" indent="0">
              <a:buNone/>
              <a:defRPr sz="1300"/>
            </a:lvl4pPr>
            <a:lvl5pPr marL="2438391" indent="0">
              <a:buNone/>
              <a:defRPr sz="1300"/>
            </a:lvl5pPr>
            <a:lvl6pPr marL="3047987" indent="0">
              <a:buNone/>
              <a:defRPr sz="1300"/>
            </a:lvl6pPr>
            <a:lvl7pPr marL="3657584" indent="0">
              <a:buNone/>
              <a:defRPr sz="1300"/>
            </a:lvl7pPr>
            <a:lvl8pPr marL="4267181" indent="0">
              <a:buNone/>
              <a:defRPr sz="1300"/>
            </a:lvl8pPr>
            <a:lvl9pPr marL="4876781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9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94" indent="-381000" algn="l" defTabSz="1219194" rtl="0" eaLnBrk="1" latinLnBrk="0" hangingPunct="1">
        <a:spcBef>
          <a:spcPts val="13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4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92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8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7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3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81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81" indent="-304800" algn="l" defTabSz="1219194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8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3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9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1" rIns="91440" bIns="45721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5276-1AEB-40DE-B709-E2412D253DE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5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7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994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94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392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588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788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8987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183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 lIns="91440" tIns="45721" rIns="91440" bIns="4572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lIns="91440" tIns="45721" rIns="91440" bIns="457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91440" tIns="45721" rIns="91440" bIns="45721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799" y="1057988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94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94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92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88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788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87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183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9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8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8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101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4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2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9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9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7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7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8" y="1532925"/>
            <a:ext cx="8809796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0004" y="3754623"/>
            <a:ext cx="6530954" cy="1569662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48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4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9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2" y="5925279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5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1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5" y="221450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61"/>
            <a:ext cx="8609131" cy="1384879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9" y="5008970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6" y="1023622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557335" y="2416812"/>
            <a:ext cx="7343774" cy="3048000"/>
          </a:xfrm>
          <a:prstGeom prst="rect">
            <a:avLst/>
          </a:prstGeom>
        </p:spPr>
        <p:txBody>
          <a:bodyPr spcFirstLastPara="1" wrap="none" lIns="91440" tIns="45721" rIns="91440" bIns="45721" fromWordArt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6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6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 con </a:t>
            </a: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luôn</a:t>
            </a:r>
            <a:endParaRPr lang="en-US" sz="6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6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6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6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3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50455" y="5316455"/>
            <a:ext cx="893929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1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5" y="29369"/>
            <a:ext cx="788513" cy="18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" y="0"/>
            <a:ext cx="827514" cy="18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193" y="-977462"/>
            <a:ext cx="15150661" cy="8182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95" y="4388906"/>
            <a:ext cx="2981202" cy="24690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14347" y="485075"/>
            <a:ext cx="75904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GB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09137" y="3358055"/>
            <a:ext cx="591208" cy="72521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36307" y="2138699"/>
            <a:ext cx="7217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A. 78 :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2             B.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C. 120 + 0 – 2    D. 15 x 4 - 9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972395"/>
      </p:ext>
    </p:ext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8">
            <a:extLst>
              <a:ext uri="{FF2B5EF4-FFF2-40B4-BE49-F238E27FC236}">
                <a16:creationId xmlns:a16="http://schemas.microsoft.com/office/drawing/2014/main" id="{F752D833-3F85-435C-BBEA-300A076CFEDF}"/>
              </a:ext>
            </a:extLst>
          </p:cNvPr>
          <p:cNvGrpSpPr>
            <a:grpSpLocks/>
          </p:cNvGrpSpPr>
          <p:nvPr/>
        </p:nvGrpSpPr>
        <p:grpSpPr bwMode="auto">
          <a:xfrm>
            <a:off x="3132233" y="1227982"/>
            <a:ext cx="5858194" cy="1838965"/>
            <a:chOff x="1981200" y="-22001"/>
            <a:chExt cx="5257801" cy="4558785"/>
          </a:xfrm>
        </p:grpSpPr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C7E7D220-549B-4EDE-BF9D-57F740523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760" y="113925"/>
              <a:ext cx="165798" cy="118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5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60E990BF-9F61-4A5F-973E-DDD59136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-22001"/>
              <a:ext cx="5257801" cy="4558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Thứ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Hai </a:t>
              </a:r>
              <a:r>
                <a:rPr lang="en-US" altLang="en-US" sz="25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ngày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3 </a:t>
              </a:r>
              <a:r>
                <a:rPr lang="en-US" altLang="en-US" sz="25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tháng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5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altLang="en-US" sz="25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2021</a:t>
              </a:r>
              <a:endPara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vi-VN" altLang="en-US" sz="17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Cô giáo lớp em</a:t>
              </a:r>
              <a:endParaRPr lang="vi-VN" altLang="en-US" sz="1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6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10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en-US" altLang="en-US" sz="25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FC7FB1D6-D3F3-42C8-AFEB-5D93FA0E9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495" y="1171216"/>
              <a:ext cx="3216596" cy="118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iếng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1D0CCB-97EF-4BC4-B6A9-02013650D542}"/>
                </a:ext>
              </a:extLst>
            </p:cNvPr>
            <p:cNvCxnSpPr/>
            <p:nvPr/>
          </p:nvCxnSpPr>
          <p:spPr>
            <a:xfrm flipV="1">
              <a:off x="3546403" y="2064285"/>
              <a:ext cx="1977574" cy="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>
            <a:extLst>
              <a:ext uri="{FF2B5EF4-FFF2-40B4-BE49-F238E27FC236}">
                <a16:creationId xmlns:a16="http://schemas.microsoft.com/office/drawing/2014/main" id="{338DFFC6-F053-4193-891F-A85FFC7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162" y="2641279"/>
            <a:ext cx="4003764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 i="1">
                <a:solidFill>
                  <a:schemeClr val="bg1"/>
                </a:solidFill>
                <a:latin typeface="Times New Roman" panose="02020603050405020304" pitchFamily="18" charset="0"/>
              </a:rPr>
              <a:t>Nguyễn Xuân Sanh</a:t>
            </a:r>
            <a:endParaRPr lang="en-US" altLang="en-US" sz="25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249D4765-C270-4658-8B4D-D3C84398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101" y="3114751"/>
            <a:ext cx="212559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Luyện đọc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6164CD1C-F8AB-4F43-A598-48F66224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503" y="3116463"/>
            <a:ext cx="3261520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Tìm hiểu bài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AFA5F6-5AD3-4EE4-AC62-C4F75B155FC8}"/>
              </a:ext>
            </a:extLst>
          </p:cNvPr>
          <p:cNvCxnSpPr>
            <a:cxnSpLocks/>
          </p:cNvCxnSpPr>
          <p:nvPr/>
        </p:nvCxnSpPr>
        <p:spPr bwMode="auto">
          <a:xfrm>
            <a:off x="6464485" y="3114749"/>
            <a:ext cx="0" cy="21625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">
            <a:extLst>
              <a:ext uri="{FF2B5EF4-FFF2-40B4-BE49-F238E27FC236}">
                <a16:creationId xmlns:a16="http://schemas.microsoft.com/office/drawing/2014/main" id="{71F225F9-984F-414D-9BC7-44693963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235" y="3596711"/>
            <a:ext cx="995316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Từ: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E8179D4-0E71-4629-8506-887AD1A4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563" y="3596711"/>
            <a:ext cx="995316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cũng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CC0B524E-7785-4A1F-BEC3-A8D598F3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597" y="3596711"/>
            <a:ext cx="148751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, thoảng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0BADF14A-6B29-4BFE-A9C1-E6722EE8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66" y="3591207"/>
            <a:ext cx="1935852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, ngắm mãi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5E30A66F-62EA-4248-8C08-9A599777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71" y="4064827"/>
            <a:ext cx="1487515" cy="5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>
                <a:solidFill>
                  <a:schemeClr val="bg1"/>
                </a:solidFill>
                <a:latin typeface="Times New Roman" panose="02020603050405020304" pitchFamily="18" charset="0"/>
              </a:rPr>
              <a:t>Câu: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" descr="C:\Users\Administrator\Pictures\bảng.jpg">
            <a:extLst>
              <a:ext uri="{FF2B5EF4-FFF2-40B4-BE49-F238E27FC236}">
                <a16:creationId xmlns:a16="http://schemas.microsoft.com/office/drawing/2014/main" id="{8189EB45-00CC-408B-AB5B-C9B3730D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09"/>
            <a:ext cx="1229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BE44DAF-B45A-4B2E-93FF-89250FCB0802}"/>
              </a:ext>
            </a:extLst>
          </p:cNvPr>
          <p:cNvSpPr txBox="1"/>
          <p:nvPr/>
        </p:nvSpPr>
        <p:spPr>
          <a:xfrm>
            <a:off x="1567393" y="214526"/>
            <a:ext cx="9601065" cy="164440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vi-VN" sz="4400" b="1" dirty="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endParaRPr lang="en-US" sz="4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D4DBD9-05C7-4CB3-9373-2AB8C900A0CD}"/>
              </a:ext>
            </a:extLst>
          </p:cNvPr>
          <p:cNvSpPr txBox="1"/>
          <p:nvPr/>
        </p:nvSpPr>
        <p:spPr>
          <a:xfrm>
            <a:off x="1317044" y="1858931"/>
            <a:ext cx="10027540" cy="7313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816428">
              <a:spcBef>
                <a:spcPts val="537"/>
              </a:spcBef>
              <a:spcAft>
                <a:spcPts val="1071"/>
              </a:spcAft>
            </a:pPr>
            <a:r>
              <a:rPr lang="vi-VN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Bài 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42: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(</a:t>
            </a:r>
            <a:r>
              <a:rPr lang="en-US" altLang="zh-CN" sz="3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3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1)</a:t>
            </a:r>
            <a:endParaRPr lang="vi-VN" altLang="zh-CN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小考拉体" panose="02000503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9DF75A-D6E7-442E-A0A1-D89F73D8F7DD}"/>
              </a:ext>
            </a:extLst>
          </p:cNvPr>
          <p:cNvCxnSpPr>
            <a:cxnSpLocks/>
          </p:cNvCxnSpPr>
          <p:nvPr/>
        </p:nvCxnSpPr>
        <p:spPr bwMode="auto">
          <a:xfrm>
            <a:off x="5943923" y="1600578"/>
            <a:ext cx="983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49CFB77-8684-4AD2-AA34-498F3E73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84115" y="1953948"/>
            <a:ext cx="152421" cy="1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55" y="134332"/>
            <a:ext cx="3285850" cy="998475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685985" y="1070502"/>
            <a:ext cx="665908" cy="5700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ED5E11-DA94-495F-B7E4-805A461F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7" y="1162071"/>
            <a:ext cx="135486" cy="88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3425" y="994257"/>
            <a:ext cx="495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0347" y="1561758"/>
            <a:ext cx="8861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a, 47 + 36 – 50                 b, 731 – 680 + 19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c, 85 : 5 x 4                      d, 63 x 2 : 7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1351894" y="2620204"/>
            <a:ext cx="4164426" cy="412744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3845" y="3159357"/>
            <a:ext cx="4291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a, 47 + 36 – 50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= 83 – 50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= 33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b, 731 – 680 + 19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= 51+ 19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= 70</a:t>
            </a:r>
          </a:p>
          <a:p>
            <a:endParaRPr lang="en-US" sz="3400" dirty="0"/>
          </a:p>
        </p:txBody>
      </p:sp>
      <p:sp>
        <p:nvSpPr>
          <p:cNvPr id="22" name="Horizontal Scroll 21"/>
          <p:cNvSpPr/>
          <p:nvPr/>
        </p:nvSpPr>
        <p:spPr>
          <a:xfrm>
            <a:off x="6061723" y="2596268"/>
            <a:ext cx="4164426" cy="412744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9764" y="3105482"/>
            <a:ext cx="41778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c, 85 : 5 x 4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= 17 x 4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= 68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d, 63 x 2 : 7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= 126 : 7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 = 18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0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685985" y="975252"/>
            <a:ext cx="665908" cy="7486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vi-VN" sz="3800" b="1" dirty="0">
                <a:solidFill>
                  <a:prstClr val="white"/>
                </a:solidFill>
                <a:latin typeface="Times New Roman"/>
                <a:cs typeface="Times New Roman"/>
              </a:rPr>
              <a:t>1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ED5E11-DA94-495F-B7E4-805A461F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237" y="1162071"/>
            <a:ext cx="135486" cy="88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3425" y="994257"/>
            <a:ext cx="495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0347" y="1561758"/>
            <a:ext cx="88618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a, 192 - 23 x 4               c, </a:t>
            </a:r>
            <a:r>
              <a:rPr lang="en-US" sz="3400" dirty="0">
                <a:latin typeface="Times New Roman"/>
                <a:cs typeface="Times New Roman"/>
              </a:rPr>
              <a:t>14 x 6 – 29</a:t>
            </a:r>
          </a:p>
          <a:p>
            <a:r>
              <a:rPr lang="en-US" sz="3600" dirty="0">
                <a:latin typeface="Times New Roman"/>
                <a:cs typeface="Times New Roman"/>
              </a:rPr>
              <a:t>b, 63 x 2 : 7                   d, 348 + 84 : 6 </a:t>
            </a:r>
            <a:endParaRPr lang="en-US"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532" y="2961137"/>
            <a:ext cx="4291304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00" dirty="0">
                <a:latin typeface="Times New Roman"/>
                <a:cs typeface="Times New Roman"/>
              </a:rPr>
              <a:t>a, 192 - 23 x 4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latin typeface="Times New Roman"/>
                <a:cs typeface="Times New Roman"/>
              </a:rPr>
              <a:t>= 192- 92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latin typeface="Times New Roman"/>
                <a:cs typeface="Times New Roman"/>
              </a:rPr>
              <a:t>= 100</a:t>
            </a:r>
          </a:p>
          <a:p>
            <a:r>
              <a:rPr lang="en-US" sz="3400" dirty="0">
                <a:latin typeface="Times New Roman"/>
                <a:cs typeface="Times New Roman"/>
              </a:rPr>
              <a:t>b, 63 x 2 : 7</a:t>
            </a:r>
          </a:p>
          <a:p>
            <a:r>
              <a:rPr lang="en-US" sz="3400">
                <a:latin typeface="Times New Roman"/>
                <a:cs typeface="Times New Roman"/>
              </a:rPr>
              <a:t>  = 126 : 7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latin typeface="Times New Roman"/>
                <a:cs typeface="Times New Roman"/>
              </a:rPr>
              <a:t>  = 18</a:t>
            </a:r>
          </a:p>
          <a:p>
            <a:endParaRPr lang="en-US" sz="3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8233" y="3105482"/>
            <a:ext cx="4177862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400" dirty="0">
                <a:latin typeface="Times New Roman"/>
                <a:cs typeface="Times New Roman"/>
              </a:rPr>
              <a:t>c, 14 x 6 – 29</a:t>
            </a:r>
          </a:p>
          <a:p>
            <a:r>
              <a:rPr lang="en-US" sz="3400" dirty="0">
                <a:latin typeface="Times New Roman"/>
                <a:cs typeface="Times New Roman"/>
              </a:rPr>
              <a:t>   = 84 - 29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latin typeface="Times New Roman"/>
                <a:cs typeface="Times New Roman"/>
              </a:rPr>
              <a:t>   = 55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d, 348 + 84 : 6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= 348 + 14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 = 362</a:t>
            </a:r>
          </a:p>
          <a:p>
            <a:endParaRPr lang="en-US" sz="3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91" y="219591"/>
            <a:ext cx="4232144" cy="94157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163616" y="3935848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54965" y="241321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19115" y="393191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77855" y="392666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685985" y="1106220"/>
            <a:ext cx="665908" cy="83202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1497723" y="1070501"/>
            <a:ext cx="9364717" cy="1715827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4511" y="1108869"/>
            <a:ext cx="8864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kg,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45 kg.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gam?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92710" y="3159447"/>
            <a:ext cx="9269730" cy="3241354"/>
          </a:xfrm>
          <a:prstGeom prst="wedgeRoundRectCallout">
            <a:avLst>
              <a:gd name="adj1" fmla="val -14712"/>
              <a:gd name="adj2" fmla="val -65752"/>
              <a:gd name="adj3" fmla="val 16667"/>
            </a:avLst>
          </a:prstGeom>
          <a:ln w="5715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30 x 3= 90 (kg)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     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+ 45 = 135 (kg) </a:t>
            </a:r>
          </a:p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135 kg</a:t>
            </a:r>
          </a:p>
        </p:txBody>
      </p:sp>
    </p:spTree>
    <p:extLst>
      <p:ext uri="{BB962C8B-B14F-4D97-AF65-F5344CB8AC3E}">
        <p14:creationId xmlns:p14="http://schemas.microsoft.com/office/powerpoint/2010/main" val="13456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91" y="219591"/>
            <a:ext cx="4232144" cy="94157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163616" y="3935848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54965" y="241321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19115" y="393191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77855" y="3926662"/>
            <a:ext cx="788276" cy="74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685984" y="1161166"/>
            <a:ext cx="874801" cy="7149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45" y="1272573"/>
            <a:ext cx="8891751" cy="464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0357" y="4997664"/>
            <a:ext cx="4398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C, D </a:t>
            </a:r>
          </a:p>
        </p:txBody>
      </p:sp>
    </p:spTree>
    <p:extLst>
      <p:ext uri="{BB962C8B-B14F-4D97-AF65-F5344CB8AC3E}">
        <p14:creationId xmlns:p14="http://schemas.microsoft.com/office/powerpoint/2010/main" val="13456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3555" y="-295504"/>
            <a:ext cx="12350350" cy="7209695"/>
            <a:chOff x="0" y="-21720"/>
            <a:chExt cx="1227678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21720"/>
              <a:ext cx="12276788" cy="6858000"/>
            </a:xfrm>
            <a:prstGeom prst="rect">
              <a:avLst/>
            </a:prstGeom>
            <a:solidFill>
              <a:srgbClr val="F7C9BA"/>
            </a:solidFill>
            <a:ln>
              <a:solidFill>
                <a:srgbClr val="F7C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3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6" t="-188" r="18701" b="27512"/>
            <a:stretch>
              <a:fillRect/>
            </a:stretch>
          </p:blipFill>
          <p:spPr>
            <a:xfrm flipH="1">
              <a:off x="10357367" y="3200778"/>
              <a:ext cx="1899395" cy="3277673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"/>
          <a:stretch/>
        </p:blipFill>
        <p:spPr bwMode="auto">
          <a:xfrm>
            <a:off x="1038895" y="1401581"/>
            <a:ext cx="10566897" cy="2575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图片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85612" y="3603160"/>
            <a:ext cx="3080283" cy="32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4837" y="-312761"/>
            <a:ext cx="5158533" cy="1274458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71111" y="1464651"/>
            <a:ext cx="860296" cy="83712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10"/>
            <a:r>
              <a:rPr lang="en-US" sz="3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494671" y="4477407"/>
            <a:ext cx="7469135" cy="2234026"/>
          </a:xfrm>
          <a:prstGeom prst="cloudCallout">
            <a:avLst>
              <a:gd name="adj1" fmla="val 30209"/>
              <a:gd name="adj2" fmla="val -79346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31021" y="4815132"/>
            <a:ext cx="5013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5 + 5 – 5= 5</a:t>
            </a:r>
          </a:p>
          <a:p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– 5 + 5= 5</a:t>
            </a:r>
          </a:p>
        </p:txBody>
      </p:sp>
    </p:spTree>
    <p:extLst>
      <p:ext uri="{BB962C8B-B14F-4D97-AF65-F5344CB8AC3E}">
        <p14:creationId xmlns:p14="http://schemas.microsoft.com/office/powerpoint/2010/main" val="39146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68" y="-49199"/>
            <a:ext cx="2946965" cy="22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7450" y="1290870"/>
            <a:ext cx="7593772" cy="31379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TRẢI NGHIỆM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0138" y="2283905"/>
            <a:ext cx="84434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 hái 10 bông hoa, An hái được 20 bông hoa. Sau đó cả hai bạn gói số hoa vừa hái thành 3 bó. Hỏi mỗi bó có bao nhiêu bông hoa?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7" y="4660490"/>
            <a:ext cx="10760978" cy="23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E8E591-C637-43E0-B0B1-780071C5D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bae8b-93bb-44fa-b79c-ae2e3c4b5ffa"/>
    <ds:schemaRef ds:uri="04428cd5-0689-4562-8eaa-c57d4739e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DDB93B-709D-466A-8A6A-B69BC41CA612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3.xml><?xml version="1.0" encoding="utf-8"?>
<ds:datastoreItem xmlns:ds="http://schemas.openxmlformats.org/officeDocument/2006/customXml" ds:itemID="{D2EF7419-23E7-41B2-91C1-F519F6A10B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446</Words>
  <Application>Microsoft Office PowerPoint</Application>
  <PresentationFormat>Widescreen</PresentationFormat>
  <Paragraphs>77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主题​​</vt:lpstr>
      <vt:lpstr>1_Default Design</vt:lpstr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Vinh University</cp:lastModifiedBy>
  <cp:revision>116</cp:revision>
  <dcterms:created xsi:type="dcterms:W3CDTF">2021-05-22T03:38:00Z</dcterms:created>
  <dcterms:modified xsi:type="dcterms:W3CDTF">2025-01-06T08:22:11Z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  <property fmtid="{D5CDD505-2E9C-101B-9397-08002B2CF9AE}" pid="3" name="ContentTypeId">
    <vt:lpwstr>0x010100D136222746B9DD4E9009FC74C2167E69</vt:lpwstr>
  </property>
</Properties>
</file>