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9" r:id="rId5"/>
  </p:sldMasterIdLst>
  <p:notesMasterIdLst>
    <p:notesMasterId r:id="rId21"/>
  </p:notesMasterIdLst>
  <p:sldIdLst>
    <p:sldId id="263" r:id="rId6"/>
    <p:sldId id="271" r:id="rId7"/>
    <p:sldId id="264" r:id="rId8"/>
    <p:sldId id="265" r:id="rId9"/>
    <p:sldId id="256" r:id="rId10"/>
    <p:sldId id="262" r:id="rId11"/>
    <p:sldId id="257" r:id="rId12"/>
    <p:sldId id="258" r:id="rId13"/>
    <p:sldId id="259" r:id="rId14"/>
    <p:sldId id="269" r:id="rId15"/>
    <p:sldId id="266" r:id="rId16"/>
    <p:sldId id="267" r:id="rId17"/>
    <p:sldId id="270" r:id="rId18"/>
    <p:sldId id="26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89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D452-E30A-484A-83BA-593D1348B31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189A1-8469-4BA7-A932-0749F232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5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0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3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700" b="1"/>
            </a:lvl2pPr>
            <a:lvl3pPr marL="1219194" indent="0">
              <a:buNone/>
              <a:defRPr sz="2400" b="1"/>
            </a:lvl3pPr>
            <a:lvl4pPr marL="1828793" indent="0">
              <a:buNone/>
              <a:defRPr sz="2100" b="1"/>
            </a:lvl4pPr>
            <a:lvl5pPr marL="2438391" indent="0">
              <a:buNone/>
              <a:defRPr sz="2100" b="1"/>
            </a:lvl5pPr>
            <a:lvl6pPr marL="3047987" indent="0">
              <a:buNone/>
              <a:defRPr sz="2100" b="1"/>
            </a:lvl6pPr>
            <a:lvl7pPr marL="3657584" indent="0">
              <a:buNone/>
              <a:defRPr sz="2100" b="1"/>
            </a:lvl7pPr>
            <a:lvl8pPr marL="4267181" indent="0">
              <a:buNone/>
              <a:defRPr sz="2100" b="1"/>
            </a:lvl8pPr>
            <a:lvl9pPr marL="4876781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700" b="1"/>
            </a:lvl2pPr>
            <a:lvl3pPr marL="1219194" indent="0">
              <a:buNone/>
              <a:defRPr sz="2400" b="1"/>
            </a:lvl3pPr>
            <a:lvl4pPr marL="1828793" indent="0">
              <a:buNone/>
              <a:defRPr sz="2100" b="1"/>
            </a:lvl4pPr>
            <a:lvl5pPr marL="2438391" indent="0">
              <a:buNone/>
              <a:defRPr sz="2100" b="1"/>
            </a:lvl5pPr>
            <a:lvl6pPr marL="3047987" indent="0">
              <a:buNone/>
              <a:defRPr sz="2100" b="1"/>
            </a:lvl6pPr>
            <a:lvl7pPr marL="3657584" indent="0">
              <a:buNone/>
              <a:defRPr sz="2100" b="1"/>
            </a:lvl7pPr>
            <a:lvl8pPr marL="4267181" indent="0">
              <a:buNone/>
              <a:defRPr sz="2100" b="1"/>
            </a:lvl8pPr>
            <a:lvl9pPr marL="4876781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9" y="198036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7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9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13282" cy="41550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defTabSz="914394"/>
            <a:fld id="{15E71900-10A2-4CC6-8A82-1659C4480C15}" type="slidenum">
              <a:rPr lang="zh-CN" altLang="en-US" sz="21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94"/>
              <a:t>‹#›</a:t>
            </a:fld>
            <a:endParaRPr lang="zh-CN" altLang="en-US" sz="21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8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4" indent="0">
              <a:buNone/>
              <a:defRPr sz="1300"/>
            </a:lvl3pPr>
            <a:lvl4pPr marL="1828793" indent="0">
              <a:buNone/>
              <a:defRPr sz="1300"/>
            </a:lvl4pPr>
            <a:lvl5pPr marL="2438391" indent="0">
              <a:buNone/>
              <a:defRPr sz="1300"/>
            </a:lvl5pPr>
            <a:lvl6pPr marL="3047987" indent="0">
              <a:buNone/>
              <a:defRPr sz="1300"/>
            </a:lvl6pPr>
            <a:lvl7pPr marL="3657584" indent="0">
              <a:buNone/>
              <a:defRPr sz="1300"/>
            </a:lvl7pPr>
            <a:lvl8pPr marL="4267181" indent="0">
              <a:buNone/>
              <a:defRPr sz="1300"/>
            </a:lvl8pPr>
            <a:lvl9pPr marL="4876781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39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98" indent="0">
              <a:buNone/>
              <a:defRPr sz="3800"/>
            </a:lvl2pPr>
            <a:lvl3pPr marL="1219194" indent="0">
              <a:buNone/>
              <a:defRPr sz="3200"/>
            </a:lvl3pPr>
            <a:lvl4pPr marL="1828793" indent="0">
              <a:buNone/>
              <a:defRPr sz="2700"/>
            </a:lvl4pPr>
            <a:lvl5pPr marL="2438391" indent="0">
              <a:buNone/>
              <a:defRPr sz="2700"/>
            </a:lvl5pPr>
            <a:lvl6pPr marL="3047987" indent="0">
              <a:buNone/>
              <a:defRPr sz="2700"/>
            </a:lvl6pPr>
            <a:lvl7pPr marL="3657584" indent="0">
              <a:buNone/>
              <a:defRPr sz="2700"/>
            </a:lvl7pPr>
            <a:lvl8pPr marL="4267181" indent="0">
              <a:buNone/>
              <a:defRPr sz="2700"/>
            </a:lvl8pPr>
            <a:lvl9pPr marL="4876781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4" indent="0">
              <a:buNone/>
              <a:defRPr sz="1300"/>
            </a:lvl3pPr>
            <a:lvl4pPr marL="1828793" indent="0">
              <a:buNone/>
              <a:defRPr sz="1300"/>
            </a:lvl4pPr>
            <a:lvl5pPr marL="2438391" indent="0">
              <a:buNone/>
              <a:defRPr sz="1300"/>
            </a:lvl5pPr>
            <a:lvl6pPr marL="3047987" indent="0">
              <a:buNone/>
              <a:defRPr sz="1300"/>
            </a:lvl6pPr>
            <a:lvl7pPr marL="3657584" indent="0">
              <a:buNone/>
              <a:defRPr sz="1300"/>
            </a:lvl7pPr>
            <a:lvl8pPr marL="4267181" indent="0">
              <a:buNone/>
              <a:defRPr sz="1300"/>
            </a:lvl8pPr>
            <a:lvl9pPr marL="4876781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2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5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93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394" indent="0" algn="ctr">
              <a:buNone/>
              <a:defRPr/>
            </a:lvl3pPr>
            <a:lvl4pPr marL="1371594" indent="0" algn="ctr">
              <a:buNone/>
              <a:defRPr/>
            </a:lvl4pPr>
            <a:lvl5pPr marL="1828793" indent="0" algn="ctr">
              <a:buNone/>
              <a:defRPr/>
            </a:lvl5pPr>
            <a:lvl6pPr marL="2285991" indent="0" algn="ctr">
              <a:buNone/>
              <a:defRPr/>
            </a:lvl6pPr>
            <a:lvl7pPr marL="2743188" indent="0" algn="ctr">
              <a:buNone/>
              <a:defRPr/>
            </a:lvl7pPr>
            <a:lvl8pPr marL="3200387" indent="0" algn="ctr">
              <a:buNone/>
              <a:defRPr/>
            </a:lvl8pPr>
            <a:lvl9pPr marL="36575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30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17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200" indent="0">
              <a:buNone/>
              <a:defRPr sz="1700"/>
            </a:lvl2pPr>
            <a:lvl3pPr marL="914394" indent="0">
              <a:buNone/>
              <a:defRPr sz="1600"/>
            </a:lvl3pPr>
            <a:lvl4pPr marL="1371594" indent="0">
              <a:buNone/>
              <a:defRPr sz="1400"/>
            </a:lvl4pPr>
            <a:lvl5pPr marL="1828793" indent="0">
              <a:buNone/>
              <a:defRPr sz="1400"/>
            </a:lvl5pPr>
            <a:lvl6pPr marL="2285991" indent="0">
              <a:buNone/>
              <a:defRPr sz="1400"/>
            </a:lvl6pPr>
            <a:lvl7pPr marL="2743188" indent="0">
              <a:buNone/>
              <a:defRPr sz="1400"/>
            </a:lvl7pPr>
            <a:lvl8pPr marL="3200387" indent="0">
              <a:buNone/>
              <a:defRPr sz="1400"/>
            </a:lvl8pPr>
            <a:lvl9pPr marL="365758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03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83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4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69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3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7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4" indent="0">
              <a:buNone/>
              <a:defRPr sz="10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13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1" rIns="91440" bIns="45721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4" indent="0">
              <a:buNone/>
              <a:defRPr sz="2400"/>
            </a:lvl3pPr>
            <a:lvl4pPr marL="1371594" indent="0">
              <a:buNone/>
              <a:defRPr sz="2100"/>
            </a:lvl4pPr>
            <a:lvl5pPr marL="1828793" indent="0">
              <a:buNone/>
              <a:defRPr sz="2100"/>
            </a:lvl5pPr>
            <a:lvl6pPr marL="2285991" indent="0">
              <a:buNone/>
              <a:defRPr sz="2100"/>
            </a:lvl6pPr>
            <a:lvl7pPr marL="2743188" indent="0">
              <a:buNone/>
              <a:defRPr sz="2100"/>
            </a:lvl7pPr>
            <a:lvl8pPr marL="3200387" indent="0">
              <a:buNone/>
              <a:defRPr sz="2100"/>
            </a:lvl8pPr>
            <a:lvl9pPr marL="3657584" indent="0">
              <a:buNone/>
              <a:defRPr sz="2100"/>
            </a:lvl9pPr>
          </a:lstStyle>
          <a:p>
            <a:pPr marL="0" marR="0" lvl="0" indent="0" algn="l" defTabSz="91439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4" indent="0">
              <a:buNone/>
              <a:defRPr sz="10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58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3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91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3" y="617539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D2767-D998-468D-9632-EA107E4ADF4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16630"/>
      </p:ext>
    </p:extLst>
  </p:cSld>
  <p:clrMapOvr>
    <a:masterClrMapping/>
  </p:clrMapOvr>
  <p:transition spd="med" advClick="0" advTm="10000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840" indent="0" algn="ctr">
              <a:buNone/>
              <a:defRPr sz="1900"/>
            </a:lvl4pPr>
            <a:lvl5pPr marL="2177120" indent="0" algn="ctr">
              <a:buNone/>
              <a:defRPr sz="1900"/>
            </a:lvl5pPr>
            <a:lvl6pPr marL="2721399" indent="0" algn="ctr">
              <a:buNone/>
              <a:defRPr sz="1900"/>
            </a:lvl6pPr>
            <a:lvl7pPr marL="3265679" indent="0" algn="ctr">
              <a:buNone/>
              <a:defRPr sz="1900"/>
            </a:lvl7pPr>
            <a:lvl8pPr marL="3809957" indent="0" algn="ctr">
              <a:buNone/>
              <a:defRPr sz="1900"/>
            </a:lvl8pPr>
            <a:lvl9pPr marL="4354237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66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23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54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3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9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2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08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58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7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840" indent="0">
              <a:buNone/>
              <a:defRPr sz="1900" b="1"/>
            </a:lvl4pPr>
            <a:lvl5pPr marL="2177120" indent="0">
              <a:buNone/>
              <a:defRPr sz="1900" b="1"/>
            </a:lvl5pPr>
            <a:lvl6pPr marL="2721399" indent="0">
              <a:buNone/>
              <a:defRPr sz="1900" b="1"/>
            </a:lvl6pPr>
            <a:lvl7pPr marL="3265679" indent="0">
              <a:buNone/>
              <a:defRPr sz="1900" b="1"/>
            </a:lvl7pPr>
            <a:lvl8pPr marL="3809957" indent="0">
              <a:buNone/>
              <a:defRPr sz="1900" b="1"/>
            </a:lvl8pPr>
            <a:lvl9pPr marL="435423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840" indent="0">
              <a:buNone/>
              <a:defRPr sz="1900" b="1"/>
            </a:lvl4pPr>
            <a:lvl5pPr marL="2177120" indent="0">
              <a:buNone/>
              <a:defRPr sz="1900" b="1"/>
            </a:lvl5pPr>
            <a:lvl6pPr marL="2721399" indent="0">
              <a:buNone/>
              <a:defRPr sz="1900" b="1"/>
            </a:lvl6pPr>
            <a:lvl7pPr marL="3265679" indent="0">
              <a:buNone/>
              <a:defRPr sz="1900" b="1"/>
            </a:lvl7pPr>
            <a:lvl8pPr marL="3809957" indent="0">
              <a:buNone/>
              <a:defRPr sz="1900" b="1"/>
            </a:lvl8pPr>
            <a:lvl9pPr marL="435423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5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9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63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4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6" y="987441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3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840" indent="0">
              <a:buNone/>
              <a:defRPr sz="1300"/>
            </a:lvl4pPr>
            <a:lvl5pPr marL="2177120" indent="0">
              <a:buNone/>
              <a:defRPr sz="1300"/>
            </a:lvl5pPr>
            <a:lvl6pPr marL="2721399" indent="0">
              <a:buNone/>
              <a:defRPr sz="1300"/>
            </a:lvl6pPr>
            <a:lvl7pPr marL="3265679" indent="0">
              <a:buNone/>
              <a:defRPr sz="1300"/>
            </a:lvl7pPr>
            <a:lvl8pPr marL="3809957" indent="0">
              <a:buNone/>
              <a:defRPr sz="1300"/>
            </a:lvl8pPr>
            <a:lvl9pPr marL="435423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70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06" y="987441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840" indent="0">
              <a:buNone/>
              <a:defRPr sz="2400"/>
            </a:lvl4pPr>
            <a:lvl5pPr marL="2177120" indent="0">
              <a:buNone/>
              <a:defRPr sz="2400"/>
            </a:lvl5pPr>
            <a:lvl6pPr marL="2721399" indent="0">
              <a:buNone/>
              <a:defRPr sz="2400"/>
            </a:lvl6pPr>
            <a:lvl7pPr marL="3265679" indent="0">
              <a:buNone/>
              <a:defRPr sz="2400"/>
            </a:lvl7pPr>
            <a:lvl8pPr marL="3809957" indent="0">
              <a:buNone/>
              <a:defRPr sz="2400"/>
            </a:lvl8pPr>
            <a:lvl9pPr marL="4354237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3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840" indent="0">
              <a:buNone/>
              <a:defRPr sz="1300"/>
            </a:lvl4pPr>
            <a:lvl5pPr marL="2177120" indent="0">
              <a:buNone/>
              <a:defRPr sz="1300"/>
            </a:lvl5pPr>
            <a:lvl6pPr marL="2721399" indent="0">
              <a:buNone/>
              <a:defRPr sz="1300"/>
            </a:lvl6pPr>
            <a:lvl7pPr marL="3265679" indent="0">
              <a:buNone/>
              <a:defRPr sz="1300"/>
            </a:lvl7pPr>
            <a:lvl8pPr marL="3809957" indent="0">
              <a:buNone/>
              <a:defRPr sz="1300"/>
            </a:lvl8pPr>
            <a:lvl9pPr marL="435423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3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7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3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3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44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7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1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2" y="9894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7" y="9475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2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1" y="16033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5" y="15614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31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0" y="22171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6" y="21752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9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9" y="28310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8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8" y="34449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57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7" y="40588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66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2" y="46308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75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5" y="528659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6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84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3" y="590046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9" y="58585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5349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defTabSz="914394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8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394" indent="0" algn="ctr">
              <a:buNone/>
            </a:lvl3pPr>
            <a:lvl4pPr marL="1371594" indent="0" algn="ctr">
              <a:buNone/>
            </a:lvl4pPr>
            <a:lvl5pPr marL="1828793" indent="0" algn="ctr">
              <a:buNone/>
            </a:lvl5pPr>
            <a:lvl6pPr marL="2285991" indent="0" algn="ctr">
              <a:buNone/>
            </a:lvl6pPr>
            <a:lvl7pPr marL="2743188" indent="0" algn="ctr">
              <a:buNone/>
            </a:lvl7pPr>
            <a:lvl8pPr marL="3200387" indent="0" algn="ctr">
              <a:buNone/>
            </a:lvl8pPr>
            <a:lvl9pPr marL="365758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9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1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17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3444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defTabSz="914394"/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92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8555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89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1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5" y="666749"/>
            <a:ext cx="5720741" cy="639763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8" y="666749"/>
            <a:ext cx="5722988" cy="639763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5" y="1316041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8" y="1316041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799" y="60198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defTabSz="914394"/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2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83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32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799" y="584912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defTabSz="914394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1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8" cy="4800600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43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1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22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1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9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3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2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94"/>
              <a:t>2022/6/19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9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19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94" indent="-381000" algn="l" defTabSz="1219194" rtl="0" eaLnBrk="1" latinLnBrk="0" hangingPunct="1">
        <a:spcBef>
          <a:spcPts val="13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4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92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8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7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3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81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81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8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3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9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1" rIns="91440" bIns="45721"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1" rIns="91440" bIns="45721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394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394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394"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>
                <a:solidFill>
                  <a:srgbClr val="000000"/>
                </a:solidFill>
              </a:rPr>
              <a:pPr defTabSz="91439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9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5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7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994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94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392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588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788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8987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183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6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8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101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4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2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9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9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7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7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defTabSz="914394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 lIns="91440" tIns="45721" rIns="91440" bIns="4572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394"/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 defTabSz="914394"/>
              <a:t>2022/6/19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394"/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394"/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 defTabSz="914394"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91440" tIns="45721" rIns="91440" bIns="4572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defTabSz="914394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799" y="1057988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defTabSz="914394"/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3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94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94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92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88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788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87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183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gif"/><Relationship Id="rId5" Type="http://schemas.openxmlformats.org/officeDocument/2006/relationships/image" Target="../media/image19.png"/><Relationship Id="rId10" Type="http://schemas.openxmlformats.org/officeDocument/2006/relationships/slide" Target="slide9.xml"/><Relationship Id="rId4" Type="http://schemas.openxmlformats.org/officeDocument/2006/relationships/image" Target="../media/image18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10" Type="http://schemas.openxmlformats.org/officeDocument/2006/relationships/image" Target="../media/image27.gif"/><Relationship Id="rId4" Type="http://schemas.openxmlformats.org/officeDocument/2006/relationships/image" Target="../media/image18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slide" Target="slide6.xml"/><Relationship Id="rId4" Type="http://schemas.openxmlformats.org/officeDocument/2006/relationships/image" Target="../media/image18.png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slide" Target="slide6.xml"/><Relationship Id="rId4" Type="http://schemas.openxmlformats.org/officeDocument/2006/relationships/image" Target="../media/image18.png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8" y="1532925"/>
            <a:ext cx="8809796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0004" y="3754623"/>
            <a:ext cx="6530954" cy="1569662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Chào</a:t>
            </a:r>
            <a:r>
              <a:rPr lang="en-US" altLang="zh-CN" sz="48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mừng</a:t>
            </a:r>
            <a:r>
              <a:rPr lang="en-US" altLang="zh-CN" sz="48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các</a:t>
            </a:r>
            <a:r>
              <a:rPr lang="en-US" altLang="zh-CN" sz="48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em</a:t>
            </a:r>
            <a:r>
              <a:rPr lang="en-US" altLang="zh-CN" sz="48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</a:p>
          <a:p>
            <a:pPr lvl="1" algn="ctr" defTabSz="457200" fontAlgn="base">
              <a:defRPr/>
            </a:pPr>
            <a:r>
              <a:rPr lang="en-US" altLang="zh-CN" sz="48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đến</a:t>
            </a:r>
            <a:r>
              <a:rPr lang="en-US" altLang="zh-CN" sz="48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với</a:t>
            </a:r>
            <a:r>
              <a:rPr lang="en-US" altLang="zh-CN" sz="48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tiết</a:t>
            </a:r>
            <a:r>
              <a:rPr lang="en-US" altLang="zh-CN" sz="48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Toán</a:t>
            </a:r>
            <a:endParaRPr lang="en-US" altLang="zh-CN" sz="4800" b="1" i="1" dirty="0">
              <a:ln w="12700">
                <a:solidFill>
                  <a:srgbClr val="FC6E5B"/>
                </a:solidFill>
                <a:prstDash val="solid"/>
              </a:ln>
              <a:pattFill prst="pct50">
                <a:fgClr>
                  <a:srgbClr val="FC6E5B"/>
                </a:fgClr>
                <a:bgClr>
                  <a:srgbClr val="FC6E5B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C6E5B"/>
                </a:outerShdw>
              </a:effectLst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9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2" y="5925279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5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1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5" y="221450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72" y="317577"/>
            <a:ext cx="3805728" cy="99847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59406" y="1338173"/>
            <a:ext cx="829694" cy="62239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0" y="1397000"/>
            <a:ext cx="941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    x 6= 186        b.      : 7= 105        c. 72 :       =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5200" y="2259191"/>
            <a:ext cx="495300" cy="707886"/>
            <a:chOff x="2235200" y="2386191"/>
            <a:chExt cx="495300" cy="707886"/>
          </a:xfrm>
        </p:grpSpPr>
        <p:sp>
          <p:nvSpPr>
            <p:cNvPr id="5" name="Rectangle 4"/>
            <p:cNvSpPr/>
            <p:nvPr/>
          </p:nvSpPr>
          <p:spPr>
            <a:xfrm>
              <a:off x="2235200" y="2489200"/>
              <a:ext cx="495300" cy="4774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77572" y="2386191"/>
              <a:ext cx="277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155825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8" y="2155825"/>
            <a:ext cx="847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9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72" y="152477"/>
            <a:ext cx="3450128" cy="99847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719706" y="1134972"/>
            <a:ext cx="778894" cy="6049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ED5E11-DA94-495F-B7E4-805A461F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7" y="1162071"/>
            <a:ext cx="135486" cy="889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30404" r="14207" b="-3292"/>
          <a:stretch/>
        </p:blipFill>
        <p:spPr bwMode="auto">
          <a:xfrm>
            <a:off x="7416800" y="1199102"/>
            <a:ext cx="3492500" cy="187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4022" y="1138252"/>
            <a:ext cx="5774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Mai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Mi.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981200" y="3314700"/>
            <a:ext cx="7874000" cy="3035300"/>
          </a:xfrm>
          <a:prstGeom prst="wedgeRoundRectCallout">
            <a:avLst>
              <a:gd name="adj1" fmla="val 270"/>
              <a:gd name="adj2" fmla="val -69110"/>
              <a:gd name="adj3" fmla="val 16667"/>
            </a:avLst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25 x 3= 75(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       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25 + 75= 100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72" y="317577"/>
            <a:ext cx="3450128" cy="99847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59406" y="1363572"/>
            <a:ext cx="816994" cy="6684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ED5E11-DA94-495F-B7E4-805A461F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7" y="1162071"/>
            <a:ext cx="135486" cy="889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1" y="1516062"/>
            <a:ext cx="9131299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54750" y="2146300"/>
            <a:ext cx="428625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67450" y="2810184"/>
            <a:ext cx="428625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67450" y="3467100"/>
            <a:ext cx="428625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1193" y="4455054"/>
                <a:ext cx="6475228" cy="178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err="1" smtClean="0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32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u="sng" dirty="0" err="1" smtClean="0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3200" u="sng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ngôi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5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ngôi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193" y="4455054"/>
                <a:ext cx="6475228" cy="1788567"/>
              </a:xfrm>
              <a:prstGeom prst="rect">
                <a:avLst/>
              </a:prstGeom>
              <a:blipFill rotWithShape="1">
                <a:blip r:embed="rId5"/>
                <a:stretch>
                  <a:fillRect l="-2354" t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 rot="10800000" flipH="1">
            <a:off x="10673125" y="2146300"/>
            <a:ext cx="223475" cy="1930400"/>
          </a:xfrm>
          <a:prstGeom prst="rightBrace">
            <a:avLst>
              <a:gd name="adj1" fmla="val 8333"/>
              <a:gd name="adj2" fmla="val 4673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39132" y="2734634"/>
                <a:ext cx="49083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2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132" y="2734634"/>
                <a:ext cx="490839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/>
      <p:bldP spid="10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72" y="317577"/>
            <a:ext cx="3450128" cy="99847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59406" y="1363572"/>
            <a:ext cx="816994" cy="6684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ED5E11-DA94-495F-B7E4-805A461F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7" y="1162071"/>
            <a:ext cx="135486" cy="889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1" y="1516062"/>
            <a:ext cx="9131299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326367" y="2085164"/>
            <a:ext cx="574158" cy="2050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48646" y="2088702"/>
            <a:ext cx="574158" cy="2050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34723" y="2070974"/>
            <a:ext cx="574158" cy="2050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931433" y="2085145"/>
            <a:ext cx="574158" cy="2050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806877" y="2088683"/>
            <a:ext cx="574158" cy="2050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6200000" flipH="1">
            <a:off x="8217328" y="2602897"/>
            <a:ext cx="406043" cy="3616347"/>
          </a:xfrm>
          <a:prstGeom prst="rightBrace">
            <a:avLst>
              <a:gd name="adj1" fmla="val 8333"/>
              <a:gd name="adj2" fmla="val 4673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1193" y="4455054"/>
                <a:ext cx="6475228" cy="17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2800" u="sng" dirty="0" err="1" smtClean="0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u="sng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ngôi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ngôi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193" y="4455054"/>
                <a:ext cx="6475228" cy="1727717"/>
              </a:xfrm>
              <a:prstGeom prst="rect">
                <a:avLst/>
              </a:prstGeom>
              <a:blipFill rotWithShape="1">
                <a:blip r:embed="rId5"/>
                <a:stretch>
                  <a:fillRect l="-1883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34723" y="4736605"/>
                <a:ext cx="5588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vi-VN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23" y="4736605"/>
                <a:ext cx="558800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4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6" grpId="0" animBg="1"/>
      <p:bldP spid="1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3" y="494975"/>
            <a:ext cx="3352598" cy="1205039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59406" y="1753178"/>
            <a:ext cx="719853" cy="7256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7"/>
          <a:stretch/>
        </p:blipFill>
        <p:spPr bwMode="auto">
          <a:xfrm>
            <a:off x="1722474" y="2211572"/>
            <a:ext cx="8771862" cy="277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1841" y="1803229"/>
            <a:ext cx="199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6015" y="2955033"/>
            <a:ext cx="562246" cy="679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83913" y="2929650"/>
            <a:ext cx="562246" cy="679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5919" y="3622169"/>
            <a:ext cx="562246" cy="679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26063" y="3020345"/>
            <a:ext cx="36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168" y="3019122"/>
            <a:ext cx="35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3639" y="3643976"/>
            <a:ext cx="35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779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68" y="-49199"/>
            <a:ext cx="2946965" cy="22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7450" y="1290870"/>
            <a:ext cx="7593772" cy="31379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TRẢI NGHIỆM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0139" y="2283905"/>
            <a:ext cx="737826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7" y="4660490"/>
            <a:ext cx="10760978" cy="23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792559" y="223204"/>
            <a:ext cx="8609131" cy="1384879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9" y="5008970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94"/>
            <a:r>
              <a:rPr lang="en-US" altLang="zh-CN" sz="1700" smtClean="0">
                <a:solidFill>
                  <a:prstClr val="white"/>
                </a:solidFill>
              </a:rPr>
              <a:t> </a:t>
            </a:r>
            <a:endParaRPr lang="zh-CN" altLang="en-US" sz="170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59" y="1608083"/>
            <a:ext cx="7620000" cy="524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9482" y="1402315"/>
            <a:ext cx="4067502" cy="5455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698" y="2782258"/>
            <a:ext cx="4504778" cy="40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8">
            <a:extLst>
              <a:ext uri="{FF2B5EF4-FFF2-40B4-BE49-F238E27FC236}">
                <a16:creationId xmlns="" xmlns:a16="http://schemas.microsoft.com/office/drawing/2014/main" id="{F752D833-3F85-435C-BBEA-300A076CFEDF}"/>
              </a:ext>
            </a:extLst>
          </p:cNvPr>
          <p:cNvGrpSpPr>
            <a:grpSpLocks/>
          </p:cNvGrpSpPr>
          <p:nvPr/>
        </p:nvGrpSpPr>
        <p:grpSpPr bwMode="auto">
          <a:xfrm>
            <a:off x="3132233" y="1227982"/>
            <a:ext cx="5858194" cy="1838965"/>
            <a:chOff x="1981200" y="-22001"/>
            <a:chExt cx="5257801" cy="4558785"/>
          </a:xfrm>
        </p:grpSpPr>
        <p:sp>
          <p:nvSpPr>
            <p:cNvPr id="25" name="Text Box 29">
              <a:extLst>
                <a:ext uri="{FF2B5EF4-FFF2-40B4-BE49-F238E27FC236}">
                  <a16:creationId xmlns="" xmlns:a16="http://schemas.microsoft.com/office/drawing/2014/main" id="{C7E7D220-549B-4EDE-BF9D-57F740523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760" y="113925"/>
              <a:ext cx="165798" cy="118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94">
                <a:spcBef>
                  <a:spcPct val="0"/>
                </a:spcBef>
                <a:buFontTx/>
                <a:buNone/>
              </a:pPr>
              <a:endParaRPr lang="en-US" altLang="en-US" sz="2500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3">
              <a:extLst>
                <a:ext uri="{FF2B5EF4-FFF2-40B4-BE49-F238E27FC236}">
                  <a16:creationId xmlns="" xmlns:a16="http://schemas.microsoft.com/office/drawing/2014/main" id="{60E990BF-9F61-4A5F-973E-DDD59136C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-22001"/>
              <a:ext cx="5257801" cy="4558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94">
                <a:spcBef>
                  <a:spcPct val="50000"/>
                </a:spcBef>
                <a:buFontTx/>
                <a:buNone/>
              </a:pPr>
              <a:r>
                <a:rPr lang="en-US" altLang="en-US" sz="2500" b="1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Thứ</a:t>
              </a:r>
              <a:r>
                <a:rPr lang="en-US" altLang="en-US" sz="25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Hai </a:t>
              </a:r>
              <a:r>
                <a:rPr lang="en-US" altLang="en-US" sz="2500" b="1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ngày</a:t>
              </a:r>
              <a:r>
                <a:rPr lang="en-US" altLang="en-US" sz="25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 3 </a:t>
              </a:r>
              <a:r>
                <a:rPr lang="en-US" altLang="en-US" sz="2500" b="1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tháng</a:t>
              </a:r>
              <a:r>
                <a:rPr lang="en-US" altLang="en-US" sz="25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5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25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500" b="1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altLang="en-US" sz="25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 2021</a:t>
              </a:r>
              <a:endParaRPr lang="vi-VN" altLang="en-US" sz="2500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  <a:p>
              <a:pPr algn="ctr" defTabSz="914394">
                <a:spcBef>
                  <a:spcPct val="50000"/>
                </a:spcBef>
                <a:buFontTx/>
                <a:buNone/>
              </a:pPr>
              <a:endParaRPr lang="vi-VN" altLang="en-US" sz="1700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  <a:p>
              <a:pPr algn="ctr" defTabSz="914394">
                <a:spcBef>
                  <a:spcPct val="50000"/>
                </a:spcBef>
                <a:buFontTx/>
                <a:buNone/>
              </a:pPr>
              <a:r>
                <a:rPr lang="vi-VN" altLang="en-US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Cô giáo lớp em</a:t>
              </a:r>
              <a:endParaRPr lang="vi-VN" altLang="en-US" sz="1000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  <a:p>
              <a:pPr algn="r" defTabSz="914394">
                <a:spcBef>
                  <a:spcPct val="50000"/>
                </a:spcBef>
                <a:buFontTx/>
                <a:buNone/>
              </a:pPr>
              <a:r>
                <a:rPr lang="vi-VN" altLang="en-US" sz="600" i="1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1000" i="1">
                  <a:solidFill>
                    <a:srgbClr val="FFFFFF"/>
                  </a:solidFill>
                  <a:latin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en-US" altLang="en-US" sz="2500" i="1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3">
              <a:extLst>
                <a:ext uri="{FF2B5EF4-FFF2-40B4-BE49-F238E27FC236}">
                  <a16:creationId xmlns="" xmlns:a16="http://schemas.microsoft.com/office/drawing/2014/main" id="{FC7FB1D6-D3F3-42C8-AFEB-5D93FA0E9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495" y="1171216"/>
              <a:ext cx="3216596" cy="118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94">
                <a:spcBef>
                  <a:spcPct val="50000"/>
                </a:spcBef>
                <a:buFontTx/>
                <a:buNone/>
              </a:pPr>
              <a:r>
                <a:rPr lang="vi-VN" altLang="en-US" sz="25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2500" b="1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iếng</a:t>
              </a:r>
              <a:r>
                <a:rPr lang="en-US" altLang="en-US" sz="25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500" b="1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25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2500" b="1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Đọc</a:t>
              </a:r>
              <a:r>
                <a:rPr lang="en-US" altLang="en-US" sz="25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B1D0CCB-97EF-4BC4-B6A9-02013650D542}"/>
                </a:ext>
              </a:extLst>
            </p:cNvPr>
            <p:cNvCxnSpPr/>
            <p:nvPr/>
          </p:nvCxnSpPr>
          <p:spPr>
            <a:xfrm flipV="1">
              <a:off x="3546403" y="2064285"/>
              <a:ext cx="1977574" cy="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>
            <a:extLst>
              <a:ext uri="{FF2B5EF4-FFF2-40B4-BE49-F238E27FC236}">
                <a16:creationId xmlns="" xmlns:a16="http://schemas.microsoft.com/office/drawing/2014/main" id="{338DFFC6-F053-4193-891F-A85FFC78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162" y="2641279"/>
            <a:ext cx="4003764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94">
              <a:spcBef>
                <a:spcPct val="50000"/>
              </a:spcBef>
              <a:buFontTx/>
              <a:buNone/>
            </a:pPr>
            <a:r>
              <a:rPr lang="vi-VN" altLang="en-US" sz="2500" b="1" i="1">
                <a:solidFill>
                  <a:srgbClr val="FFFFFF"/>
                </a:solidFill>
                <a:latin typeface="Times New Roman" panose="02020603050405020304" pitchFamily="18" charset="0"/>
              </a:rPr>
              <a:t>Nguyễn Xuân Sanh</a:t>
            </a:r>
            <a:endParaRPr lang="en-US" altLang="en-US" sz="2500" b="1" i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249D4765-C270-4658-8B4D-D3C84398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101" y="3114751"/>
            <a:ext cx="212559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94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rgbClr val="FFFFFF"/>
                </a:solidFill>
                <a:latin typeface="Times New Roman" panose="02020603050405020304" pitchFamily="18" charset="0"/>
              </a:rPr>
              <a:t>Luyện đọc</a:t>
            </a:r>
            <a:endParaRPr lang="en-US" altLang="en-US" sz="25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="" xmlns:a16="http://schemas.microsoft.com/office/drawing/2014/main" id="{6164CD1C-F8AB-4F43-A598-48F66224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503" y="3116463"/>
            <a:ext cx="3261520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94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rgbClr val="FFFFFF"/>
                </a:solidFill>
                <a:latin typeface="Times New Roman" panose="02020603050405020304" pitchFamily="18" charset="0"/>
              </a:rPr>
              <a:t>Tìm hiểu bài</a:t>
            </a:r>
            <a:endParaRPr lang="en-US" altLang="en-US" sz="25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1AFA5F6-5AD3-4EE4-AC62-C4F75B155FC8}"/>
              </a:ext>
            </a:extLst>
          </p:cNvPr>
          <p:cNvCxnSpPr>
            <a:cxnSpLocks/>
          </p:cNvCxnSpPr>
          <p:nvPr/>
        </p:nvCxnSpPr>
        <p:spPr bwMode="auto">
          <a:xfrm>
            <a:off x="6464485" y="3114749"/>
            <a:ext cx="0" cy="21625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">
            <a:extLst>
              <a:ext uri="{FF2B5EF4-FFF2-40B4-BE49-F238E27FC236}">
                <a16:creationId xmlns="" xmlns:a16="http://schemas.microsoft.com/office/drawing/2014/main" id="{71F225F9-984F-414D-9BC7-44693963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235" y="3596711"/>
            <a:ext cx="995316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94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rgbClr val="FFFFFF"/>
                </a:solidFill>
                <a:latin typeface="Times New Roman" panose="02020603050405020304" pitchFamily="18" charset="0"/>
              </a:rPr>
              <a:t>Từ:</a:t>
            </a:r>
            <a:endParaRPr lang="en-US" altLang="en-US" sz="25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="" xmlns:a16="http://schemas.microsoft.com/office/drawing/2014/main" id="{7E8179D4-0E71-4629-8506-887AD1A4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563" y="3596711"/>
            <a:ext cx="995316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94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rgbClr val="FFFFFF"/>
                </a:solidFill>
                <a:latin typeface="Times New Roman" panose="02020603050405020304" pitchFamily="18" charset="0"/>
              </a:rPr>
              <a:t>cũng</a:t>
            </a:r>
            <a:endParaRPr lang="en-US" altLang="en-US" sz="25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="" xmlns:a16="http://schemas.microsoft.com/office/drawing/2014/main" id="{CC0B524E-7785-4A1F-BEC3-A8D598F3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597" y="3596711"/>
            <a:ext cx="148751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94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rgbClr val="FFFFFF"/>
                </a:solidFill>
                <a:latin typeface="Times New Roman" panose="02020603050405020304" pitchFamily="18" charset="0"/>
              </a:rPr>
              <a:t>, thoảng</a:t>
            </a:r>
            <a:endParaRPr lang="en-US" altLang="en-US" sz="25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="" xmlns:a16="http://schemas.microsoft.com/office/drawing/2014/main" id="{0BADF14A-6B29-4BFE-A9C1-E6722EE8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66" y="3591207"/>
            <a:ext cx="1935852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94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rgbClr val="FFFFFF"/>
                </a:solidFill>
                <a:latin typeface="Times New Roman" panose="02020603050405020304" pitchFamily="18" charset="0"/>
              </a:rPr>
              <a:t>, ngắm mãi</a:t>
            </a:r>
            <a:endParaRPr lang="en-US" altLang="en-US" sz="25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="" xmlns:a16="http://schemas.microsoft.com/office/drawing/2014/main" id="{5E30A66F-62EA-4248-8C08-9A599777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71" y="4064827"/>
            <a:ext cx="148751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94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rgbClr val="FFFFFF"/>
                </a:solidFill>
                <a:latin typeface="Times New Roman" panose="02020603050405020304" pitchFamily="18" charset="0"/>
              </a:rPr>
              <a:t>Câu:</a:t>
            </a:r>
            <a:endParaRPr lang="en-US" altLang="en-US" sz="25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" descr="C:\Users\Administrator\Pictures\bảng.jpg">
            <a:extLst>
              <a:ext uri="{FF2B5EF4-FFF2-40B4-BE49-F238E27FC236}">
                <a16:creationId xmlns="" xmlns:a16="http://schemas.microsoft.com/office/drawing/2014/main" id="{8189EB45-00CC-408B-AB5B-C9B3730D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09"/>
            <a:ext cx="1229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BE44DAF-B45A-4B2E-93FF-89250FCB0802}"/>
              </a:ext>
            </a:extLst>
          </p:cNvPr>
          <p:cNvSpPr txBox="1"/>
          <p:nvPr/>
        </p:nvSpPr>
        <p:spPr>
          <a:xfrm>
            <a:off x="1567393" y="214526"/>
            <a:ext cx="9601065" cy="164440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vi-VN" sz="4400" b="1" dirty="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  <a:endParaRPr lang="en-US" sz="4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FD4DBD9-05C7-4CB3-9373-2AB8C900A0CD}"/>
              </a:ext>
            </a:extLst>
          </p:cNvPr>
          <p:cNvSpPr txBox="1"/>
          <p:nvPr/>
        </p:nvSpPr>
        <p:spPr>
          <a:xfrm>
            <a:off x="1317044" y="1858931"/>
            <a:ext cx="10027540" cy="131611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vi-VN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Bài 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41: </a:t>
            </a:r>
            <a:r>
              <a:rPr lang="en-US" altLang="zh-CN" sz="38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ô</a:t>
            </a:r>
            <a:r>
              <a:rPr lang="en-US" altLang="zh-CN" sz="3800" b="1" dirty="0" err="1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n</a:t>
            </a:r>
            <a:r>
              <a:rPr lang="en-US" altLang="zh-CN" sz="3800" b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nhân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8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chia </a:t>
            </a:r>
            <a:r>
              <a:rPr lang="en-US" altLang="zh-CN" sz="38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phạm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vi 100, 1000</a:t>
            </a:r>
            <a:r>
              <a:rPr lang="nl-NL" sz="3800" b="1" dirty="0">
                <a:solidFill>
                  <a:srgbClr val="000000"/>
                </a:solidFill>
              </a:rPr>
              <a:t> 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(</a:t>
            </a:r>
            <a:r>
              <a:rPr lang="en-US" altLang="zh-CN" sz="38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3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smtClea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3)</a:t>
            </a:r>
            <a:endParaRPr lang="vi-VN" altLang="zh-CN" sz="44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ea typeface="小考拉体" panose="02000503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009DF75A-D6E7-442E-A0A1-D89F73D8F7DD}"/>
              </a:ext>
            </a:extLst>
          </p:cNvPr>
          <p:cNvCxnSpPr>
            <a:cxnSpLocks/>
          </p:cNvCxnSpPr>
          <p:nvPr/>
        </p:nvCxnSpPr>
        <p:spPr bwMode="auto">
          <a:xfrm>
            <a:off x="5943923" y="1600578"/>
            <a:ext cx="983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49CFB77-8684-4AD2-AA34-498F3E73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84115" y="1953948"/>
            <a:ext cx="152421" cy="1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72" y="317577"/>
            <a:ext cx="3450128" cy="99847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59406" y="1363573"/>
            <a:ext cx="706642" cy="4599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7506"/>
          <a:stretch/>
        </p:blipFill>
        <p:spPr bwMode="auto">
          <a:xfrm>
            <a:off x="1566048" y="1247622"/>
            <a:ext cx="9532876" cy="456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chemeClr val="bg1"/>
              </a:solidFill>
              <a:latin typeface="Bungee Inline" pitchFamily="2" charset="0"/>
            </a:endParaRPr>
          </a:p>
          <a:p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 CHIM XÂY TỔ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075020" y="3746695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Oval 43">
            <a:hlinkClick r:id="rId8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1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5" name="Oval 44">
            <a:hlinkClick r:id="rId9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2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6" name="Oval 45">
            <a:hlinkClick r:id="rId10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3</a:t>
            </a:r>
            <a:endParaRPr lang="en-US" sz="4400" dirty="0">
              <a:latin typeface=".VnBlack" panose="020B7200000000000000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3073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984" y="778968"/>
            <a:ext cx="101763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1a:</a:t>
            </a:r>
          </a:p>
          <a:p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192 x 4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6201" y="4185275"/>
            <a:ext cx="4872700" cy="741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B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768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4" y="5191007"/>
            <a:ext cx="4661582" cy="76563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C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786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5900" y="5191008"/>
            <a:ext cx="5193201" cy="7656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867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7998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468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1788" y="849052"/>
            <a:ext cx="4943398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4216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48" y="722347"/>
            <a:ext cx="10176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1b:</a:t>
            </a:r>
          </a:p>
          <a:p>
            <a:r>
              <a:rPr lang="en-US" sz="5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906 : 3 </a:t>
            </a:r>
            <a:r>
              <a:rPr lang="en-US" sz="5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302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333" y="5007535"/>
            <a:ext cx="4683803" cy="69701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203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356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203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356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117" y="693229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854552" y="439175"/>
            <a:ext cx="10500851" cy="30914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933655"/>
            <a:ext cx="10239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1c:</a:t>
            </a:r>
            <a:endParaRPr lang="en-US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628 : 8 </a:t>
            </a:r>
            <a:r>
              <a:rPr lang="en-US" sz="5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4</a:t>
            </a:r>
            <a:endParaRPr lang="en-US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3</a:t>
            </a:r>
            <a:endParaRPr lang="en-US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5</a:t>
            </a:r>
            <a:endParaRPr lang="en-US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172" y="857279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ABADC35-F942-4F4B-B784-A6063B3A354D}"/>
</file>

<file path=customXml/itemProps2.xml><?xml version="1.0" encoding="utf-8"?>
<ds:datastoreItem xmlns:ds="http://schemas.openxmlformats.org/officeDocument/2006/customXml" ds:itemID="{9F5BEFAF-A5D3-4552-A11A-8A70E3EA62BF}"/>
</file>

<file path=customXml/itemProps3.xml><?xml version="1.0" encoding="utf-8"?>
<ds:datastoreItem xmlns:ds="http://schemas.openxmlformats.org/officeDocument/2006/customXml" ds:itemID="{EE5D2B5E-6DDA-49D5-ADA7-9D64AFD1D3B6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363</Words>
  <Application>Microsoft Office PowerPoint</Application>
  <PresentationFormat>Custom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Office 主题​​</vt:lpstr>
      <vt:lpstr>1_Default Design</vt:lpstr>
      <vt:lpstr>1_Office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Vinh University</cp:lastModifiedBy>
  <cp:revision>44</cp:revision>
  <dcterms:created xsi:type="dcterms:W3CDTF">2020-04-15T15:22:48Z</dcterms:created>
  <dcterms:modified xsi:type="dcterms:W3CDTF">2022-06-19T01:33:58Z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