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3" r:id="rId5"/>
    <p:sldId id="265" r:id="rId6"/>
    <p:sldId id="272" r:id="rId7"/>
    <p:sldId id="266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8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03C489-0319-38AC-F422-2F7C253B8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3549" y="2107708"/>
            <a:ext cx="8533370" cy="505846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5373C-B3E8-FAF8-B6D5-99EFF066A7C1}"/>
              </a:ext>
            </a:extLst>
          </p:cNvPr>
          <p:cNvGrpSpPr/>
          <p:nvPr/>
        </p:nvGrpSpPr>
        <p:grpSpPr>
          <a:xfrm>
            <a:off x="565639" y="7045036"/>
            <a:ext cx="533400" cy="646331"/>
            <a:chOff x="1737519" y="1943100"/>
            <a:chExt cx="533400" cy="64633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D3F861-E141-3A53-9265-23AA83A40224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B77D0-BA25-6FAA-B2EC-B3B3D0033AD4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8F3B576-9379-F390-2113-64382C7DA568}"/>
              </a:ext>
            </a:extLst>
          </p:cNvPr>
          <p:cNvSpPr txBox="1"/>
          <p:nvPr/>
        </p:nvSpPr>
        <p:spPr>
          <a:xfrm>
            <a:off x="850279" y="2121836"/>
            <a:ext cx="646881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 hè được tổ chức từ ngày 24 tháng 6 đến hết ngày 30 tháng 6. Hỏi trại hè được tổ chức trong bao nhiêu ngày?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B88C1-717C-E377-D4AB-E3245113388B}"/>
              </a:ext>
            </a:extLst>
          </p:cNvPr>
          <p:cNvSpPr txBox="1"/>
          <p:nvPr/>
        </p:nvSpPr>
        <p:spPr>
          <a:xfrm>
            <a:off x="840478" y="4498308"/>
            <a:ext cx="7026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Trại hè được tổ chức trong 7 ngày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03C489-0319-38AC-F422-2F7C253B8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9984" y="2409295"/>
            <a:ext cx="8029228" cy="564488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5373C-B3E8-FAF8-B6D5-99EFF066A7C1}"/>
              </a:ext>
            </a:extLst>
          </p:cNvPr>
          <p:cNvGrpSpPr/>
          <p:nvPr/>
        </p:nvGrpSpPr>
        <p:grpSpPr>
          <a:xfrm>
            <a:off x="136788" y="1987147"/>
            <a:ext cx="533400" cy="615553"/>
            <a:chOff x="1737519" y="1943100"/>
            <a:chExt cx="533400" cy="61555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D3F861-E141-3A53-9265-23AA83A40224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B77D0-BA25-6FAA-B2EC-B3B3D0033AD4}"/>
                </a:ext>
              </a:extLst>
            </p:cNvPr>
            <p:cNvSpPr txBox="1"/>
            <p:nvPr/>
          </p:nvSpPr>
          <p:spPr>
            <a:xfrm>
              <a:off x="1804609" y="1943100"/>
              <a:ext cx="40267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8F3B576-9379-F390-2113-64382C7DA568}"/>
              </a:ext>
            </a:extLst>
          </p:cNvPr>
          <p:cNvSpPr txBox="1"/>
          <p:nvPr/>
        </p:nvSpPr>
        <p:spPr>
          <a:xfrm>
            <a:off x="658217" y="2016578"/>
            <a:ext cx="7755641" cy="37548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Thời hạn đăng ký tham dự trại hè là hết ngày thứ Sáu đầu tiên của tháng 6. Vậy thời hạn đăng kí là hết ngày nào?</a:t>
            </a:r>
          </a:p>
          <a:p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Danh sách những người tham dự sự kiện này sẽ được thông báo vào thứ Hai tuần kế tiếp. Đó là ngày nào?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B88C1-717C-E377-D4AB-E3245113388B}"/>
              </a:ext>
            </a:extLst>
          </p:cNvPr>
          <p:cNvSpPr txBox="1"/>
          <p:nvPr/>
        </p:nvSpPr>
        <p:spPr>
          <a:xfrm>
            <a:off x="657132" y="3596108"/>
            <a:ext cx="813608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011AD-1D5E-621B-8C96-DBE83A48A755}"/>
              </a:ext>
            </a:extLst>
          </p:cNvPr>
          <p:cNvSpPr txBox="1"/>
          <p:nvPr/>
        </p:nvSpPr>
        <p:spPr>
          <a:xfrm>
            <a:off x="714835" y="5746570"/>
            <a:ext cx="7531767" cy="16619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sách những người tham dự sự kiện này sẽ được thông báo vào thứ Hai tuần kế tiếp. Đó là ngày 10 tháng 6.</a:t>
            </a:r>
            <a:endParaRPr 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29B59D-4493-79F3-6040-153D0CD9E433}"/>
              </a:ext>
            </a:extLst>
          </p:cNvPr>
          <p:cNvSpPr txBox="1"/>
          <p:nvPr/>
        </p:nvSpPr>
        <p:spPr>
          <a:xfrm>
            <a:off x="1097169" y="2846779"/>
            <a:ext cx="148897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 sáng, Nam chuẩn bị những đồ dùng cần thiết để tham dự trại hè. Thời gian bắt đầu và kết thúc như sau: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5AA70B-C779-BCD9-901C-45D64373891A}"/>
              </a:ext>
            </a:extLst>
          </p:cNvPr>
          <p:cNvGrpSpPr/>
          <p:nvPr/>
        </p:nvGrpSpPr>
        <p:grpSpPr>
          <a:xfrm>
            <a:off x="461140" y="1925971"/>
            <a:ext cx="10034757" cy="717941"/>
            <a:chOff x="1470819" y="1871490"/>
            <a:chExt cx="10034757" cy="71794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692C49C-315F-8339-8C0B-0EA3CB844DA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F2E6085-817C-72EC-7041-7D68D97E2EED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6684D2-D6DA-19B0-846D-12502C65971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E36897-F3C3-F19F-0430-4D417D1FA7A6}"/>
                </a:ext>
              </a:extLst>
            </p:cNvPr>
            <p:cNvSpPr txBox="1"/>
            <p:nvPr/>
          </p:nvSpPr>
          <p:spPr>
            <a:xfrm>
              <a:off x="2106849" y="1871490"/>
              <a:ext cx="9398727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D481C77-0A21-1945-0A24-86C5AA4A979F}"/>
              </a:ext>
            </a:extLst>
          </p:cNvPr>
          <p:cNvSpPr txBox="1"/>
          <p:nvPr/>
        </p:nvSpPr>
        <p:spPr>
          <a:xfrm>
            <a:off x="1190604" y="7146419"/>
            <a:ext cx="1488974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Nam đã chuẩn bị đồ dùng trong bao lâu?</a:t>
            </a:r>
          </a:p>
        </p:txBody>
      </p:sp>
      <p:pic>
        <p:nvPicPr>
          <p:cNvPr id="2052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id="{3B9A9965-9E16-2DDF-D897-C3BDBCF0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143" y="4083550"/>
            <a:ext cx="6324600" cy="31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40D1D2E-C656-A276-3A4A-BC8714556D2C}"/>
              </a:ext>
            </a:extLst>
          </p:cNvPr>
          <p:cNvSpPr txBox="1"/>
          <p:nvPr/>
        </p:nvSpPr>
        <p:spPr>
          <a:xfrm>
            <a:off x="3338749" y="7976561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pic>
        <p:nvPicPr>
          <p:cNvPr id="3076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id="{8F36CBD1-F847-E711-4ECB-AB7BBCE25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74" y="3192392"/>
            <a:ext cx="66103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E71E3A-105C-6ACC-76BF-31DB3000D1C4}"/>
              </a:ext>
            </a:extLst>
          </p:cNvPr>
          <p:cNvSpPr txBox="1"/>
          <p:nvPr/>
        </p:nvSpPr>
        <p:spPr>
          <a:xfrm>
            <a:off x="421521" y="2028825"/>
            <a:ext cx="1514477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Buổi chiều, Nam nướng bánh quy để tặng các bạn. Thời gian bắt đầu và kết thúc như sau: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Nam đã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bao lâu?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CFEF18-FC34-CB8D-9B29-E8D5B6F590DC}"/>
              </a:ext>
            </a:extLst>
          </p:cNvPr>
          <p:cNvSpPr txBox="1"/>
          <p:nvPr/>
        </p:nvSpPr>
        <p:spPr>
          <a:xfrm>
            <a:off x="2956719" y="7230963"/>
            <a:ext cx="8136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 đã nướng bánh trong 55 phút.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06453" y="1905735"/>
            <a:ext cx="15677372" cy="1138773"/>
            <a:chOff x="1470819" y="1804555"/>
            <a:chExt cx="15677372" cy="113877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90864" y="1804555"/>
              <a:ext cx="15057327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 ngày đầu tiên tham dự trại hè, chúng mình được chọn tham gia hai hoặc ba hoạt </a:t>
              </a:r>
              <a:endParaRPr lang="en-US" sz="3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4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(không trùng thời gian) trong các hoạt động sau:</a:t>
              </a:r>
              <a:endPara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100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id="{A178465B-D7FD-E7A2-7BE8-5AA6987E5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161" y="3078579"/>
            <a:ext cx="7417286" cy="608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9816330-A405-B99D-B829-00C231CC67E1}"/>
              </a:ext>
            </a:extLst>
          </p:cNvPr>
          <p:cNvSpPr txBox="1"/>
          <p:nvPr/>
        </p:nvSpPr>
        <p:spPr>
          <a:xfrm>
            <a:off x="1039854" y="3276600"/>
            <a:ext cx="76153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chọn tham gia những hoạt động nào? 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đó diễn ra theo thứ tự như thế nào?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77C42C85-7C21-420D-8095-886703F8BF7C}"/>
</file>

<file path=customXml/itemProps2.xml><?xml version="1.0" encoding="utf-8"?>
<ds:datastoreItem xmlns:ds="http://schemas.openxmlformats.org/officeDocument/2006/customXml" ds:itemID="{62AA0841-48D8-4813-891A-9048F1EEDED5}"/>
</file>

<file path=customXml/itemProps3.xml><?xml version="1.0" encoding="utf-8"?>
<ds:datastoreItem xmlns:ds="http://schemas.openxmlformats.org/officeDocument/2006/customXml" ds:itemID="{8E886FB3-0942-46B4-BFD2-5DBA14AE9E22}"/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471</Words>
  <Application>Microsoft Office PowerPoint</Application>
  <PresentationFormat>Custom</PresentationFormat>
  <Paragraphs>74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164</cp:revision>
  <dcterms:created xsi:type="dcterms:W3CDTF">2022-07-10T01:37:20Z</dcterms:created>
  <dcterms:modified xsi:type="dcterms:W3CDTF">2022-08-16T01:34:18Z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