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6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3" r:id="rId1"/>
    <p:sldMasterId id="2147483708" r:id="rId2"/>
    <p:sldMasterId id="2147483720" r:id="rId3"/>
    <p:sldMasterId id="2147483732" r:id="rId4"/>
    <p:sldMasterId id="2147483744" r:id="rId5"/>
  </p:sldMasterIdLst>
  <p:notesMasterIdLst>
    <p:notesMasterId r:id="rId14"/>
  </p:notesMasterIdLst>
  <p:sldIdLst>
    <p:sldId id="581" r:id="rId6"/>
    <p:sldId id="583" r:id="rId7"/>
    <p:sldId id="585" r:id="rId8"/>
    <p:sldId id="587" r:id="rId9"/>
    <p:sldId id="584" r:id="rId10"/>
    <p:sldId id="589" r:id="rId11"/>
    <p:sldId id="590" r:id="rId12"/>
    <p:sldId id="261" r:id="rId13"/>
  </p:sldIdLst>
  <p:sldSz cx="6858000" cy="5143500"/>
  <p:notesSz cx="6858000" cy="9144000"/>
  <p:embeddedFontLst>
    <p:embeddedFont>
      <p:font typeface=".VnTime" pitchFamily="34" charset="0"/>
      <p:regular r:id="rId15"/>
    </p:embeddedFont>
    <p:embeddedFont>
      <p:font typeface="HP001 4 hàng" pitchFamily="34" charset="0"/>
      <p:regular r:id="rId16"/>
      <p:bold r:id="rId17"/>
    </p:embeddedFont>
    <p:embeddedFont>
      <p:font typeface="Cambria Math" pitchFamily="18" charset="0"/>
      <p:regular r:id="rId18"/>
    </p:embeddedFont>
    <p:embeddedFont>
      <p:font typeface="Calibri Light" charset="0"/>
      <p:regular r:id="rId19"/>
      <p:italic r:id="rId20"/>
    </p:embeddedFont>
    <p:embeddedFont>
      <p:font typeface="Calibri" pitchFamily="34" charset="0"/>
      <p:regular r:id="rId21"/>
      <p:bold r:id="rId22"/>
    </p:embeddedFont>
    <p:embeddedFont>
      <p:font typeface="宋体" pitchFamily="2" charset="-122"/>
      <p:regular r:id="rId23"/>
    </p:embeddedFont>
  </p:embeddedFontLst>
  <p:custDataLst>
    <p:tags r:id="rId24"/>
  </p:custDataLst>
  <p:defaultTextStyle>
    <a:defPPr>
      <a:defRPr lang="zh-CN"/>
    </a:defPPr>
    <a:lvl1pPr marL="0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4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93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8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7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83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82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7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339966"/>
    <a:srgbClr val="FFF6DD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>
        <p:scale>
          <a:sx n="91" d="100"/>
          <a:sy n="91" d="100"/>
        </p:scale>
        <p:origin x="-1386" y="-22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EDF8-E22C-4D79-9B7B-D2700DDDFEDF}" type="datetimeFigureOut">
              <a:rPr lang="zh-CN" altLang="en-US" smtClean="0"/>
              <a:pPr/>
              <a:t>2022/6/15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E08DF-DA78-46F4-852F-0D5173D95A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49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4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93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88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87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83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82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77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更多精彩模板请关注</a:t>
            </a:r>
            <a:r>
              <a:rPr lang="en-US" altLang="zh-CN" dirty="0"/>
              <a:t>【</a:t>
            </a:r>
            <a:r>
              <a:rPr lang="zh-CN" altLang="en-US" dirty="0"/>
              <a:t>沐沐槿</a:t>
            </a:r>
            <a:r>
              <a:rPr lang="en-US" altLang="zh-CN"/>
              <a:t>PPT】https://mumjin.taobao.com/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73AC2-4FF3-463E-8886-A6A0A3ACDF9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55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797" indent="0" algn="ctr">
              <a:buNone/>
              <a:defRPr sz="1300"/>
            </a:lvl3pPr>
            <a:lvl4pPr marL="1028694" indent="0" algn="ctr">
              <a:buNone/>
              <a:defRPr sz="1200"/>
            </a:lvl4pPr>
            <a:lvl5pPr marL="1371593" indent="0" algn="ctr">
              <a:buNone/>
              <a:defRPr sz="1200"/>
            </a:lvl5pPr>
            <a:lvl6pPr marL="1714490" indent="0" algn="ctr">
              <a:buNone/>
              <a:defRPr sz="1200"/>
            </a:lvl6pPr>
            <a:lvl7pPr marL="2057388" indent="0" algn="ctr">
              <a:buNone/>
              <a:defRPr sz="1200"/>
            </a:lvl7pPr>
            <a:lvl8pPr marL="2400285" indent="0" algn="ctr">
              <a:buNone/>
              <a:defRPr sz="1200"/>
            </a:lvl8pPr>
            <a:lvl9pPr marL="274318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1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3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50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50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53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15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36" indent="0" algn="ctr">
              <a:buNone/>
              <a:defRPr sz="1300"/>
            </a:lvl2pPr>
            <a:lvl3pPr marL="576068" indent="0" algn="ctr">
              <a:buNone/>
              <a:defRPr sz="1100"/>
            </a:lvl3pPr>
            <a:lvl4pPr marL="864102" indent="0" algn="ctr">
              <a:buNone/>
              <a:defRPr sz="1000"/>
            </a:lvl4pPr>
            <a:lvl5pPr marL="1152138" indent="0" algn="ctr">
              <a:buNone/>
              <a:defRPr sz="1000"/>
            </a:lvl5pPr>
            <a:lvl6pPr marL="1440171" indent="0" algn="ctr">
              <a:buNone/>
              <a:defRPr sz="1000"/>
            </a:lvl6pPr>
            <a:lvl7pPr marL="1728205" indent="0" algn="ctr">
              <a:buNone/>
              <a:defRPr sz="1000"/>
            </a:lvl7pPr>
            <a:lvl8pPr marL="2016240" indent="0" algn="ctr">
              <a:buNone/>
              <a:defRPr sz="1000"/>
            </a:lvl8pPr>
            <a:lvl9pPr marL="2304273" indent="0" algn="ctr">
              <a:buNone/>
              <a:defRPr sz="1000"/>
            </a:lvl9pPr>
          </a:lstStyle>
          <a:p>
            <a:r>
              <a:rPr lang="en-US" altLang="zh-CN" smtClean="0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04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smtClean="0"/>
              <a:t>Content</a:t>
            </a:r>
            <a:endParaRPr lang="zh-CN" altLang="en-US"/>
          </a:p>
          <a:p>
            <a:pPr lvl="1"/>
            <a:r>
              <a:rPr lang="en-US" altLang="zh-CN" smtClean="0"/>
              <a:t>Branch 1</a:t>
            </a:r>
            <a:endParaRPr lang="zh-CN" altLang="en-US"/>
          </a:p>
          <a:p>
            <a:pPr lvl="2"/>
            <a:r>
              <a:rPr lang="en-US" altLang="zh-CN" smtClean="0"/>
              <a:t>Branch 2</a:t>
            </a:r>
            <a:endParaRPr lang="zh-CN" altLang="en-US" smtClean="0"/>
          </a:p>
          <a:p>
            <a:pPr lvl="3"/>
            <a:r>
              <a:rPr lang="en-US" altLang="zh-CN" smtClean="0"/>
              <a:t>Branch 3</a:t>
            </a:r>
            <a:endParaRPr lang="zh-CN" altLang="en-US"/>
          </a:p>
          <a:p>
            <a:pPr lvl="4"/>
            <a:r>
              <a:rPr lang="en-US" altLang="zh-CN" smtClean="0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06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7917" y="1282310"/>
            <a:ext cx="5915025" cy="2139553"/>
          </a:xfrm>
        </p:spPr>
        <p:txBody>
          <a:bodyPr anchor="b"/>
          <a:lstStyle>
            <a:lvl1pPr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67917" y="3442099"/>
            <a:ext cx="5915025" cy="1125140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57606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86410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5213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4017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282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1624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30427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51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51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72381" y="273844"/>
            <a:ext cx="5915025" cy="9941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72387" y="1260872"/>
            <a:ext cx="2901255" cy="617934"/>
          </a:xfrm>
        </p:spPr>
        <p:txBody>
          <a:bodyPr anchor="b"/>
          <a:lstStyle>
            <a:lvl1pPr marL="0" indent="0">
              <a:buNone/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036" indent="0">
              <a:buNone/>
              <a:defRPr sz="1300" b="1"/>
            </a:lvl2pPr>
            <a:lvl3pPr marL="576068" indent="0">
              <a:buNone/>
              <a:defRPr sz="1100" b="1"/>
            </a:lvl3pPr>
            <a:lvl4pPr marL="864102" indent="0">
              <a:buNone/>
              <a:defRPr sz="1000" b="1"/>
            </a:lvl4pPr>
            <a:lvl5pPr marL="1152138" indent="0">
              <a:buNone/>
              <a:defRPr sz="1000" b="1"/>
            </a:lvl5pPr>
            <a:lvl6pPr marL="1440171" indent="0">
              <a:buNone/>
              <a:defRPr sz="1000" b="1"/>
            </a:lvl6pPr>
            <a:lvl7pPr marL="1728205" indent="0">
              <a:buNone/>
              <a:defRPr sz="1000" b="1"/>
            </a:lvl7pPr>
            <a:lvl8pPr marL="2016240" indent="0">
              <a:buNone/>
              <a:defRPr sz="1000" b="1"/>
            </a:lvl8pPr>
            <a:lvl9pPr marL="2304273" indent="0">
              <a:buNone/>
              <a:defRPr sz="10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72387" y="1878806"/>
            <a:ext cx="2901255" cy="276344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3471864" y="1260872"/>
            <a:ext cx="2915543" cy="617934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8036" indent="0">
              <a:buNone/>
              <a:defRPr sz="1300" b="1"/>
            </a:lvl2pPr>
            <a:lvl3pPr marL="576068" indent="0">
              <a:buNone/>
              <a:defRPr sz="1100" b="1"/>
            </a:lvl3pPr>
            <a:lvl4pPr marL="864102" indent="0">
              <a:buNone/>
              <a:defRPr sz="1000" b="1"/>
            </a:lvl4pPr>
            <a:lvl5pPr marL="1152138" indent="0">
              <a:buNone/>
              <a:defRPr sz="1000" b="1"/>
            </a:lvl5pPr>
            <a:lvl6pPr marL="1440171" indent="0">
              <a:buNone/>
              <a:defRPr sz="1000" b="1"/>
            </a:lvl6pPr>
            <a:lvl7pPr marL="1728205" indent="0">
              <a:buNone/>
              <a:defRPr sz="1000" b="1"/>
            </a:lvl7pPr>
            <a:lvl8pPr marL="2016240" indent="0">
              <a:buNone/>
              <a:defRPr sz="1000" b="1"/>
            </a:lvl8pPr>
            <a:lvl9pPr marL="2304273" indent="0">
              <a:buNone/>
              <a:defRPr sz="10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3471864" y="1878806"/>
            <a:ext cx="2915543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44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78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9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05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72382" y="342900"/>
            <a:ext cx="2211883" cy="1200150"/>
          </a:xfrm>
        </p:spPr>
        <p:txBody>
          <a:bodyPr anchor="b"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915549" y="740575"/>
            <a:ext cx="3471863" cy="36552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72382" y="1543052"/>
            <a:ext cx="2211883" cy="2858691"/>
          </a:xfrm>
        </p:spPr>
        <p:txBody>
          <a:bodyPr/>
          <a:lstStyle>
            <a:lvl1pPr marL="0" indent="0">
              <a:buNone/>
              <a:defRPr sz="1000"/>
            </a:lvl1pPr>
            <a:lvl2pPr marL="288036" indent="0">
              <a:buNone/>
              <a:defRPr sz="900"/>
            </a:lvl2pPr>
            <a:lvl3pPr marL="576068" indent="0">
              <a:buNone/>
              <a:defRPr sz="800"/>
            </a:lvl3pPr>
            <a:lvl4pPr marL="864102" indent="0">
              <a:buNone/>
              <a:defRPr sz="600"/>
            </a:lvl4pPr>
            <a:lvl5pPr marL="1152138" indent="0">
              <a:buNone/>
              <a:defRPr sz="600"/>
            </a:lvl5pPr>
            <a:lvl6pPr marL="1440171" indent="0">
              <a:buNone/>
              <a:defRPr sz="600"/>
            </a:lvl6pPr>
            <a:lvl7pPr marL="1728205" indent="0">
              <a:buNone/>
              <a:defRPr sz="600"/>
            </a:lvl7pPr>
            <a:lvl8pPr marL="2016240" indent="0">
              <a:buNone/>
              <a:defRPr sz="600"/>
            </a:lvl8pPr>
            <a:lvl9pPr marL="2304273" indent="0">
              <a:buNone/>
              <a:defRPr sz="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36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72382" y="342900"/>
            <a:ext cx="2211883" cy="1200150"/>
          </a:xfrm>
        </p:spPr>
        <p:txBody>
          <a:bodyPr anchor="b"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15549" y="740575"/>
            <a:ext cx="3471863" cy="3655219"/>
          </a:xfrm>
        </p:spPr>
        <p:txBody>
          <a:bodyPr/>
          <a:lstStyle>
            <a:lvl1pPr marL="0" indent="0">
              <a:buNone/>
              <a:defRPr sz="2000"/>
            </a:lvl1pPr>
            <a:lvl2pPr marL="288036" indent="0">
              <a:buNone/>
              <a:defRPr sz="1800"/>
            </a:lvl2pPr>
            <a:lvl3pPr marL="576068" indent="0">
              <a:buNone/>
              <a:defRPr sz="1500"/>
            </a:lvl3pPr>
            <a:lvl4pPr marL="864102" indent="0">
              <a:buNone/>
              <a:defRPr sz="1300"/>
            </a:lvl4pPr>
            <a:lvl5pPr marL="1152138" indent="0">
              <a:buNone/>
              <a:defRPr sz="1300"/>
            </a:lvl5pPr>
            <a:lvl6pPr marL="1440171" indent="0">
              <a:buNone/>
              <a:defRPr sz="1300"/>
            </a:lvl6pPr>
            <a:lvl7pPr marL="1728205" indent="0">
              <a:buNone/>
              <a:defRPr sz="1300"/>
            </a:lvl7pPr>
            <a:lvl8pPr marL="2016240" indent="0">
              <a:buNone/>
              <a:defRPr sz="1300"/>
            </a:lvl8pPr>
            <a:lvl9pPr marL="2304273" indent="0">
              <a:buNone/>
              <a:defRPr sz="1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72382" y="1543052"/>
            <a:ext cx="2211883" cy="2858691"/>
          </a:xfrm>
        </p:spPr>
        <p:txBody>
          <a:bodyPr/>
          <a:lstStyle>
            <a:lvl1pPr marL="0" indent="0">
              <a:buNone/>
              <a:defRPr sz="1000"/>
            </a:lvl1pPr>
            <a:lvl2pPr marL="288036" indent="0">
              <a:buNone/>
              <a:defRPr sz="900"/>
            </a:lvl2pPr>
            <a:lvl3pPr marL="576068" indent="0">
              <a:buNone/>
              <a:defRPr sz="800"/>
            </a:lvl3pPr>
            <a:lvl4pPr marL="864102" indent="0">
              <a:buNone/>
              <a:defRPr sz="600"/>
            </a:lvl4pPr>
            <a:lvl5pPr marL="1152138" indent="0">
              <a:buNone/>
              <a:defRPr sz="600"/>
            </a:lvl5pPr>
            <a:lvl6pPr marL="1440171" indent="0">
              <a:buNone/>
              <a:defRPr sz="600"/>
            </a:lvl6pPr>
            <a:lvl7pPr marL="1728205" indent="0">
              <a:buNone/>
              <a:defRPr sz="600"/>
            </a:lvl7pPr>
            <a:lvl8pPr marL="2016240" indent="0">
              <a:buNone/>
              <a:defRPr sz="600"/>
            </a:lvl8pPr>
            <a:lvl9pPr marL="2304273" indent="0">
              <a:buNone/>
              <a:defRPr sz="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3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72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4907756" y="273850"/>
            <a:ext cx="1478756" cy="4358879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471487" y="273850"/>
            <a:ext cx="4350544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76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5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4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8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6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2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1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1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1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66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1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1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1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16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40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80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21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1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202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42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83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23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1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1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1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63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5"/>
            <a:ext cx="3028950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5"/>
            <a:ext cx="3028950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1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1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1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17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5" y="1151335"/>
            <a:ext cx="3030141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47" indent="0">
              <a:buNone/>
              <a:defRPr sz="1700" b="1"/>
            </a:lvl2pPr>
            <a:lvl3pPr marL="768091" indent="0">
              <a:buNone/>
              <a:defRPr sz="1500" b="1"/>
            </a:lvl3pPr>
            <a:lvl4pPr marL="1152139" indent="0">
              <a:buNone/>
              <a:defRPr sz="1300" b="1"/>
            </a:lvl4pPr>
            <a:lvl5pPr marL="1536184" indent="0">
              <a:buNone/>
              <a:defRPr sz="1300" b="1"/>
            </a:lvl5pPr>
            <a:lvl6pPr marL="1920230" indent="0">
              <a:buNone/>
              <a:defRPr sz="1300" b="1"/>
            </a:lvl6pPr>
            <a:lvl7pPr marL="2304275" indent="0">
              <a:buNone/>
              <a:defRPr sz="1300" b="1"/>
            </a:lvl7pPr>
            <a:lvl8pPr marL="2688322" indent="0">
              <a:buNone/>
              <a:defRPr sz="1300" b="1"/>
            </a:lvl8pPr>
            <a:lvl9pPr marL="3072369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5" y="1631156"/>
            <a:ext cx="3030141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5" y="1151335"/>
            <a:ext cx="3031331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47" indent="0">
              <a:buNone/>
              <a:defRPr sz="1700" b="1"/>
            </a:lvl2pPr>
            <a:lvl3pPr marL="768091" indent="0">
              <a:buNone/>
              <a:defRPr sz="1500" b="1"/>
            </a:lvl3pPr>
            <a:lvl4pPr marL="1152139" indent="0">
              <a:buNone/>
              <a:defRPr sz="1300" b="1"/>
            </a:lvl4pPr>
            <a:lvl5pPr marL="1536184" indent="0">
              <a:buNone/>
              <a:defRPr sz="1300" b="1"/>
            </a:lvl5pPr>
            <a:lvl6pPr marL="1920230" indent="0">
              <a:buNone/>
              <a:defRPr sz="1300" b="1"/>
            </a:lvl6pPr>
            <a:lvl7pPr marL="2304275" indent="0">
              <a:buNone/>
              <a:defRPr sz="1300" b="1"/>
            </a:lvl7pPr>
            <a:lvl8pPr marL="2688322" indent="0">
              <a:buNone/>
              <a:defRPr sz="1300" b="1"/>
            </a:lvl8pPr>
            <a:lvl9pPr marL="3072369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5" y="1631156"/>
            <a:ext cx="3031331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1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1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1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87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1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1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1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1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1282311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6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08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1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1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1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21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204787"/>
            <a:ext cx="2256235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94"/>
            <a:ext cx="3833813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076328"/>
            <a:ext cx="2256235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4047" indent="0">
              <a:buNone/>
              <a:defRPr sz="1000"/>
            </a:lvl2pPr>
            <a:lvl3pPr marL="768091" indent="0">
              <a:buNone/>
              <a:defRPr sz="800"/>
            </a:lvl3pPr>
            <a:lvl4pPr marL="1152139" indent="0">
              <a:buNone/>
              <a:defRPr sz="800"/>
            </a:lvl4pPr>
            <a:lvl5pPr marL="1536184" indent="0">
              <a:buNone/>
              <a:defRPr sz="800"/>
            </a:lvl5pPr>
            <a:lvl6pPr marL="1920230" indent="0">
              <a:buNone/>
              <a:defRPr sz="800"/>
            </a:lvl6pPr>
            <a:lvl7pPr marL="2304275" indent="0">
              <a:buNone/>
              <a:defRPr sz="800"/>
            </a:lvl7pPr>
            <a:lvl8pPr marL="2688322" indent="0">
              <a:buNone/>
              <a:defRPr sz="800"/>
            </a:lvl8pPr>
            <a:lvl9pPr marL="307236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1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1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1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00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4047" indent="0">
              <a:buNone/>
              <a:defRPr sz="2400"/>
            </a:lvl2pPr>
            <a:lvl3pPr marL="768091" indent="0">
              <a:buNone/>
              <a:defRPr sz="2000"/>
            </a:lvl3pPr>
            <a:lvl4pPr marL="1152139" indent="0">
              <a:buNone/>
              <a:defRPr sz="1700"/>
            </a:lvl4pPr>
            <a:lvl5pPr marL="1536184" indent="0">
              <a:buNone/>
              <a:defRPr sz="1700"/>
            </a:lvl5pPr>
            <a:lvl6pPr marL="1920230" indent="0">
              <a:buNone/>
              <a:defRPr sz="1700"/>
            </a:lvl6pPr>
            <a:lvl7pPr marL="2304275" indent="0">
              <a:buNone/>
              <a:defRPr sz="1700"/>
            </a:lvl7pPr>
            <a:lvl8pPr marL="2688322" indent="0">
              <a:buNone/>
              <a:defRPr sz="1700"/>
            </a:lvl8pPr>
            <a:lvl9pPr marL="3072369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9"/>
            <a:ext cx="41148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4047" indent="0">
              <a:buNone/>
              <a:defRPr sz="1000"/>
            </a:lvl2pPr>
            <a:lvl3pPr marL="768091" indent="0">
              <a:buNone/>
              <a:defRPr sz="800"/>
            </a:lvl3pPr>
            <a:lvl4pPr marL="1152139" indent="0">
              <a:buNone/>
              <a:defRPr sz="800"/>
            </a:lvl4pPr>
            <a:lvl5pPr marL="1536184" indent="0">
              <a:buNone/>
              <a:defRPr sz="800"/>
            </a:lvl5pPr>
            <a:lvl6pPr marL="1920230" indent="0">
              <a:buNone/>
              <a:defRPr sz="800"/>
            </a:lvl6pPr>
            <a:lvl7pPr marL="2304275" indent="0">
              <a:buNone/>
              <a:defRPr sz="800"/>
            </a:lvl7pPr>
            <a:lvl8pPr marL="2688322" indent="0">
              <a:buNone/>
              <a:defRPr sz="800"/>
            </a:lvl8pPr>
            <a:lvl9pPr marL="307236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1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1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1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9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1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1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1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42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3"/>
            <a:ext cx="154305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3"/>
            <a:ext cx="451485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1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1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1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56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3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4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8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2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6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0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8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2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3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3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3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412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3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3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3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603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40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80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21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1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202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42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83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23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3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3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3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190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5"/>
            <a:ext cx="3028950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5"/>
            <a:ext cx="3028950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3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3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3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194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3" y="1151335"/>
            <a:ext cx="3030141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47" indent="0">
              <a:buNone/>
              <a:defRPr sz="1700" b="1"/>
            </a:lvl2pPr>
            <a:lvl3pPr marL="768093" indent="0">
              <a:buNone/>
              <a:defRPr sz="1500" b="1"/>
            </a:lvl3pPr>
            <a:lvl4pPr marL="1152141" indent="0">
              <a:buNone/>
              <a:defRPr sz="1300" b="1"/>
            </a:lvl4pPr>
            <a:lvl5pPr marL="1536188" indent="0">
              <a:buNone/>
              <a:defRPr sz="1300" b="1"/>
            </a:lvl5pPr>
            <a:lvl6pPr marL="1920234" indent="0">
              <a:buNone/>
              <a:defRPr sz="1300" b="1"/>
            </a:lvl6pPr>
            <a:lvl7pPr marL="2304280" indent="0">
              <a:buNone/>
              <a:defRPr sz="1300" b="1"/>
            </a:lvl7pPr>
            <a:lvl8pPr marL="2688327" indent="0">
              <a:buNone/>
              <a:defRPr sz="1300" b="1"/>
            </a:lvl8pPr>
            <a:lvl9pPr marL="3072375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3" y="1631156"/>
            <a:ext cx="3030141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3" y="1151335"/>
            <a:ext cx="3031331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47" indent="0">
              <a:buNone/>
              <a:defRPr sz="1700" b="1"/>
            </a:lvl2pPr>
            <a:lvl3pPr marL="768093" indent="0">
              <a:buNone/>
              <a:defRPr sz="1500" b="1"/>
            </a:lvl3pPr>
            <a:lvl4pPr marL="1152141" indent="0">
              <a:buNone/>
              <a:defRPr sz="1300" b="1"/>
            </a:lvl4pPr>
            <a:lvl5pPr marL="1536188" indent="0">
              <a:buNone/>
              <a:defRPr sz="1300" b="1"/>
            </a:lvl5pPr>
            <a:lvl6pPr marL="1920234" indent="0">
              <a:buNone/>
              <a:defRPr sz="1300" b="1"/>
            </a:lvl6pPr>
            <a:lvl7pPr marL="2304280" indent="0">
              <a:buNone/>
              <a:defRPr sz="1300" b="1"/>
            </a:lvl7pPr>
            <a:lvl8pPr marL="2688327" indent="0">
              <a:buNone/>
              <a:defRPr sz="1300" b="1"/>
            </a:lvl8pPr>
            <a:lvl9pPr marL="3072375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3" y="1631156"/>
            <a:ext cx="3031331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3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3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3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2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438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3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3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3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48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3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3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3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473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204787"/>
            <a:ext cx="2256235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92"/>
            <a:ext cx="3833813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076328"/>
            <a:ext cx="2256235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4047" indent="0">
              <a:buNone/>
              <a:defRPr sz="1000"/>
            </a:lvl2pPr>
            <a:lvl3pPr marL="768093" indent="0">
              <a:buNone/>
              <a:defRPr sz="800"/>
            </a:lvl3pPr>
            <a:lvl4pPr marL="1152141" indent="0">
              <a:buNone/>
              <a:defRPr sz="800"/>
            </a:lvl4pPr>
            <a:lvl5pPr marL="1536188" indent="0">
              <a:buNone/>
              <a:defRPr sz="800"/>
            </a:lvl5pPr>
            <a:lvl6pPr marL="1920234" indent="0">
              <a:buNone/>
              <a:defRPr sz="800"/>
            </a:lvl6pPr>
            <a:lvl7pPr marL="2304280" indent="0">
              <a:buNone/>
              <a:defRPr sz="800"/>
            </a:lvl7pPr>
            <a:lvl8pPr marL="2688327" indent="0">
              <a:buNone/>
              <a:defRPr sz="800"/>
            </a:lvl8pPr>
            <a:lvl9pPr marL="307237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3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3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3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427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4047" indent="0">
              <a:buNone/>
              <a:defRPr sz="2400"/>
            </a:lvl2pPr>
            <a:lvl3pPr marL="768093" indent="0">
              <a:buNone/>
              <a:defRPr sz="2000"/>
            </a:lvl3pPr>
            <a:lvl4pPr marL="1152141" indent="0">
              <a:buNone/>
              <a:defRPr sz="1700"/>
            </a:lvl4pPr>
            <a:lvl5pPr marL="1536188" indent="0">
              <a:buNone/>
              <a:defRPr sz="1700"/>
            </a:lvl5pPr>
            <a:lvl6pPr marL="1920234" indent="0">
              <a:buNone/>
              <a:defRPr sz="1700"/>
            </a:lvl6pPr>
            <a:lvl7pPr marL="2304280" indent="0">
              <a:buNone/>
              <a:defRPr sz="1700"/>
            </a:lvl7pPr>
            <a:lvl8pPr marL="2688327" indent="0">
              <a:buNone/>
              <a:defRPr sz="1700"/>
            </a:lvl8pPr>
            <a:lvl9pPr marL="3072375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7"/>
            <a:ext cx="41148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4047" indent="0">
              <a:buNone/>
              <a:defRPr sz="1000"/>
            </a:lvl2pPr>
            <a:lvl3pPr marL="768093" indent="0">
              <a:buNone/>
              <a:defRPr sz="800"/>
            </a:lvl3pPr>
            <a:lvl4pPr marL="1152141" indent="0">
              <a:buNone/>
              <a:defRPr sz="800"/>
            </a:lvl4pPr>
            <a:lvl5pPr marL="1536188" indent="0">
              <a:buNone/>
              <a:defRPr sz="800"/>
            </a:lvl5pPr>
            <a:lvl6pPr marL="1920234" indent="0">
              <a:buNone/>
              <a:defRPr sz="800"/>
            </a:lvl6pPr>
            <a:lvl7pPr marL="2304280" indent="0">
              <a:buNone/>
              <a:defRPr sz="800"/>
            </a:lvl7pPr>
            <a:lvl8pPr marL="2688327" indent="0">
              <a:buNone/>
              <a:defRPr sz="800"/>
            </a:lvl8pPr>
            <a:lvl9pPr marL="307237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3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3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3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970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3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3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3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099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3"/>
            <a:ext cx="154305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3"/>
            <a:ext cx="451485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3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3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3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833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8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2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6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6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008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6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6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964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40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80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2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1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2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42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83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23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6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6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31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4"/>
            <a:ext cx="3028950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4"/>
            <a:ext cx="3028950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6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6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1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7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7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797" indent="0">
              <a:buNone/>
              <a:defRPr sz="1300" b="1"/>
            </a:lvl3pPr>
            <a:lvl4pPr marL="1028694" indent="0">
              <a:buNone/>
              <a:defRPr sz="1200" b="1"/>
            </a:lvl4pPr>
            <a:lvl5pPr marL="1371593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5" indent="0">
              <a:buNone/>
              <a:defRPr sz="1200" b="1"/>
            </a:lvl8pPr>
            <a:lvl9pPr marL="274318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7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797" indent="0">
              <a:buNone/>
              <a:defRPr sz="1300" b="1"/>
            </a:lvl3pPr>
            <a:lvl4pPr marL="1028694" indent="0">
              <a:buNone/>
              <a:defRPr sz="1200" b="1"/>
            </a:lvl4pPr>
            <a:lvl5pPr marL="1371593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5" indent="0">
              <a:buNone/>
              <a:defRPr sz="1200" b="1"/>
            </a:lvl8pPr>
            <a:lvl9pPr marL="274318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970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48" indent="0">
              <a:buNone/>
              <a:defRPr sz="1700" b="1"/>
            </a:lvl2pPr>
            <a:lvl3pPr marL="768096" indent="0">
              <a:buNone/>
              <a:defRPr sz="1500" b="1"/>
            </a:lvl3pPr>
            <a:lvl4pPr marL="1152144" indent="0">
              <a:buNone/>
              <a:defRPr sz="1300" b="1"/>
            </a:lvl4pPr>
            <a:lvl5pPr marL="1536192" indent="0">
              <a:buNone/>
              <a:defRPr sz="1300" b="1"/>
            </a:lvl5pPr>
            <a:lvl6pPr marL="1920240" indent="0">
              <a:buNone/>
              <a:defRPr sz="1300" b="1"/>
            </a:lvl6pPr>
            <a:lvl7pPr marL="2304288" indent="0">
              <a:buNone/>
              <a:defRPr sz="1300" b="1"/>
            </a:lvl7pPr>
            <a:lvl8pPr marL="2688336" indent="0">
              <a:buNone/>
              <a:defRPr sz="1300" b="1"/>
            </a:lvl8pPr>
            <a:lvl9pPr marL="3072384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48" indent="0">
              <a:buNone/>
              <a:defRPr sz="1700" b="1"/>
            </a:lvl2pPr>
            <a:lvl3pPr marL="768096" indent="0">
              <a:buNone/>
              <a:defRPr sz="1500" b="1"/>
            </a:lvl3pPr>
            <a:lvl4pPr marL="1152144" indent="0">
              <a:buNone/>
              <a:defRPr sz="1300" b="1"/>
            </a:lvl4pPr>
            <a:lvl5pPr marL="1536192" indent="0">
              <a:buNone/>
              <a:defRPr sz="1300" b="1"/>
            </a:lvl5pPr>
            <a:lvl6pPr marL="1920240" indent="0">
              <a:buNone/>
              <a:defRPr sz="1300" b="1"/>
            </a:lvl6pPr>
            <a:lvl7pPr marL="2304288" indent="0">
              <a:buNone/>
              <a:defRPr sz="1300" b="1"/>
            </a:lvl7pPr>
            <a:lvl8pPr marL="2688336" indent="0">
              <a:buNone/>
              <a:defRPr sz="1300" b="1"/>
            </a:lvl8pPr>
            <a:lvl9pPr marL="3072384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6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6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203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6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6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807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6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6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643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4048" indent="0">
              <a:buNone/>
              <a:defRPr sz="1000"/>
            </a:lvl2pPr>
            <a:lvl3pPr marL="768096" indent="0">
              <a:buNone/>
              <a:defRPr sz="800"/>
            </a:lvl3pPr>
            <a:lvl4pPr marL="1152144" indent="0">
              <a:buNone/>
              <a:defRPr sz="800"/>
            </a:lvl4pPr>
            <a:lvl5pPr marL="1536192" indent="0">
              <a:buNone/>
              <a:defRPr sz="800"/>
            </a:lvl5pPr>
            <a:lvl6pPr marL="1920240" indent="0">
              <a:buNone/>
              <a:defRPr sz="800"/>
            </a:lvl6pPr>
            <a:lvl7pPr marL="2304288" indent="0">
              <a:buNone/>
              <a:defRPr sz="800"/>
            </a:lvl7pPr>
            <a:lvl8pPr marL="2688336" indent="0">
              <a:buNone/>
              <a:defRPr sz="800"/>
            </a:lvl8pPr>
            <a:lvl9pPr marL="307238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6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6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71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4048" indent="0">
              <a:buNone/>
              <a:defRPr sz="2400"/>
            </a:lvl2pPr>
            <a:lvl3pPr marL="768096" indent="0">
              <a:buNone/>
              <a:defRPr sz="2000"/>
            </a:lvl3pPr>
            <a:lvl4pPr marL="1152144" indent="0">
              <a:buNone/>
              <a:defRPr sz="1700"/>
            </a:lvl4pPr>
            <a:lvl5pPr marL="1536192" indent="0">
              <a:buNone/>
              <a:defRPr sz="1700"/>
            </a:lvl5pPr>
            <a:lvl6pPr marL="1920240" indent="0">
              <a:buNone/>
              <a:defRPr sz="1700"/>
            </a:lvl6pPr>
            <a:lvl7pPr marL="2304288" indent="0">
              <a:buNone/>
              <a:defRPr sz="1700"/>
            </a:lvl7pPr>
            <a:lvl8pPr marL="2688336" indent="0">
              <a:buNone/>
              <a:defRPr sz="1700"/>
            </a:lvl8pPr>
            <a:lvl9pPr marL="3072384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4048" indent="0">
              <a:buNone/>
              <a:defRPr sz="1000"/>
            </a:lvl2pPr>
            <a:lvl3pPr marL="768096" indent="0">
              <a:buNone/>
              <a:defRPr sz="800"/>
            </a:lvl3pPr>
            <a:lvl4pPr marL="1152144" indent="0">
              <a:buNone/>
              <a:defRPr sz="800"/>
            </a:lvl4pPr>
            <a:lvl5pPr marL="1536192" indent="0">
              <a:buNone/>
              <a:defRPr sz="800"/>
            </a:lvl5pPr>
            <a:lvl6pPr marL="1920240" indent="0">
              <a:buNone/>
              <a:defRPr sz="800"/>
            </a:lvl6pPr>
            <a:lvl7pPr marL="2304288" indent="0">
              <a:buNone/>
              <a:defRPr sz="800"/>
            </a:lvl7pPr>
            <a:lvl8pPr marL="2688336" indent="0">
              <a:buNone/>
              <a:defRPr sz="800"/>
            </a:lvl8pPr>
            <a:lvl9pPr marL="307238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6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6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188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6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6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013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2"/>
            <a:ext cx="154305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2"/>
            <a:ext cx="451485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8096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8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8096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8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5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2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9" y="740576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2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797" indent="0">
              <a:buNone/>
              <a:defRPr sz="900"/>
            </a:lvl3pPr>
            <a:lvl4pPr marL="1028694" indent="0">
              <a:buNone/>
              <a:defRPr sz="800"/>
            </a:lvl4pPr>
            <a:lvl5pPr marL="1371593" indent="0">
              <a:buNone/>
              <a:defRPr sz="800"/>
            </a:lvl5pPr>
            <a:lvl6pPr marL="1714490" indent="0">
              <a:buNone/>
              <a:defRPr sz="800"/>
            </a:lvl6pPr>
            <a:lvl7pPr marL="2057388" indent="0">
              <a:buNone/>
              <a:defRPr sz="800"/>
            </a:lvl7pPr>
            <a:lvl8pPr marL="2400285" indent="0">
              <a:buNone/>
              <a:defRPr sz="800"/>
            </a:lvl8pPr>
            <a:lvl9pPr marL="274318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1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9" y="740576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797" indent="0">
              <a:buNone/>
              <a:defRPr sz="1800"/>
            </a:lvl3pPr>
            <a:lvl4pPr marL="1028694" indent="0">
              <a:buNone/>
              <a:defRPr sz="1500"/>
            </a:lvl4pPr>
            <a:lvl5pPr marL="1371593" indent="0">
              <a:buNone/>
              <a:defRPr sz="1500"/>
            </a:lvl5pPr>
            <a:lvl6pPr marL="1714490" indent="0">
              <a:buNone/>
              <a:defRPr sz="1500"/>
            </a:lvl6pPr>
            <a:lvl7pPr marL="2057388" indent="0">
              <a:buNone/>
              <a:defRPr sz="1500"/>
            </a:lvl7pPr>
            <a:lvl8pPr marL="2400285" indent="0">
              <a:buNone/>
              <a:defRPr sz="1500"/>
            </a:lvl8pPr>
            <a:lvl9pPr marL="2743183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2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797" indent="0">
              <a:buNone/>
              <a:defRPr sz="900"/>
            </a:lvl3pPr>
            <a:lvl4pPr marL="1028694" indent="0">
              <a:buNone/>
              <a:defRPr sz="800"/>
            </a:lvl4pPr>
            <a:lvl5pPr marL="1371593" indent="0">
              <a:buNone/>
              <a:defRPr sz="800"/>
            </a:lvl5pPr>
            <a:lvl6pPr marL="1714490" indent="0">
              <a:buNone/>
              <a:defRPr sz="800"/>
            </a:lvl6pPr>
            <a:lvl7pPr marL="2057388" indent="0">
              <a:buNone/>
              <a:defRPr sz="800"/>
            </a:lvl7pPr>
            <a:lvl8pPr marL="2400285" indent="0">
              <a:buNone/>
              <a:defRPr sz="800"/>
            </a:lvl8pPr>
            <a:lvl9pPr marL="274318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5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27384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FA57A3CB-BD5B-4A4B-A9FA-442831B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4A387633-5EBE-4774-8AD1-D5DB6144E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</p:sldLayoutIdLst>
  <p:txStyles>
    <p:titleStyle>
      <a:lvl1pPr algn="l" defTabSz="68579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79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4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44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9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8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38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36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32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7" algn="l" defTabSz="685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4" algn="l" defTabSz="685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3" algn="l" defTabSz="685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0" algn="l" defTabSz="685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88" algn="l" defTabSz="685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5" algn="l" defTabSz="685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3" algn="l" defTabSz="685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71490" y="273844"/>
            <a:ext cx="5915025" cy="994172"/>
          </a:xfrm>
          <a:prstGeom prst="rect">
            <a:avLst/>
          </a:prstGeom>
        </p:spPr>
        <p:txBody>
          <a:bodyPr vert="horz" lIns="57607" tIns="28804" rIns="57607" bIns="2880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1490" y="1369219"/>
            <a:ext cx="5915025" cy="3263504"/>
          </a:xfrm>
          <a:prstGeom prst="rect">
            <a:avLst/>
          </a:prstGeom>
        </p:spPr>
        <p:txBody>
          <a:bodyPr vert="horz" lIns="57607" tIns="28804" rIns="57607" bIns="28804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6068"/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76068"/>
              <a:t>2022/6/15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71715" y="4767264"/>
            <a:ext cx="2314575" cy="273844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606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6068"/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7606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6858000" cy="51435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6068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6068"/>
              <a:endParaRPr lang="zh-CN" altLang="en-US" sz="11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516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76068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18" indent="-144018" algn="l" defTabSz="576068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53" indent="-144018" algn="l" defTabSz="576068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86" indent="-144018" algn="l" defTabSz="576068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0" indent="-144018" algn="l" defTabSz="576068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154" indent="-144018" algn="l" defTabSz="576068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84187" indent="-144018" algn="l" defTabSz="576068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72222" indent="-144018" algn="l" defTabSz="576068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258" indent="-144018" algn="l" defTabSz="576068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48290" indent="-144018" algn="l" defTabSz="576068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7606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" algn="l" defTabSz="57606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68" algn="l" defTabSz="57606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102" algn="l" defTabSz="57606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38" algn="l" defTabSz="57606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171" algn="l" defTabSz="57606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205" algn="l" defTabSz="57606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240" algn="l" defTabSz="57606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273" algn="l" defTabSz="57606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57607" tIns="28804" rIns="57607" bIns="288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57607" tIns="28804" rIns="57607" bIns="288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1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1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4"/>
            <a:ext cx="2171700" cy="273844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1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0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768091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768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4074" indent="-240030" algn="l" defTabSz="7680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15" indent="-192024" algn="l" defTabSz="768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2" indent="-192024" algn="l" defTabSz="768091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207" indent="-192024" algn="l" defTabSz="768091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54" indent="-192024" algn="l" defTabSz="768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299" indent="-192024" algn="l" defTabSz="768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45" indent="-192024" algn="l" defTabSz="768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393" indent="-192024" algn="l" defTabSz="768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0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7" algn="l" defTabSz="7680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1" algn="l" defTabSz="7680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39" algn="l" defTabSz="7680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84" algn="l" defTabSz="7680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30" algn="l" defTabSz="7680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75" algn="l" defTabSz="7680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22" algn="l" defTabSz="7680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69" algn="l" defTabSz="7680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57607" tIns="28804" rIns="57607" bIns="288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57607" tIns="28804" rIns="57607" bIns="288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3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3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4"/>
            <a:ext cx="2171700" cy="273844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3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76809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7680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4075" indent="-240030" algn="l" defTabSz="7680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17" indent="-192024" algn="l" defTabSz="7680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4" indent="-192024" algn="l" defTabSz="768093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0" indent="-192024" algn="l" defTabSz="768093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58" indent="-192024" algn="l" defTabSz="7680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304" indent="-192024" algn="l" defTabSz="7680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51" indent="-192024" algn="l" defTabSz="7680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399" indent="-192024" algn="l" defTabSz="7680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09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7" algn="l" defTabSz="76809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3" algn="l" defTabSz="76809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1" algn="l" defTabSz="76809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88" algn="l" defTabSz="76809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34" algn="l" defTabSz="76809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80" algn="l" defTabSz="76809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27" algn="l" defTabSz="76809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75" algn="l" defTabSz="76809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57607" tIns="28804" rIns="57607" bIns="288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57607" tIns="28804" rIns="57607" bIns="288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6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4"/>
            <a:ext cx="2171700" cy="273844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6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7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768096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768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4078" indent="-240030" algn="l" defTabSz="7680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192024" algn="l" defTabSz="768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192024" algn="l" defTabSz="768096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indent="-192024" algn="l" defTabSz="768096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64" indent="-192024" algn="l" defTabSz="768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312" indent="-192024" algn="l" defTabSz="768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indent="-192024" algn="l" defTabSz="768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408" indent="-192024" algn="l" defTabSz="768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6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92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40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88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84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6.jpeg"/><Relationship Id="rId4" Type="http://schemas.openxmlformats.org/officeDocument/2006/relationships/image" Target="../media/image14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0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8">
            <a:extLst>
              <a:ext uri="{FF2B5EF4-FFF2-40B4-BE49-F238E27FC236}">
                <a16:creationId xmlns:a16="http://schemas.microsoft.com/office/drawing/2014/main" xmlns="" id="{F752D833-3F85-435C-BBEA-300A076CFEDF}"/>
              </a:ext>
            </a:extLst>
          </p:cNvPr>
          <p:cNvGrpSpPr>
            <a:grpSpLocks/>
          </p:cNvGrpSpPr>
          <p:nvPr/>
        </p:nvGrpSpPr>
        <p:grpSpPr bwMode="auto">
          <a:xfrm>
            <a:off x="1761881" y="920982"/>
            <a:ext cx="3295234" cy="1469633"/>
            <a:chOff x="1981200" y="-22001"/>
            <a:chExt cx="5257801" cy="4857624"/>
          </a:xfrm>
        </p:grpSpPr>
        <p:sp>
          <p:nvSpPr>
            <p:cNvPr id="25" name="Text Box 29">
              <a:extLst>
                <a:ext uri="{FF2B5EF4-FFF2-40B4-BE49-F238E27FC236}">
                  <a16:creationId xmlns:a16="http://schemas.microsoft.com/office/drawing/2014/main" xmlns="" id="{C7E7D220-549B-4EDE-BF9D-57F740523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1760" y="113924"/>
              <a:ext cx="294753" cy="111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Text Box 3">
              <a:extLst>
                <a:ext uri="{FF2B5EF4-FFF2-40B4-BE49-F238E27FC236}">
                  <a16:creationId xmlns:a16="http://schemas.microsoft.com/office/drawing/2014/main" xmlns="" id="{60E990BF-9F61-4A5F-973E-DDD59136C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-22001"/>
              <a:ext cx="5257801" cy="4857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Thứ</a:t>
              </a:r>
              <a:r>
                <a:rPr lang="en-US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Hai </a:t>
              </a:r>
              <a:r>
                <a:rPr lang="en-US" altLang="en-US" sz="1600" b="1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ngày</a:t>
              </a:r>
              <a:r>
                <a:rPr lang="en-US" altLang="en-US" sz="16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3 </a:t>
              </a:r>
              <a:r>
                <a:rPr lang="en-US" altLang="en-US" sz="1600" b="1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tháng</a:t>
              </a:r>
              <a:r>
                <a:rPr lang="en-US" altLang="en-US" sz="16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16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10</a:t>
              </a:r>
              <a:r>
                <a:rPr lang="en-US" altLang="en-US" sz="16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b="1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năm</a:t>
              </a:r>
              <a:r>
                <a:rPr lang="en-US" altLang="en-US" sz="16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2021</a:t>
              </a:r>
              <a:endParaRPr lang="vi-VN" altLang="en-US" sz="16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vi-VN" altLang="en-US" sz="11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Cô giáo lớp em</a:t>
              </a:r>
              <a:endParaRPr lang="vi-VN" altLang="en-US" sz="6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400" i="1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600" i="1">
                  <a:solidFill>
                    <a:schemeClr val="bg1"/>
                  </a:solidFill>
                  <a:latin typeface="Times New Roman" panose="02020603050405020304" pitchFamily="18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lang="en-US" altLang="en-US" sz="1600" i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" name="Text Box 3">
              <a:extLst>
                <a:ext uri="{FF2B5EF4-FFF2-40B4-BE49-F238E27FC236}">
                  <a16:creationId xmlns:a16="http://schemas.microsoft.com/office/drawing/2014/main" xmlns="" id="{FC7FB1D6-D3F3-42C8-AFEB-5D93FA0E9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495" y="1171217"/>
              <a:ext cx="3216596" cy="111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6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iếng</a:t>
              </a:r>
              <a:r>
                <a:rPr lang="en-US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Việt</a:t>
              </a:r>
              <a:r>
                <a:rPr lang="en-US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16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Đọc</a:t>
              </a:r>
              <a:r>
                <a:rPr lang="en-US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6B1D0CCB-97EF-4BC4-B6A9-02013650D542}"/>
                </a:ext>
              </a:extLst>
            </p:cNvPr>
            <p:cNvCxnSpPr/>
            <p:nvPr/>
          </p:nvCxnSpPr>
          <p:spPr>
            <a:xfrm flipV="1">
              <a:off x="3546403" y="2064285"/>
              <a:ext cx="1977574" cy="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Box 3">
            <a:extLst>
              <a:ext uri="{FF2B5EF4-FFF2-40B4-BE49-F238E27FC236}">
                <a16:creationId xmlns:a16="http://schemas.microsoft.com/office/drawing/2014/main" xmlns="" id="{338DFFC6-F053-4193-891F-A85FFC784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716" y="1980959"/>
            <a:ext cx="22521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1600" b="1" i="1">
                <a:solidFill>
                  <a:schemeClr val="bg1"/>
                </a:solidFill>
                <a:latin typeface="Times New Roman" panose="02020603050405020304" pitchFamily="18" charset="0"/>
              </a:rPr>
              <a:t>Nguyễn Xuân Sanh</a:t>
            </a:r>
            <a:endParaRPr lang="en-US" altLang="en-US" sz="16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xmlns="" id="{249D4765-C270-4658-8B4D-D3C843984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115" y="2336063"/>
            <a:ext cx="11956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1600" b="1">
                <a:solidFill>
                  <a:schemeClr val="bg1"/>
                </a:solidFill>
                <a:latin typeface="Times New Roman" panose="02020603050405020304" pitchFamily="18" charset="0"/>
              </a:rPr>
              <a:t>Luyện đọc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xmlns="" id="{6164CD1C-F8AB-4F43-A598-48F66224E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970" y="2337347"/>
            <a:ext cx="18346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1600" b="1">
                <a:solidFill>
                  <a:schemeClr val="bg1"/>
                </a:solidFill>
                <a:latin typeface="Times New Roman" panose="02020603050405020304" pitchFamily="18" charset="0"/>
              </a:rPr>
              <a:t>Tìm hiểu bài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1AFA5F6-5AD3-4EE4-AC62-C4F75B155FC8}"/>
              </a:ext>
            </a:extLst>
          </p:cNvPr>
          <p:cNvCxnSpPr>
            <a:cxnSpLocks/>
          </p:cNvCxnSpPr>
          <p:nvPr/>
        </p:nvCxnSpPr>
        <p:spPr bwMode="auto">
          <a:xfrm>
            <a:off x="3636273" y="2336062"/>
            <a:ext cx="0" cy="16218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3">
            <a:extLst>
              <a:ext uri="{FF2B5EF4-FFF2-40B4-BE49-F238E27FC236}">
                <a16:creationId xmlns:a16="http://schemas.microsoft.com/office/drawing/2014/main" xmlns="" id="{71F225F9-984F-414D-9BC7-446939630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257" y="2697533"/>
            <a:ext cx="5598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1600" b="1">
                <a:solidFill>
                  <a:schemeClr val="bg1"/>
                </a:solidFill>
                <a:latin typeface="Times New Roman" panose="02020603050405020304" pitchFamily="18" charset="0"/>
              </a:rPr>
              <a:t>Từ: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xmlns="" id="{7E8179D4-0E71-4629-8506-887AD1A45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879" y="2697533"/>
            <a:ext cx="5598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1600" b="1">
                <a:solidFill>
                  <a:schemeClr val="bg1"/>
                </a:solidFill>
                <a:latin typeface="Times New Roman" panose="02020603050405020304" pitchFamily="18" charset="0"/>
              </a:rPr>
              <a:t>cũng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xmlns="" id="{CC0B524E-7785-4A1F-BEC3-A8D598F3B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144" y="2697533"/>
            <a:ext cx="8367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1600" b="1">
                <a:solidFill>
                  <a:schemeClr val="bg1"/>
                </a:solidFill>
                <a:latin typeface="Times New Roman" panose="02020603050405020304" pitchFamily="18" charset="0"/>
              </a:rPr>
              <a:t>, thoảng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xmlns="" id="{0BADF14A-6B29-4BFE-A9C1-E6722EE86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518" y="2693405"/>
            <a:ext cx="10889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1600" b="1">
                <a:solidFill>
                  <a:schemeClr val="bg1"/>
                </a:solidFill>
                <a:latin typeface="Times New Roman" panose="02020603050405020304" pitchFamily="18" charset="0"/>
              </a:rPr>
              <a:t>, ngắm mãi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xmlns="" id="{5E30A66F-62EA-4248-8C08-9A5997770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198" y="3048620"/>
            <a:ext cx="8367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1600" b="1">
                <a:solidFill>
                  <a:schemeClr val="bg1"/>
                </a:solidFill>
                <a:latin typeface="Times New Roman" panose="02020603050405020304" pitchFamily="18" charset="0"/>
              </a:rPr>
              <a:t>Câu: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" name="Picture 2" descr="C:\Users\Administrator\Pictures\bảng.jpg">
            <a:extLst>
              <a:ext uri="{FF2B5EF4-FFF2-40B4-BE49-F238E27FC236}">
                <a16:creationId xmlns:a16="http://schemas.microsoft.com/office/drawing/2014/main" xmlns="" id="{8189EB45-00CC-408B-AB5B-C9B3730D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38"/>
            <a:ext cx="691319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BE44DAF-B45A-4B2E-93FF-89250FCB0802}"/>
              </a:ext>
            </a:extLst>
          </p:cNvPr>
          <p:cNvSpPr txBox="1"/>
          <p:nvPr/>
        </p:nvSpPr>
        <p:spPr>
          <a:xfrm>
            <a:off x="908726" y="305916"/>
            <a:ext cx="5400599" cy="8976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514350">
              <a:spcBef>
                <a:spcPts val="338"/>
              </a:spcBef>
              <a:spcAft>
                <a:spcPts val="675"/>
              </a:spcAft>
            </a:pPr>
            <a:r>
              <a:rPr lang="en-US" sz="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2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….. </a:t>
            </a:r>
            <a:r>
              <a:rPr lang="en-US" sz="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2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…. </a:t>
            </a:r>
            <a:r>
              <a:rPr lang="en-US" sz="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sz="2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…. </a:t>
            </a:r>
            <a:r>
              <a:rPr lang="en-US" sz="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2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2022</a:t>
            </a:r>
            <a:endParaRPr lang="vi-VN" sz="20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  <a:p>
            <a:pPr algn="ctr" defTabSz="514350">
              <a:spcBef>
                <a:spcPts val="338"/>
              </a:spcBef>
              <a:spcAft>
                <a:spcPts val="675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</a:rPr>
              <a:t>Toán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FD4DBD9-05C7-4CB3-9373-2AB8C900A0CD}"/>
              </a:ext>
            </a:extLst>
          </p:cNvPr>
          <p:cNvSpPr txBox="1"/>
          <p:nvPr/>
        </p:nvSpPr>
        <p:spPr>
          <a:xfrm>
            <a:off x="740837" y="1092682"/>
            <a:ext cx="5640491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514350">
              <a:spcBef>
                <a:spcPts val="338"/>
              </a:spcBef>
              <a:spcAft>
                <a:spcPts val="675"/>
              </a:spcAft>
            </a:pPr>
            <a:r>
              <a:rPr lang="vi-VN" altLang="zh-CN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Bài 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41: </a:t>
            </a:r>
            <a:r>
              <a:rPr lang="en-US" altLang="zh-CN" sz="24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Ôn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tập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phép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nhân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24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phép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chia </a:t>
            </a:r>
            <a:r>
              <a:rPr lang="en-US" altLang="zh-CN" sz="24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phạm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vi 100, 1000</a:t>
            </a:r>
            <a:r>
              <a:rPr lang="nl-NL" sz="2400" b="1" dirty="0"/>
              <a:t> 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(</a:t>
            </a:r>
            <a:r>
              <a:rPr lang="en-US" altLang="zh-CN" sz="24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tiết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1)</a:t>
            </a:r>
            <a:endParaRPr lang="vi-VN" altLang="zh-CN" sz="2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001 4 hàng" panose="020B0603050302020204" pitchFamily="34" charset="0"/>
              <a:ea typeface="小考拉体" panose="02000503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009DF75A-D6E7-442E-A0A1-D89F73D8F7DD}"/>
              </a:ext>
            </a:extLst>
          </p:cNvPr>
          <p:cNvCxnSpPr>
            <a:cxnSpLocks/>
          </p:cNvCxnSpPr>
          <p:nvPr/>
        </p:nvCxnSpPr>
        <p:spPr bwMode="auto">
          <a:xfrm>
            <a:off x="3356993" y="1059582"/>
            <a:ext cx="55325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49CFB77-8684-4AD2-AA34-498F3E732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14275" y="1474987"/>
            <a:ext cx="114316" cy="5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6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733" y="230030"/>
            <a:ext cx="1375886" cy="79438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4222" y="1080136"/>
            <a:ext cx="1528763" cy="5019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/>
          <a:p>
            <a:pPr algn="ctr" defTabSz="576068"/>
            <a:r>
              <a:rPr lang="en-US" dirty="0">
                <a:solidFill>
                  <a:prstClr val="white"/>
                </a:solidFill>
              </a:rPr>
              <a:t>1. </a:t>
            </a:r>
            <a:r>
              <a:rPr lang="en-US" dirty="0" err="1">
                <a:solidFill>
                  <a:prstClr val="white"/>
                </a:solidFill>
              </a:rPr>
              <a:t>Tính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nhẩm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48983" y="2786450"/>
            <a:ext cx="2452696" cy="1728193"/>
          </a:xfrm>
          <a:prstGeom prst="wedgeRoundRectCallout">
            <a:avLst>
              <a:gd name="adj1" fmla="val 62146"/>
              <a:gd name="adj2" fmla="val -8685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/>
          <a:p>
            <a:pPr defTabSz="576068"/>
            <a:r>
              <a:rPr lang="en-US" sz="2400" b="1" dirty="0"/>
              <a:t>a. 20 x 3 = 60      </a:t>
            </a:r>
          </a:p>
          <a:p>
            <a:pPr defTabSz="576068"/>
            <a:r>
              <a:rPr lang="en-US" sz="2400" b="1" dirty="0"/>
              <a:t>    40 x 2 = 80</a:t>
            </a:r>
          </a:p>
          <a:p>
            <a:pPr defTabSz="576068"/>
            <a:r>
              <a:rPr lang="en-US" sz="2300" dirty="0">
                <a:solidFill>
                  <a:prstClr val="white"/>
                </a:solidFill>
              </a:rPr>
              <a:t>    </a:t>
            </a:r>
            <a:r>
              <a:rPr lang="en-US" sz="2400" b="1" dirty="0"/>
              <a:t>50 x 2 = 100</a:t>
            </a:r>
          </a:p>
          <a:p>
            <a:pPr defTabSz="576068"/>
            <a:r>
              <a:rPr lang="en-US" sz="2400" b="1" dirty="0"/>
              <a:t>    30 x 3 = 90</a:t>
            </a:r>
            <a:endParaRPr lang="en-US" sz="2300" dirty="0">
              <a:solidFill>
                <a:prstClr val="white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717032" y="2931790"/>
            <a:ext cx="2736304" cy="1656185"/>
          </a:xfrm>
          <a:prstGeom prst="wedgeRoundRectCallout">
            <a:avLst>
              <a:gd name="adj1" fmla="val 1829"/>
              <a:gd name="adj2" fmla="val -9283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/>
          <a:p>
            <a:endParaRPr lang="en-US" sz="2400" b="1" dirty="0"/>
          </a:p>
          <a:p>
            <a:r>
              <a:rPr lang="en-US" sz="2400" b="1" dirty="0"/>
              <a:t>b. 60 : 2 = 30 </a:t>
            </a:r>
          </a:p>
          <a:p>
            <a:r>
              <a:rPr lang="en-US" sz="2400" b="1" dirty="0"/>
              <a:t>    80 : 4 = 20</a:t>
            </a:r>
          </a:p>
          <a:p>
            <a:r>
              <a:rPr lang="en-US" sz="2400" b="1" dirty="0"/>
              <a:t>    90 : 3 = 30</a:t>
            </a:r>
          </a:p>
          <a:p>
            <a:r>
              <a:rPr lang="en-US" sz="2400" b="1" dirty="0"/>
              <a:t>   100: 5 = 20</a:t>
            </a:r>
          </a:p>
          <a:p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156E2D30-96D8-4FF3-A70E-6750A42E152E}"/>
              </a:ext>
            </a:extLst>
          </p:cNvPr>
          <p:cNvSpPr txBox="1"/>
          <p:nvPr/>
        </p:nvSpPr>
        <p:spPr>
          <a:xfrm>
            <a:off x="2852941" y="627534"/>
            <a:ext cx="3672409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>
                <a:latin typeface="+mj-lt"/>
              </a:rPr>
              <a:t>a</a:t>
            </a:r>
            <a:r>
              <a:rPr lang="en-US" sz="2400" b="1" dirty="0">
                <a:latin typeface="+mj-lt"/>
              </a:rPr>
              <a:t>. </a:t>
            </a:r>
            <a:r>
              <a:rPr lang="en-US" sz="2400" b="1" dirty="0"/>
              <a:t>20 x 3       40 x 2</a:t>
            </a:r>
          </a:p>
          <a:p>
            <a:r>
              <a:rPr lang="en-US" sz="2400" b="1" dirty="0"/>
              <a:t>    50 x 2       30 x 3</a:t>
            </a:r>
          </a:p>
          <a:p>
            <a:r>
              <a:rPr lang="en-US" sz="2400" b="1" dirty="0"/>
              <a:t>b. 60 : 2        80 : 4</a:t>
            </a:r>
          </a:p>
          <a:p>
            <a:r>
              <a:rPr lang="en-US" sz="2400" b="1" dirty="0"/>
              <a:t>    90 : 3       100: 5</a:t>
            </a:r>
            <a:endParaRPr lang="vi-VN" sz="2000" b="1" dirty="0">
              <a:latin typeface="+mj-lt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276873" y="267495"/>
            <a:ext cx="4248472" cy="2304256"/>
          </a:xfrm>
          <a:prstGeom prst="cloudCallout">
            <a:avLst>
              <a:gd name="adj1" fmla="val -61278"/>
              <a:gd name="adj2" fmla="val 667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5661248" y="699543"/>
            <a:ext cx="576064" cy="1008112"/>
          </a:xfrm>
          <a:prstGeom prst="actionButtonHelp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spcCol="0" rtlCol="0" anchor="ctr">
            <a:prstTxWarp prst="textArchUp">
              <a:avLst/>
            </a:prstTxWarp>
          </a:bodyPr>
          <a:lstStyle/>
          <a:p>
            <a:pPr algn="ctr"/>
            <a:endParaRPr lang="en-US" b="1">
              <a:ln w="18000">
                <a:solidFill>
                  <a:srgbClr val="FF0000"/>
                </a:solidFill>
                <a:prstDash val="sysDash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04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11" grpId="0" bldLvl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41377" y="-46089"/>
            <a:ext cx="6947072" cy="5482322"/>
            <a:chOff x="0" y="-21720"/>
            <a:chExt cx="12276788" cy="6953189"/>
          </a:xfrm>
        </p:grpSpPr>
        <p:sp>
          <p:nvSpPr>
            <p:cNvPr id="17" name="Rectangle 16"/>
            <p:cNvSpPr/>
            <p:nvPr/>
          </p:nvSpPr>
          <p:spPr>
            <a:xfrm>
              <a:off x="0" y="-21720"/>
              <a:ext cx="12276788" cy="6858000"/>
            </a:xfrm>
            <a:prstGeom prst="rect">
              <a:avLst/>
            </a:prstGeom>
            <a:solidFill>
              <a:srgbClr val="F7C9BA"/>
            </a:solidFill>
            <a:ln>
              <a:solidFill>
                <a:srgbClr val="F7C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6068"/>
              <a:endParaRPr lang="en-US" sz="1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6" t="-188" r="18701" b="27512"/>
            <a:stretch>
              <a:fillRect/>
            </a:stretch>
          </p:blipFill>
          <p:spPr>
            <a:xfrm flipH="1">
              <a:off x="10357367" y="3653796"/>
              <a:ext cx="1899395" cy="327767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99663" y="1366020"/>
            <a:ext cx="4004135" cy="412114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just" defTabSz="576068"/>
            <a:r>
              <a:rPr lang="en-US" sz="23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2a: </a:t>
            </a:r>
            <a:r>
              <a:rPr lang="en-US" sz="23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3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1963" y="1856768"/>
            <a:ext cx="6216990" cy="581391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just" defTabSz="576068"/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34 x 2 	15 x 6        23 x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6755" y="2650622"/>
            <a:ext cx="779625" cy="1104611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576068"/>
            <a:r>
              <a:rPr lang="en-US" sz="3400" b="1" dirty="0">
                <a:solidFill>
                  <a:srgbClr val="1F04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en-US" sz="3400" b="1" u="sng" dirty="0">
              <a:solidFill>
                <a:srgbClr val="1F04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76068"/>
            <a:r>
              <a:rPr lang="en-US" sz="3400" b="1" dirty="0">
                <a:solidFill>
                  <a:srgbClr val="1F04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38114" y="2115212"/>
            <a:ext cx="651129" cy="1104611"/>
          </a:xfrm>
          <a:prstGeom prst="rect">
            <a:avLst/>
          </a:prstGeom>
        </p:spPr>
        <p:txBody>
          <a:bodyPr wrap="square" lIns="57607" tIns="28804" rIns="57607" bIns="28804">
            <a:spAutoFit/>
          </a:bodyPr>
          <a:lstStyle/>
          <a:p>
            <a:pPr defTabSz="576068"/>
            <a:r>
              <a:rPr lang="en-US" sz="3400" b="1" dirty="0">
                <a:solidFill>
                  <a:srgbClr val="1F04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23</a:t>
            </a:r>
            <a:endParaRPr lang="en-US" sz="3400" b="1" u="sng" dirty="0">
              <a:solidFill>
                <a:srgbClr val="1F04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2776" y="4050953"/>
            <a:ext cx="471488" cy="581391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576068"/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95846" y="3995330"/>
            <a:ext cx="498755" cy="581391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576068"/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6752" y="4050953"/>
            <a:ext cx="334348" cy="581391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pPr defTabSz="576068"/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41168" y="4006583"/>
            <a:ext cx="405974" cy="581391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576068"/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4" name="bóng bay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1" y="1252108"/>
            <a:ext cx="367812" cy="1052057"/>
          </a:xfrm>
          <a:prstGeom prst="rect">
            <a:avLst/>
          </a:prstGeom>
        </p:spPr>
      </p:pic>
      <p:pic>
        <p:nvPicPr>
          <p:cNvPr id="25" name="bóng bay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89" y="9520"/>
            <a:ext cx="367812" cy="900247"/>
          </a:xfrm>
          <a:prstGeom prst="rect">
            <a:avLst/>
          </a:prstGeom>
        </p:spPr>
      </p:pic>
      <p:pic>
        <p:nvPicPr>
          <p:cNvPr id="26" name="bóng bay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21" y="2521302"/>
            <a:ext cx="403664" cy="1001197"/>
          </a:xfrm>
          <a:prstGeom prst="rect">
            <a:avLst/>
          </a:prstGeom>
        </p:spPr>
      </p:pic>
      <p:pic>
        <p:nvPicPr>
          <p:cNvPr id="28" name="Mặt trờ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771882" cy="813719"/>
          </a:xfrm>
          <a:prstGeom prst="rect">
            <a:avLst/>
          </a:prstGeom>
        </p:spPr>
      </p:pic>
      <p:pic>
        <p:nvPicPr>
          <p:cNvPr id="30" name="Picture 6" descr="图片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409221" y="2920055"/>
            <a:ext cx="1732659" cy="244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323434" y="3300608"/>
            <a:ext cx="685800" cy="1104611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576068"/>
            <a:r>
              <a:rPr lang="en-US" sz="3400" b="1" dirty="0">
                <a:solidFill>
                  <a:srgbClr val="1F04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400" b="1" u="sng" dirty="0">
              <a:solidFill>
                <a:srgbClr val="1F04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76068"/>
            <a:r>
              <a:rPr lang="en-US" sz="3400" b="1" dirty="0">
                <a:solidFill>
                  <a:srgbClr val="1F04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7250" y="3212423"/>
            <a:ext cx="532720" cy="1212333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576068"/>
            <a:r>
              <a:rPr lang="en-US" sz="2500" b="1" dirty="0">
                <a:solidFill>
                  <a:srgbClr val="1F04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</a:p>
          <a:p>
            <a:pPr defTabSz="576068"/>
            <a:endParaRPr lang="en-US" sz="2500" b="1" u="sng" dirty="0">
              <a:solidFill>
                <a:srgbClr val="1F04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76068"/>
            <a:r>
              <a:rPr lang="en-US" sz="2500" b="1" dirty="0">
                <a:solidFill>
                  <a:srgbClr val="1F04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3" name="Picture 7" descr="D:\传网\PPT\同学录PPT\12\花朵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t="78905" b="5556"/>
          <a:stretch>
            <a:fillRect/>
          </a:stretch>
        </p:blipFill>
        <p:spPr bwMode="auto">
          <a:xfrm>
            <a:off x="-41375" y="4936602"/>
            <a:ext cx="7323675" cy="71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196752" y="3939902"/>
            <a:ext cx="5820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633858" y="3162815"/>
            <a:ext cx="651129" cy="489058"/>
          </a:xfrm>
          <a:prstGeom prst="rect">
            <a:avLst/>
          </a:prstGeom>
        </p:spPr>
        <p:txBody>
          <a:bodyPr wrap="square" lIns="57607" tIns="28804" rIns="57607" bIns="28804">
            <a:spAutoFit/>
          </a:bodyPr>
          <a:lstStyle/>
          <a:p>
            <a:pPr defTabSz="576068"/>
            <a:r>
              <a:rPr lang="en-US" sz="2800" b="1" dirty="0">
                <a:solidFill>
                  <a:srgbClr val="1F04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endParaRPr lang="en-US" sz="2800" b="1" u="sng" dirty="0">
              <a:solidFill>
                <a:srgbClr val="1F04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38114" y="3319967"/>
            <a:ext cx="651129" cy="581391"/>
          </a:xfrm>
          <a:prstGeom prst="rect">
            <a:avLst/>
          </a:prstGeom>
        </p:spPr>
        <p:txBody>
          <a:bodyPr wrap="square" lIns="57607" tIns="28804" rIns="57607" bIns="28804">
            <a:spAutoFit/>
          </a:bodyPr>
          <a:lstStyle/>
          <a:p>
            <a:pPr defTabSz="576068"/>
            <a:r>
              <a:rPr lang="en-US" sz="3400" b="1" dirty="0">
                <a:solidFill>
                  <a:srgbClr val="1F04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endParaRPr lang="en-US" sz="3400" b="1" u="sng" dirty="0">
              <a:solidFill>
                <a:srgbClr val="1F04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869160" y="3939902"/>
            <a:ext cx="6335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86100" y="2622203"/>
            <a:ext cx="552356" cy="581391"/>
          </a:xfrm>
          <a:prstGeom prst="rect">
            <a:avLst/>
          </a:prstGeom>
        </p:spPr>
        <p:txBody>
          <a:bodyPr wrap="none" lIns="57607" tIns="28804" rIns="57607" bIns="28804">
            <a:spAutoFit/>
          </a:bodyPr>
          <a:lstStyle/>
          <a:p>
            <a:pPr defTabSz="576068"/>
            <a:r>
              <a:rPr lang="en-US" sz="3400" b="1" dirty="0">
                <a:solidFill>
                  <a:srgbClr val="1F04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400" b="1" u="sng" dirty="0">
              <a:solidFill>
                <a:srgbClr val="1F04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77913" y="3308003"/>
            <a:ext cx="651129" cy="581391"/>
          </a:xfrm>
          <a:prstGeom prst="rect">
            <a:avLst/>
          </a:prstGeom>
        </p:spPr>
        <p:txBody>
          <a:bodyPr wrap="square" lIns="57607" tIns="28804" rIns="57607" bIns="28804">
            <a:spAutoFit/>
          </a:bodyPr>
          <a:lstStyle/>
          <a:p>
            <a:pPr defTabSz="576068"/>
            <a:r>
              <a:rPr lang="en-US" sz="3400" b="1" dirty="0">
                <a:solidFill>
                  <a:srgbClr val="1F04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  <a:endParaRPr lang="en-US" sz="3400" b="1" u="sng" dirty="0">
              <a:solidFill>
                <a:srgbClr val="1F04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506066" y="3162815"/>
            <a:ext cx="651129" cy="489058"/>
          </a:xfrm>
          <a:prstGeom prst="rect">
            <a:avLst/>
          </a:prstGeom>
        </p:spPr>
        <p:txBody>
          <a:bodyPr wrap="square" lIns="57607" tIns="28804" rIns="57607" bIns="28804">
            <a:spAutoFit/>
          </a:bodyPr>
          <a:lstStyle/>
          <a:p>
            <a:pPr defTabSz="576068"/>
            <a:r>
              <a:rPr lang="en-US" sz="2800" b="1" dirty="0">
                <a:solidFill>
                  <a:srgbClr val="1F04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endParaRPr lang="en-US" sz="2800" b="1" u="sng" dirty="0">
              <a:solidFill>
                <a:srgbClr val="1F04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966911" y="3939905"/>
            <a:ext cx="719264" cy="3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90285" y="4000502"/>
            <a:ext cx="498755" cy="581391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576068"/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68960" y="4000502"/>
            <a:ext cx="405974" cy="581391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576068"/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9578" y="123478"/>
            <a:ext cx="6431790" cy="182614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 defTabSz="514350">
              <a:spcBef>
                <a:spcPts val="338"/>
              </a:spcBef>
              <a:spcAft>
                <a:spcPts val="675"/>
              </a:spcAft>
            </a:pPr>
            <a:r>
              <a:rPr lang="vi-VN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anose="020B0603050302020204" pitchFamily="34" charset="0"/>
              </a:rPr>
              <a:t>Toán</a:t>
            </a:r>
            <a:endParaRPr lang="en-US" sz="2400" b="1" u="sng" dirty="0">
              <a:solidFill>
                <a:schemeClr val="tx1">
                  <a:lumMod val="95000"/>
                  <a:lumOff val="5000"/>
                </a:schemeClr>
              </a:solidFill>
              <a:latin typeface="HP001 4 hàng" panose="020B0603050302020204" pitchFamily="34" charset="0"/>
            </a:endParaRPr>
          </a:p>
          <a:p>
            <a:pPr algn="ctr" defTabSz="514350">
              <a:spcBef>
                <a:spcPts val="338"/>
              </a:spcBef>
              <a:spcAft>
                <a:spcPts val="675"/>
              </a:spcAft>
            </a:pPr>
            <a:r>
              <a:rPr lang="vi-VN" altLang="zh-CN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Bài </a:t>
            </a:r>
            <a:r>
              <a:rPr lang="en-US" altLang="zh-CN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41: </a:t>
            </a:r>
            <a:r>
              <a:rPr lang="en-US" altLang="zh-CN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Ôn</a:t>
            </a:r>
            <a:r>
              <a:rPr lang="en-US" altLang="zh-CN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tập</a:t>
            </a:r>
            <a:r>
              <a:rPr lang="en-US" altLang="zh-CN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phép</a:t>
            </a:r>
            <a:r>
              <a:rPr lang="en-US" altLang="zh-CN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nhân</a:t>
            </a:r>
            <a:r>
              <a:rPr lang="en-US" altLang="zh-CN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phép</a:t>
            </a:r>
            <a:r>
              <a:rPr lang="en-US" altLang="zh-CN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chia </a:t>
            </a:r>
            <a:r>
              <a:rPr lang="en-US" altLang="zh-CN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phạm</a:t>
            </a:r>
            <a:r>
              <a:rPr lang="en-US" altLang="zh-CN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vi 100, 1000</a:t>
            </a:r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(</a:t>
            </a:r>
            <a:r>
              <a:rPr lang="en-US" altLang="zh-CN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tiết</a:t>
            </a:r>
            <a:r>
              <a:rPr lang="en-US" altLang="zh-CN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小考拉体" panose="02000503000000000000" pitchFamily="2" charset="-122"/>
                <a:cs typeface="Arial" panose="020B0604020202020204" pitchFamily="34" charset="0"/>
              </a:rPr>
              <a:t> 1)</a:t>
            </a:r>
            <a:endParaRPr lang="vi-VN" altLang="zh-CN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001 4 hàng" panose="020B0603050302020204" pitchFamily="34" charset="0"/>
              <a:ea typeface="小考拉体" panose="02000503000000000000" pitchFamily="2" charset="-122"/>
              <a:cs typeface="Arial" panose="020B0604020202020204" pitchFamily="34" charset="0"/>
            </a:endParaRPr>
          </a:p>
          <a:p>
            <a:pPr algn="ctr" defTabSz="514350">
              <a:spcBef>
                <a:spcPts val="338"/>
              </a:spcBef>
              <a:spcAft>
                <a:spcPts val="675"/>
              </a:spcAft>
            </a:pPr>
            <a:endParaRPr lang="en-US" sz="2400" b="1" u="sng" dirty="0">
              <a:solidFill>
                <a:schemeClr val="tx1">
                  <a:lumMod val="95000"/>
                  <a:lumOff val="5000"/>
                </a:schemeClr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8396563"/>
      </p:ext>
    </p:extLst>
  </p:cSld>
  <p:clrMapOvr>
    <a:masterClrMapping/>
  </p:clrMapOvr>
  <p:transition spd="slow" advTm="868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/>
      <p:bldP spid="7" grpId="0"/>
      <p:bldP spid="8" grpId="0"/>
      <p:bldP spid="2" grpId="0"/>
      <p:bldP spid="3" grpId="0"/>
      <p:bldP spid="14" grpId="0"/>
      <p:bldP spid="15" grpId="0"/>
      <p:bldP spid="31" grpId="0"/>
      <p:bldP spid="32" grpId="0"/>
      <p:bldP spid="34" grpId="0"/>
      <p:bldP spid="35" grpId="0"/>
      <p:bldP spid="4" grpId="0"/>
      <p:bldP spid="36" grpId="0"/>
      <p:bldP spid="38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7"/>
          <a:stretch/>
        </p:blipFill>
        <p:spPr bwMode="auto">
          <a:xfrm>
            <a:off x="-1142999" y="-20536"/>
            <a:ext cx="8405813" cy="547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79" name="Group 9"/>
          <p:cNvGrpSpPr>
            <a:grpSpLocks/>
          </p:cNvGrpSpPr>
          <p:nvPr/>
        </p:nvGrpSpPr>
        <p:grpSpPr bwMode="auto">
          <a:xfrm>
            <a:off x="44627" y="411512"/>
            <a:ext cx="5853261" cy="584775"/>
            <a:chOff x="755706" y="186786"/>
            <a:chExt cx="5760455" cy="1244268"/>
          </a:xfrm>
        </p:grpSpPr>
        <p:sp>
          <p:nvSpPr>
            <p:cNvPr id="2" name="Oval 1"/>
            <p:cNvSpPr/>
            <p:nvPr/>
          </p:nvSpPr>
          <p:spPr>
            <a:xfrm>
              <a:off x="755706" y="186786"/>
              <a:ext cx="1700790" cy="991691"/>
            </a:xfrm>
            <a:prstGeom prst="ellips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700" dirty="0">
                  <a:solidFill>
                    <a:schemeClr val="bg1"/>
                  </a:solidFill>
                  <a:latin typeface="+mj-lt"/>
                </a:rPr>
                <a:t>Bài </a:t>
              </a:r>
              <a:r>
                <a:rPr lang="en-US" sz="2700" dirty="0">
                  <a:solidFill>
                    <a:schemeClr val="bg1"/>
                  </a:solidFill>
                  <a:latin typeface="+mj-lt"/>
                </a:rPr>
                <a:t>2b.</a:t>
              </a:r>
            </a:p>
          </p:txBody>
        </p:sp>
        <p:sp>
          <p:nvSpPr>
            <p:cNvPr id="75844" name="Text Box 5"/>
            <p:cNvSpPr txBox="1">
              <a:spLocks noChangeArrowheads="1"/>
            </p:cNvSpPr>
            <p:nvPr/>
          </p:nvSpPr>
          <p:spPr bwMode="auto">
            <a:xfrm>
              <a:off x="2385630" y="186786"/>
              <a:ext cx="4130531" cy="1244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 defTabSz="576068"/>
              <a:r>
                <a:rPr lang="vi-VN" altLang="vi-VN" sz="2700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780" name="Text Box 5"/>
          <p:cNvSpPr txBox="1">
            <a:spLocks noChangeArrowheads="1"/>
          </p:cNvSpPr>
          <p:nvPr/>
        </p:nvSpPr>
        <p:spPr bwMode="auto">
          <a:xfrm>
            <a:off x="387226" y="1608683"/>
            <a:ext cx="400050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 smtClean="0">
                <a:latin typeface=".VnTime" pitchFamily="34" charset="0"/>
              </a:rPr>
              <a:t>6</a:t>
            </a:r>
            <a:endParaRPr lang="en-US" altLang="vi-VN" b="1" dirty="0">
              <a:latin typeface=".VnTime" pitchFamily="34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99531" y="1593398"/>
            <a:ext cx="400050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latin typeface=".VnTime" pitchFamily="34" charset="0"/>
              </a:rPr>
              <a:t>9</a:t>
            </a:r>
          </a:p>
        </p:txBody>
      </p:sp>
      <p:sp>
        <p:nvSpPr>
          <p:cNvPr id="75782" name="Text Box 5"/>
          <p:cNvSpPr txBox="1">
            <a:spLocks noChangeArrowheads="1"/>
          </p:cNvSpPr>
          <p:nvPr/>
        </p:nvSpPr>
        <p:spPr bwMode="auto">
          <a:xfrm>
            <a:off x="1052736" y="1608686"/>
            <a:ext cx="426244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latin typeface=".VnTime" pitchFamily="34" charset="0"/>
              </a:rPr>
              <a:t>3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349796" y="2760812"/>
            <a:ext cx="34290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981075" y="2185940"/>
            <a:ext cx="41910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332656" y="2184750"/>
            <a:ext cx="40005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vi-VN" sz="30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404667" y="2715766"/>
            <a:ext cx="45509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1198414" y="2184750"/>
            <a:ext cx="358378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580678" y="2760812"/>
            <a:ext cx="40005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vi-VN" sz="30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116632" y="3291833"/>
            <a:ext cx="898922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2060"/>
                </a:solidFill>
                <a:latin typeface=".VnTime" pitchFamily="34" charset="0"/>
              </a:rPr>
              <a:t>  </a:t>
            </a:r>
            <a:r>
              <a:rPr lang="vi-VN" altLang="vi-VN" sz="3000" b="1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altLang="vi-VN" sz="3000" b="1" dirty="0">
                <a:solidFill>
                  <a:srgbClr val="002060"/>
                </a:solidFill>
                <a:latin typeface=".VnTime" pitchFamily="34" charset="0"/>
              </a:rPr>
              <a:t>  9</a:t>
            </a:r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 flipV="1">
            <a:off x="587253" y="3867897"/>
            <a:ext cx="321469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599531" y="3872660"/>
            <a:ext cx="40005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vi-VN" sz="30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grpSp>
        <p:nvGrpSpPr>
          <p:cNvPr id="75831" name="Group 7"/>
          <p:cNvGrpSpPr>
            <a:grpSpLocks/>
          </p:cNvGrpSpPr>
          <p:nvPr/>
        </p:nvGrpSpPr>
        <p:grpSpPr bwMode="auto">
          <a:xfrm>
            <a:off x="3212977" y="1685092"/>
            <a:ext cx="541650" cy="886661"/>
            <a:chOff x="1214872" y="418245"/>
            <a:chExt cx="721715" cy="2465675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1227450" y="1675086"/>
              <a:ext cx="7091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>
              <a:off x="1214872" y="418245"/>
              <a:ext cx="12580" cy="24656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-27384" y="987574"/>
            <a:ext cx="6885384" cy="612168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/>
              <a:t>69 : 3          84: 7         95 : 8</a:t>
            </a:r>
          </a:p>
        </p:txBody>
      </p:sp>
      <p:sp>
        <p:nvSpPr>
          <p:cNvPr id="78" name="Text Box 5"/>
          <p:cNvSpPr txBox="1">
            <a:spLocks noChangeArrowheads="1"/>
          </p:cNvSpPr>
          <p:nvPr/>
        </p:nvSpPr>
        <p:spPr bwMode="auto">
          <a:xfrm>
            <a:off x="2668910" y="1608683"/>
            <a:ext cx="400050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latin typeface=".VnTime" pitchFamily="34" charset="0"/>
              </a:rPr>
              <a:t>8</a:t>
            </a:r>
          </a:p>
        </p:txBody>
      </p: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2884934" y="1608790"/>
            <a:ext cx="40005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latin typeface=".VnTime" pitchFamily="34" charset="0"/>
              </a:rPr>
              <a:t>4</a:t>
            </a:r>
          </a:p>
        </p:txBody>
      </p:sp>
      <p:sp>
        <p:nvSpPr>
          <p:cNvPr id="83" name="Text Box 5"/>
          <p:cNvSpPr txBox="1">
            <a:spLocks noChangeArrowheads="1"/>
          </p:cNvSpPr>
          <p:nvPr/>
        </p:nvSpPr>
        <p:spPr bwMode="auto">
          <a:xfrm>
            <a:off x="3290788" y="1608686"/>
            <a:ext cx="426244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latin typeface=".VnTime" pitchFamily="34" charset="0"/>
              </a:rPr>
              <a:t>7</a:t>
            </a:r>
          </a:p>
        </p:txBody>
      </p:sp>
      <p:grpSp>
        <p:nvGrpSpPr>
          <p:cNvPr id="84" name="Group 7"/>
          <p:cNvGrpSpPr>
            <a:grpSpLocks/>
          </p:cNvGrpSpPr>
          <p:nvPr/>
        </p:nvGrpSpPr>
        <p:grpSpPr bwMode="auto">
          <a:xfrm>
            <a:off x="947738" y="1707657"/>
            <a:ext cx="541650" cy="886661"/>
            <a:chOff x="1214872" y="418245"/>
            <a:chExt cx="721715" cy="2465675"/>
          </a:xfrm>
        </p:grpSpPr>
        <p:cxnSp>
          <p:nvCxnSpPr>
            <p:cNvPr id="85" name="Straight Connector 84"/>
            <p:cNvCxnSpPr/>
            <p:nvPr/>
          </p:nvCxnSpPr>
          <p:spPr bwMode="auto">
            <a:xfrm>
              <a:off x="1227450" y="1675086"/>
              <a:ext cx="7091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>
              <a:off x="1214872" y="418245"/>
              <a:ext cx="12580" cy="24656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5" name="Text Box 37"/>
          <p:cNvSpPr txBox="1">
            <a:spLocks noChangeArrowheads="1"/>
          </p:cNvSpPr>
          <p:nvPr/>
        </p:nvSpPr>
        <p:spPr bwMode="auto">
          <a:xfrm>
            <a:off x="3198413" y="2185940"/>
            <a:ext cx="41910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6" name="Text Box 37"/>
          <p:cNvSpPr txBox="1">
            <a:spLocks noChangeArrowheads="1"/>
          </p:cNvSpPr>
          <p:nvPr/>
        </p:nvSpPr>
        <p:spPr bwMode="auto">
          <a:xfrm>
            <a:off x="2708921" y="2185940"/>
            <a:ext cx="41910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07" name="Line 44"/>
          <p:cNvSpPr>
            <a:spLocks noChangeShapeType="1"/>
          </p:cNvSpPr>
          <p:nvPr/>
        </p:nvSpPr>
        <p:spPr bwMode="auto">
          <a:xfrm>
            <a:off x="2757888" y="2715766"/>
            <a:ext cx="45509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08" name="Text Box 37"/>
          <p:cNvSpPr txBox="1">
            <a:spLocks noChangeArrowheads="1"/>
          </p:cNvSpPr>
          <p:nvPr/>
        </p:nvSpPr>
        <p:spPr bwMode="auto">
          <a:xfrm>
            <a:off x="2726060" y="2760812"/>
            <a:ext cx="34290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9" name="Text Box 5"/>
          <p:cNvSpPr txBox="1">
            <a:spLocks noChangeArrowheads="1"/>
          </p:cNvSpPr>
          <p:nvPr/>
        </p:nvSpPr>
        <p:spPr bwMode="auto">
          <a:xfrm>
            <a:off x="2924944" y="2760812"/>
            <a:ext cx="40005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vi-VN" sz="30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2161768"/>
            <a:ext cx="377026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08920" y="3313897"/>
            <a:ext cx="569387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10" name="Line 44"/>
          <p:cNvSpPr>
            <a:spLocks noChangeShapeType="1"/>
          </p:cNvSpPr>
          <p:nvPr/>
        </p:nvSpPr>
        <p:spPr bwMode="auto">
          <a:xfrm flipV="1">
            <a:off x="2852939" y="3872656"/>
            <a:ext cx="4253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11" name="Text Box 5"/>
          <p:cNvSpPr txBox="1">
            <a:spLocks noChangeArrowheads="1"/>
          </p:cNvSpPr>
          <p:nvPr/>
        </p:nvSpPr>
        <p:spPr bwMode="auto">
          <a:xfrm>
            <a:off x="2956942" y="3912942"/>
            <a:ext cx="40005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vi-VN" sz="30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12" name="Text Box 5"/>
          <p:cNvSpPr txBox="1">
            <a:spLocks noChangeArrowheads="1"/>
          </p:cNvSpPr>
          <p:nvPr/>
        </p:nvSpPr>
        <p:spPr bwMode="auto">
          <a:xfrm>
            <a:off x="4541119" y="1608683"/>
            <a:ext cx="616074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latin typeface=".VnTime" pitchFamily="34" charset="0"/>
              </a:rPr>
              <a:t>95</a:t>
            </a:r>
          </a:p>
        </p:txBody>
      </p:sp>
      <p:grpSp>
        <p:nvGrpSpPr>
          <p:cNvPr id="113" name="Group 7"/>
          <p:cNvGrpSpPr>
            <a:grpSpLocks/>
          </p:cNvGrpSpPr>
          <p:nvPr/>
        </p:nvGrpSpPr>
        <p:grpSpPr bwMode="auto">
          <a:xfrm>
            <a:off x="5047591" y="1707657"/>
            <a:ext cx="541650" cy="886661"/>
            <a:chOff x="1214872" y="418245"/>
            <a:chExt cx="721715" cy="2465675"/>
          </a:xfrm>
        </p:grpSpPr>
        <p:cxnSp>
          <p:nvCxnSpPr>
            <p:cNvPr id="114" name="Straight Connector 113"/>
            <p:cNvCxnSpPr/>
            <p:nvPr/>
          </p:nvCxnSpPr>
          <p:spPr bwMode="auto">
            <a:xfrm>
              <a:off x="1227450" y="1675086"/>
              <a:ext cx="7091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>
              <a:off x="1214872" y="418245"/>
              <a:ext cx="12580" cy="24656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6" name="Text Box 5"/>
          <p:cNvSpPr txBox="1">
            <a:spLocks noChangeArrowheads="1"/>
          </p:cNvSpPr>
          <p:nvPr/>
        </p:nvSpPr>
        <p:spPr bwMode="auto">
          <a:xfrm>
            <a:off x="5162997" y="1608686"/>
            <a:ext cx="426244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latin typeface=".VnTime" pitchFamily="34" charset="0"/>
              </a:rPr>
              <a:t>8</a:t>
            </a:r>
          </a:p>
        </p:txBody>
      </p:sp>
      <p:sp>
        <p:nvSpPr>
          <p:cNvPr id="117" name="Text Box 37"/>
          <p:cNvSpPr txBox="1">
            <a:spLocks noChangeArrowheads="1"/>
          </p:cNvSpPr>
          <p:nvPr/>
        </p:nvSpPr>
        <p:spPr bwMode="auto">
          <a:xfrm>
            <a:off x="5098133" y="2185940"/>
            <a:ext cx="41910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8" name="Text Box 37"/>
          <p:cNvSpPr txBox="1">
            <a:spLocks noChangeArrowheads="1"/>
          </p:cNvSpPr>
          <p:nvPr/>
        </p:nvSpPr>
        <p:spPr bwMode="auto">
          <a:xfrm>
            <a:off x="4509120" y="2762004"/>
            <a:ext cx="41910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9" name="Text Box 37"/>
          <p:cNvSpPr txBox="1">
            <a:spLocks noChangeArrowheads="1"/>
          </p:cNvSpPr>
          <p:nvPr/>
        </p:nvSpPr>
        <p:spPr bwMode="auto">
          <a:xfrm>
            <a:off x="4509120" y="2185940"/>
            <a:ext cx="41910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0" name="Line 44"/>
          <p:cNvSpPr>
            <a:spLocks noChangeShapeType="1"/>
          </p:cNvSpPr>
          <p:nvPr/>
        </p:nvSpPr>
        <p:spPr bwMode="auto">
          <a:xfrm>
            <a:off x="4558088" y="2715766"/>
            <a:ext cx="45509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21" name="Line 44"/>
          <p:cNvSpPr>
            <a:spLocks noChangeShapeType="1"/>
          </p:cNvSpPr>
          <p:nvPr/>
        </p:nvSpPr>
        <p:spPr bwMode="auto">
          <a:xfrm>
            <a:off x="4630096" y="3867894"/>
            <a:ext cx="45509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08158" y="2749321"/>
            <a:ext cx="377026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vi-VN" sz="30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08158" y="3313897"/>
            <a:ext cx="377026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vi-VN" sz="30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29200" y="2161768"/>
            <a:ext cx="377026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vi-VN" sz="30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4708158" y="3867895"/>
            <a:ext cx="377026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vi-VN" sz="3000" b="1" dirty="0">
              <a:solidFill>
                <a:srgbClr val="00206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331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81" grpId="0"/>
      <p:bldP spid="75782" grpId="0"/>
      <p:bldP spid="32" grpId="0"/>
      <p:bldP spid="33" grpId="0"/>
      <p:bldP spid="38" grpId="0"/>
      <p:bldP spid="39" grpId="0" animBg="1"/>
      <p:bldP spid="40" grpId="0"/>
      <p:bldP spid="45" grpId="0"/>
      <p:bldP spid="46" grpId="0"/>
      <p:bldP spid="47" grpId="0" animBg="1"/>
      <p:bldP spid="48" grpId="0"/>
      <p:bldP spid="76" grpId="0"/>
      <p:bldP spid="78" grpId="0"/>
      <p:bldP spid="82" grpId="0"/>
      <p:bldP spid="83" grpId="0"/>
      <p:bldP spid="105" grpId="0"/>
      <p:bldP spid="106" grpId="0"/>
      <p:bldP spid="107" grpId="0" animBg="1"/>
      <p:bldP spid="108" grpId="0"/>
      <p:bldP spid="109" grpId="0"/>
      <p:bldP spid="8" grpId="0"/>
      <p:bldP spid="10" grpId="0"/>
      <p:bldP spid="110" grpId="0" animBg="1"/>
      <p:bldP spid="111" grpId="0"/>
      <p:bldP spid="112" grpId="0"/>
      <p:bldP spid="116" grpId="0"/>
      <p:bldP spid="117" grpId="0"/>
      <p:bldP spid="118" grpId="0"/>
      <p:bldP spid="119" grpId="0"/>
      <p:bldP spid="120" grpId="0" animBg="1"/>
      <p:bldP spid="121" grpId="0" animBg="1"/>
      <p:bldP spid="13" grpId="0"/>
      <p:bldP spid="15" grpId="0"/>
      <p:bldP spid="17" grpId="0"/>
      <p:bldP spid="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67248" y="-26004"/>
            <a:ext cx="7656688" cy="5509805"/>
            <a:chOff x="-267248" y="-26006"/>
            <a:chExt cx="7656688" cy="5509805"/>
          </a:xfrm>
        </p:grpSpPr>
        <p:grpSp>
          <p:nvGrpSpPr>
            <p:cNvPr id="47" name="Group 46"/>
            <p:cNvGrpSpPr/>
            <p:nvPr/>
          </p:nvGrpSpPr>
          <p:grpSpPr>
            <a:xfrm>
              <a:off x="-201273" y="-26006"/>
              <a:ext cx="7092777" cy="5407270"/>
              <a:chOff x="0" y="-1"/>
              <a:chExt cx="12192000" cy="6858001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7C9BA"/>
              </a:solidFill>
              <a:ln>
                <a:solidFill>
                  <a:srgbClr val="F7C9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0" y="-1"/>
                <a:ext cx="12100445" cy="6308512"/>
                <a:chOff x="0" y="-1"/>
                <a:chExt cx="12100445" cy="6308512"/>
              </a:xfrm>
            </p:grpSpPr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61847"/>
                <a:stretch>
                  <a:fillRect/>
                </a:stretch>
              </p:blipFill>
              <p:spPr>
                <a:xfrm>
                  <a:off x="0" y="-1"/>
                  <a:ext cx="9144000" cy="2794713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356" t="-188" r="18701" b="27512"/>
                <a:stretch>
                  <a:fillRect/>
                </a:stretch>
              </p:blipFill>
              <p:spPr>
                <a:xfrm flipH="1">
                  <a:off x="10201051" y="4116659"/>
                  <a:ext cx="1899394" cy="2191852"/>
                </a:xfrm>
                <a:prstGeom prst="rect">
                  <a:avLst/>
                </a:prstGeom>
              </p:spPr>
            </p:pic>
          </p:grpSp>
        </p:grpSp>
        <p:sp>
          <p:nvSpPr>
            <p:cNvPr id="36" name="TextBox 35"/>
            <p:cNvSpPr txBox="1"/>
            <p:nvPr/>
          </p:nvSpPr>
          <p:spPr>
            <a:xfrm>
              <a:off x="745303" y="3556684"/>
              <a:ext cx="326259" cy="704501"/>
            </a:xfrm>
            <a:prstGeom prst="rect">
              <a:avLst/>
            </a:prstGeom>
            <a:noFill/>
          </p:spPr>
          <p:txBody>
            <a:bodyPr wrap="square" lIns="57607" tIns="28804" rIns="57607" bIns="28804" rtlCol="0">
              <a:spAutoFit/>
            </a:bodyPr>
            <a:lstStyle/>
            <a:p>
              <a:r>
                <a:rPr lang="en-US" sz="4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68785" y="3571597"/>
              <a:ext cx="699789" cy="704501"/>
            </a:xfrm>
            <a:prstGeom prst="rect">
              <a:avLst/>
            </a:prstGeom>
            <a:noFill/>
          </p:spPr>
          <p:txBody>
            <a:bodyPr wrap="square" lIns="57607" tIns="28804" rIns="57607" bIns="28804" rtlCol="0">
              <a:spAutoFit/>
            </a:bodyPr>
            <a:lstStyle/>
            <a:p>
              <a:r>
                <a:rPr lang="en-US" sz="4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88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64148" y="3601361"/>
              <a:ext cx="722067" cy="704501"/>
            </a:xfrm>
            <a:prstGeom prst="rect">
              <a:avLst/>
            </a:prstGeom>
            <a:noFill/>
          </p:spPr>
          <p:txBody>
            <a:bodyPr wrap="square" lIns="57607" tIns="28804" rIns="57607" bIns="28804" rtlCol="0">
              <a:spAutoFit/>
            </a:bodyPr>
            <a:lstStyle/>
            <a:p>
              <a:r>
                <a:rPr lang="en-US" sz="4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14988" y="3605897"/>
              <a:ext cx="667990" cy="704501"/>
            </a:xfrm>
            <a:prstGeom prst="rect">
              <a:avLst/>
            </a:prstGeom>
            <a:noFill/>
          </p:spPr>
          <p:txBody>
            <a:bodyPr wrap="square" lIns="57607" tIns="28804" rIns="57607" bIns="28804" rtlCol="0">
              <a:spAutoFit/>
            </a:bodyPr>
            <a:lstStyle/>
            <a:p>
              <a:r>
                <a:rPr lang="en-US" sz="4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80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14350" y="3566429"/>
              <a:ext cx="266936" cy="704501"/>
            </a:xfrm>
            <a:prstGeom prst="rect">
              <a:avLst/>
            </a:prstGeom>
            <a:noFill/>
          </p:spPr>
          <p:txBody>
            <a:bodyPr wrap="square" lIns="57607" tIns="28804" rIns="57607" bIns="28804" rtlCol="0">
              <a:spAutoFit/>
            </a:bodyPr>
            <a:lstStyle/>
            <a:p>
              <a:r>
                <a:rPr lang="en-US" sz="4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5" name="Curved Up Arrow 19"/>
            <p:cNvSpPr>
              <a:spLocks noChangeArrowheads="1"/>
            </p:cNvSpPr>
            <p:nvPr/>
          </p:nvSpPr>
          <p:spPr bwMode="auto">
            <a:xfrm rot="16200000">
              <a:off x="844967" y="2684050"/>
              <a:ext cx="692498" cy="239307"/>
            </a:xfrm>
            <a:prstGeom prst="curvedUpArrow">
              <a:avLst>
                <a:gd name="adj1" fmla="val 28424"/>
                <a:gd name="adj2" fmla="val 56848"/>
                <a:gd name="adj3" fmla="val 25000"/>
              </a:avLst>
            </a:prstGeom>
            <a:solidFill>
              <a:srgbClr val="FF3399"/>
            </a:solidFill>
            <a:ln w="25400" algn="ctr">
              <a:solidFill>
                <a:srgbClr val="FF3399"/>
              </a:solidFill>
              <a:miter lim="800000"/>
            </a:ln>
          </p:spPr>
          <p:txBody>
            <a:bodyPr rot="10800000" lIns="57607" tIns="28804" rIns="57607" bIns="28804" anchor="ctr"/>
            <a:lstStyle/>
            <a:p>
              <a:pPr algn="ctr">
                <a:defRPr/>
              </a:pPr>
              <a:endParaRPr lang="en-US" sz="1100">
                <a:solidFill>
                  <a:prstClr val="black"/>
                </a:solidFill>
              </a:endParaRPr>
            </a:p>
          </p:txBody>
        </p:sp>
        <p:sp>
          <p:nvSpPr>
            <p:cNvPr id="56" name="Bent-Up Arrow 20"/>
            <p:cNvSpPr>
              <a:spLocks noChangeArrowheads="1"/>
            </p:cNvSpPr>
            <p:nvPr/>
          </p:nvSpPr>
          <p:spPr bwMode="auto">
            <a:xfrm flipH="1">
              <a:off x="642939" y="2692927"/>
              <a:ext cx="123121" cy="389288"/>
            </a:xfrm>
            <a:custGeom>
              <a:avLst/>
              <a:gdLst>
                <a:gd name="T0" fmla="*/ 114300 w 152400"/>
                <a:gd name="T1" fmla="*/ 0 h 304800"/>
                <a:gd name="T2" fmla="*/ 76200 w 152400"/>
                <a:gd name="T3" fmla="*/ 38100 h 304800"/>
                <a:gd name="T4" fmla="*/ 0 w 152400"/>
                <a:gd name="T5" fmla="*/ 285750 h 304800"/>
                <a:gd name="T6" fmla="*/ 66675 w 152400"/>
                <a:gd name="T7" fmla="*/ 304800 h 304800"/>
                <a:gd name="T8" fmla="*/ 133350 w 152400"/>
                <a:gd name="T9" fmla="*/ 171450 h 304800"/>
                <a:gd name="T10" fmla="*/ 152400 w 152400"/>
                <a:gd name="T11" fmla="*/ 38100 h 3048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152400"/>
                <a:gd name="T19" fmla="*/ 266700 h 304800"/>
                <a:gd name="T20" fmla="*/ 133350 w 152400"/>
                <a:gd name="T21" fmla="*/ 304800 h 3048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400" h="304800">
                  <a:moveTo>
                    <a:pt x="0" y="266700"/>
                  </a:moveTo>
                  <a:lnTo>
                    <a:pt x="95250" y="266700"/>
                  </a:lnTo>
                  <a:lnTo>
                    <a:pt x="95250" y="38100"/>
                  </a:lnTo>
                  <a:lnTo>
                    <a:pt x="76200" y="38100"/>
                  </a:lnTo>
                  <a:lnTo>
                    <a:pt x="114300" y="0"/>
                  </a:lnTo>
                  <a:lnTo>
                    <a:pt x="152400" y="38100"/>
                  </a:lnTo>
                  <a:lnTo>
                    <a:pt x="133350" y="38100"/>
                  </a:lnTo>
                  <a:lnTo>
                    <a:pt x="133350" y="304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</a:ln>
          </p:spPr>
          <p:txBody>
            <a:bodyPr lIns="57607" tIns="28804" rIns="57607" bIns="28804" anchor="ctr"/>
            <a:lstStyle/>
            <a:p>
              <a:pPr algn="ctr">
                <a:defRPr/>
              </a:pPr>
              <a:endParaRPr lang="en-US" sz="1100">
                <a:solidFill>
                  <a:prstClr val="white"/>
                </a:solidFill>
              </a:endParaRPr>
            </a:p>
          </p:txBody>
        </p:sp>
        <p:pic>
          <p:nvPicPr>
            <p:cNvPr id="60" name="bóng bay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010" y="532018"/>
              <a:ext cx="367812" cy="1052057"/>
            </a:xfrm>
            <a:prstGeom prst="rect">
              <a:avLst/>
            </a:prstGeom>
          </p:spPr>
        </p:pic>
        <p:pic>
          <p:nvPicPr>
            <p:cNvPr id="65" name="Picture 7" descr="D:\传网\PPT\同学录PPT\12\花朵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5" t="78905" b="5556"/>
            <a:stretch>
              <a:fillRect/>
            </a:stretch>
          </p:blipFill>
          <p:spPr bwMode="auto">
            <a:xfrm>
              <a:off x="-192755" y="4587974"/>
              <a:ext cx="7582195" cy="89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7" y="533587"/>
              <a:ext cx="6642521" cy="37159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Mặt trời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1711" y="-26006"/>
              <a:ext cx="1342410" cy="1415170"/>
            </a:xfrm>
            <a:prstGeom prst="rect">
              <a:avLst/>
            </a:prstGeom>
          </p:spPr>
        </p:pic>
        <p:pic>
          <p:nvPicPr>
            <p:cNvPr id="63" name="bóng bay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670" y="-26006"/>
              <a:ext cx="364331" cy="903640"/>
            </a:xfrm>
            <a:prstGeom prst="rect">
              <a:avLst/>
            </a:prstGeom>
          </p:spPr>
        </p:pic>
        <p:pic>
          <p:nvPicPr>
            <p:cNvPr id="64" name="bóng bay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6776" y="1203598"/>
              <a:ext cx="403664" cy="1001197"/>
            </a:xfrm>
            <a:prstGeom prst="rect">
              <a:avLst/>
            </a:prstGeom>
          </p:spPr>
        </p:pic>
        <p:pic>
          <p:nvPicPr>
            <p:cNvPr id="57" name="Picture 2">
              <a:extLst>
                <a:ext uri="{FF2B5EF4-FFF2-40B4-BE49-F238E27FC236}">
                  <a16:creationId xmlns:a16="http://schemas.microsoft.com/office/drawing/2014/main" xmlns="" id="{E53CC0BF-5261-4D51-8B56-2CAFAECBB4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7248" y="3447264"/>
              <a:ext cx="1752032" cy="1657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999554" y="3003799"/>
            <a:ext cx="557238" cy="519146"/>
            <a:chOff x="999554" y="3003798"/>
            <a:chExt cx="557238" cy="519146"/>
          </a:xfrm>
        </p:grpSpPr>
        <p:sp>
          <p:nvSpPr>
            <p:cNvPr id="12" name="Oval 11"/>
            <p:cNvSpPr/>
            <p:nvPr/>
          </p:nvSpPr>
          <p:spPr>
            <a:xfrm>
              <a:off x="999554" y="3003798"/>
              <a:ext cx="557238" cy="51914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19208" y="3003798"/>
              <a:ext cx="293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Đ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492896" y="3003799"/>
            <a:ext cx="557238" cy="519146"/>
            <a:chOff x="999554" y="3003798"/>
            <a:chExt cx="557238" cy="519146"/>
          </a:xfrm>
        </p:grpSpPr>
        <p:sp>
          <p:nvSpPr>
            <p:cNvPr id="66" name="Oval 65"/>
            <p:cNvSpPr/>
            <p:nvPr/>
          </p:nvSpPr>
          <p:spPr>
            <a:xfrm>
              <a:off x="999554" y="3003798"/>
              <a:ext cx="557238" cy="51914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38034" y="3003798"/>
              <a:ext cx="293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167906" y="3003799"/>
            <a:ext cx="557238" cy="519146"/>
            <a:chOff x="999554" y="3003798"/>
            <a:chExt cx="557238" cy="519146"/>
          </a:xfrm>
        </p:grpSpPr>
        <p:sp>
          <p:nvSpPr>
            <p:cNvPr id="69" name="Oval 68"/>
            <p:cNvSpPr/>
            <p:nvPr/>
          </p:nvSpPr>
          <p:spPr>
            <a:xfrm>
              <a:off x="999554" y="3003798"/>
              <a:ext cx="557238" cy="51914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119208" y="3003798"/>
              <a:ext cx="293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Đ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896098" y="3003799"/>
            <a:ext cx="557238" cy="519146"/>
            <a:chOff x="999554" y="3003798"/>
            <a:chExt cx="557238" cy="519146"/>
          </a:xfrm>
        </p:grpSpPr>
        <p:sp>
          <p:nvSpPr>
            <p:cNvPr id="72" name="Oval 71"/>
            <p:cNvSpPr/>
            <p:nvPr/>
          </p:nvSpPr>
          <p:spPr>
            <a:xfrm>
              <a:off x="999554" y="3003798"/>
              <a:ext cx="557238" cy="51914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119208" y="3003798"/>
              <a:ext cx="293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07835110"/>
      </p:ext>
    </p:extLst>
  </p:cSld>
  <p:clrMapOvr>
    <a:masterClrMapping/>
  </p:clrMapOvr>
  <p:transition spd="slow" advTm="7396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3"/>
          <a:stretch>
            <a:fillRect/>
          </a:stretch>
        </p:blipFill>
        <p:spPr>
          <a:xfrm>
            <a:off x="-27384" y="-72008"/>
            <a:ext cx="6858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49B81D-31B4-484B-AB45-2B79F93D34EA}"/>
              </a:ext>
            </a:extLst>
          </p:cNvPr>
          <p:cNvSpPr txBox="1"/>
          <p:nvPr/>
        </p:nvSpPr>
        <p:spPr>
          <a:xfrm>
            <a:off x="64297" y="114301"/>
            <a:ext cx="6729413" cy="1073833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49B81D-31B4-484B-AB45-2B79F93D34EA}"/>
              </a:ext>
            </a:extLst>
          </p:cNvPr>
          <p:cNvSpPr txBox="1"/>
          <p:nvPr/>
        </p:nvSpPr>
        <p:spPr>
          <a:xfrm>
            <a:off x="123230" y="1056577"/>
            <a:ext cx="2791420" cy="1443165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0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45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?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42420" y="483518"/>
            <a:ext cx="26746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8642" y="771550"/>
            <a:ext cx="24381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62697" y="771550"/>
            <a:ext cx="23145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">
                <a:extLst>
                  <a:ext uri="{FF2B5EF4-FFF2-40B4-BE49-F238E27FC236}">
                    <a16:creationId xmlns:a16="http://schemas.microsoft.com/office/drawing/2014/main" xmlns="" id="{3D49B81D-31B4-484B-AB45-2B79F93D34EA}"/>
                  </a:ext>
                </a:extLst>
              </p:cNvPr>
              <p:cNvSpPr txBox="1"/>
              <p:nvPr/>
            </p:nvSpPr>
            <p:spPr>
              <a:xfrm>
                <a:off x="872678" y="2938658"/>
                <a:ext cx="5220618" cy="1289277"/>
              </a:xfrm>
              <a:prstGeom prst="rect">
                <a:avLst/>
              </a:prstGeom>
              <a:noFill/>
            </p:spPr>
            <p:txBody>
              <a:bodyPr wrap="square" lIns="57607" tIns="28804" rIns="57607" bIns="28804" rtlCol="0">
                <a:spAutoFit/>
              </a:bodyPr>
              <a:lstStyle/>
              <a:p>
                <a:pPr algn="ctr"/>
                <a:r>
                  <a:rPr lang="en-US" sz="2000" b="1" u="sng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000" b="1" u="sng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u="sng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2000" b="1" u="sng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0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tất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sinh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thăm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Lăng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Bác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Hồ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US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         45x 2 = 90 (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70C0"/>
                        </a:solidFill>
                        <a:latin typeface="Cambria Math"/>
                      </a:rPr>
                      <m:t>𝐡</m:t>
                    </m:r>
                    <m:r>
                      <a:rPr lang="en-US" sz="2000" b="1">
                        <a:solidFill>
                          <a:srgbClr val="0070C0"/>
                        </a:solidFill>
                        <a:latin typeface="Cambria Math"/>
                      </a:rPr>
                      <m:t>ọ</m:t>
                    </m:r>
                    <m:r>
                      <a:rPr lang="en-US" sz="2000" b="1">
                        <a:solidFill>
                          <a:srgbClr val="0070C0"/>
                        </a:solidFill>
                        <a:latin typeface="Cambria Math"/>
                      </a:rPr>
                      <m:t>𝐜</m:t>
                    </m:r>
                    <m:r>
                      <a:rPr lang="en-US" sz="2000" b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>
                        <a:solidFill>
                          <a:srgbClr val="0070C0"/>
                        </a:solidFill>
                        <a:latin typeface="Cambria Math"/>
                      </a:rPr>
                      <m:t>𝐬𝐢𝐧𝐡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algn="ctr"/>
                <a:r>
                  <a:rPr lang="en-US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US" sz="2000" b="1" u="sng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Đáp </a:t>
                </a:r>
                <a:r>
                  <a:rPr lang="en-US" sz="2000" b="1" u="sng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u="sng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90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𝐡</m:t>
                    </m:r>
                    <m:r>
                      <a:rPr lang="en-US" sz="2000" b="1">
                        <a:solidFill>
                          <a:srgbClr val="0070C0"/>
                        </a:solidFill>
                        <a:latin typeface="Cambria Math"/>
                      </a:rPr>
                      <m:t>ọ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𝐜</m:t>
                    </m:r>
                    <m:r>
                      <a:rPr lang="en-US" sz="2000" b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𝐬𝐢𝐧𝐡</m:t>
                    </m:r>
                  </m:oMath>
                </a14:m>
                <a:endPara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D49B81D-31B4-484B-AB45-2B79F93D3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78" y="2938658"/>
                <a:ext cx="5220618" cy="1289277"/>
              </a:xfrm>
              <a:prstGeom prst="rect">
                <a:avLst/>
              </a:prstGeom>
              <a:blipFill rotWithShape="1">
                <a:blip r:embed="rId3"/>
                <a:stretch>
                  <a:fillRect l="-467" t="-3774" r="-467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ình ảnh lăng bác - Niềm tự hào bao trái tim dân tộc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59" y="908699"/>
            <a:ext cx="2716411" cy="1951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6" descr="图片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897" y="2628904"/>
            <a:ext cx="1732659" cy="221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7" descr="D:\传网\PPT\同学录PPT\12\花朵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t="78905" b="5556"/>
          <a:stretch>
            <a:fillRect/>
          </a:stretch>
        </p:blipFill>
        <p:spPr bwMode="auto">
          <a:xfrm>
            <a:off x="-58069" y="4657626"/>
            <a:ext cx="7323675" cy="71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3939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3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29" name="Picture 7" descr="D:\传网\PPT\同学录PPT\12\花朵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t="78905" b="5556"/>
          <a:stretch>
            <a:fillRect/>
          </a:stretch>
        </p:blipFill>
        <p:spPr bwMode="auto">
          <a:xfrm>
            <a:off x="-58071" y="4657626"/>
            <a:ext cx="7323675" cy="71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bóng bay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04" y="1352463"/>
            <a:ext cx="403664" cy="1001197"/>
          </a:xfrm>
          <a:prstGeom prst="rect">
            <a:avLst/>
          </a:prstGeom>
        </p:spPr>
      </p:pic>
      <p:pic>
        <p:nvPicPr>
          <p:cNvPr id="31" name="bóng bay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40" y="485231"/>
            <a:ext cx="367812" cy="934392"/>
          </a:xfrm>
          <a:prstGeom prst="rect">
            <a:avLst/>
          </a:prstGeom>
        </p:spPr>
      </p:pic>
      <p:pic>
        <p:nvPicPr>
          <p:cNvPr id="32" name="bóng bay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89" y="9517"/>
            <a:ext cx="367812" cy="900247"/>
          </a:xfrm>
          <a:prstGeom prst="rect">
            <a:avLst/>
          </a:prstGeom>
        </p:spPr>
      </p:pic>
      <p:pic>
        <p:nvPicPr>
          <p:cNvPr id="33" name="Picture 6" descr="图片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496" y="2931790"/>
            <a:ext cx="1732659" cy="186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1" y="1655789"/>
            <a:ext cx="428625" cy="289003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576071"/>
            <a:r>
              <a:rPr lang="en-US" sz="1500" dirty="0" smtClean="0">
                <a:solidFill>
                  <a:srgbClr val="4BACC6">
                    <a:lumMod val="20000"/>
                    <a:lumOff val="80000"/>
                  </a:srgbClr>
                </a:solidFill>
              </a:rPr>
              <a:t>5 l</a:t>
            </a:r>
            <a:endParaRPr lang="en-US" sz="1500" dirty="0">
              <a:solidFill>
                <a:srgbClr val="4BACC6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30" y="3380141"/>
            <a:ext cx="1601270" cy="1553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D49B81D-31B4-484B-AB45-2B79F93D34EA}"/>
              </a:ext>
            </a:extLst>
          </p:cNvPr>
          <p:cNvSpPr txBox="1"/>
          <p:nvPr/>
        </p:nvSpPr>
        <p:spPr>
          <a:xfrm>
            <a:off x="200497" y="275338"/>
            <a:ext cx="6108823" cy="1166166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r>
              <a:rPr lang="en-US" sz="2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28 l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5 l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80928" y="699542"/>
            <a:ext cx="26746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08720" y="1053780"/>
            <a:ext cx="4618831" cy="5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99393" y="1650162"/>
            <a:ext cx="71287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Ta </a:t>
            </a:r>
            <a:r>
              <a:rPr lang="en-US" sz="2400" b="1" dirty="0" err="1">
                <a:solidFill>
                  <a:srgbClr val="0070C0"/>
                </a:solidFill>
              </a:rPr>
              <a:t>có</a:t>
            </a:r>
            <a:r>
              <a:rPr lang="en-US" sz="2400" b="1" dirty="0">
                <a:solidFill>
                  <a:srgbClr val="0070C0"/>
                </a:solidFill>
              </a:rPr>
              <a:t>: 28 : 5 = 5(</a:t>
            </a:r>
            <a:r>
              <a:rPr lang="en-US" sz="2400" b="1" dirty="0" err="1">
                <a:solidFill>
                  <a:srgbClr val="0070C0"/>
                </a:solidFill>
              </a:rPr>
              <a:t>dư</a:t>
            </a:r>
            <a:r>
              <a:rPr lang="en-US" sz="2400" b="1" dirty="0">
                <a:solidFill>
                  <a:srgbClr val="0070C0"/>
                </a:solidFill>
              </a:rPr>
              <a:t> 3)</a:t>
            </a:r>
          </a:p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Để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chứa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hết</a:t>
            </a:r>
            <a:r>
              <a:rPr lang="en-US" sz="2400" b="1" dirty="0">
                <a:solidFill>
                  <a:srgbClr val="0070C0"/>
                </a:solidFill>
              </a:rPr>
              <a:t> 28l </a:t>
            </a:r>
            <a:r>
              <a:rPr lang="en-US" sz="2400" b="1" dirty="0" err="1">
                <a:solidFill>
                  <a:srgbClr val="0070C0"/>
                </a:solidFill>
              </a:rPr>
              <a:t>nước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mắm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cần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ít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nhất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là</a:t>
            </a:r>
            <a:r>
              <a:rPr lang="en-US" sz="2400" b="1" dirty="0">
                <a:solidFill>
                  <a:srgbClr val="0070C0"/>
                </a:solidFill>
              </a:rPr>
              <a:t> 6 can </a:t>
            </a:r>
            <a:r>
              <a:rPr lang="en-US" sz="2400" b="1" dirty="0" err="1">
                <a:solidFill>
                  <a:srgbClr val="0070C0"/>
                </a:solidFill>
              </a:rPr>
              <a:t>loại</a:t>
            </a:r>
            <a:r>
              <a:rPr lang="en-US" sz="2400" b="1" dirty="0">
                <a:solidFill>
                  <a:srgbClr val="0070C0"/>
                </a:solidFill>
              </a:rPr>
              <a:t> 5l </a:t>
            </a:r>
          </a:p>
          <a:p>
            <a:pPr algn="ctr"/>
            <a:r>
              <a:rPr lang="en-US" sz="2400" b="1" u="sng" dirty="0" err="1" smtClean="0">
                <a:solidFill>
                  <a:srgbClr val="0070C0"/>
                </a:solidFill>
              </a:rPr>
              <a:t>Đáp</a:t>
            </a:r>
            <a:r>
              <a:rPr lang="en-US" sz="2400" b="1" u="sng" dirty="0" smtClean="0">
                <a:solidFill>
                  <a:srgbClr val="0070C0"/>
                </a:solidFill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</a:rPr>
              <a:t>số</a:t>
            </a:r>
            <a:r>
              <a:rPr lang="en-US" sz="2400" b="1" u="sng" dirty="0">
                <a:solidFill>
                  <a:srgbClr val="0070C0"/>
                </a:solidFill>
              </a:rPr>
              <a:t>:</a:t>
            </a:r>
            <a:r>
              <a:rPr lang="en-US" sz="2400" b="1" dirty="0">
                <a:solidFill>
                  <a:srgbClr val="0070C0"/>
                </a:solidFill>
              </a:rPr>
              <a:t> 6 can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82" y="3798242"/>
            <a:ext cx="1077609" cy="1149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58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4568">
        <p14:flash/>
      </p:transition>
    </mc:Choice>
    <mc:Fallback xmlns="">
      <p:transition spd="slow" advTm="145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图片 3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092029"/>
          </a:xfrm>
          <a:prstGeom prst="rect">
            <a:avLst/>
          </a:prstGeom>
        </p:spPr>
      </p:pic>
      <p:grpSp>
        <p:nvGrpSpPr>
          <p:cNvPr id="343" name="组合 342"/>
          <p:cNvGrpSpPr/>
          <p:nvPr/>
        </p:nvGrpSpPr>
        <p:grpSpPr>
          <a:xfrm rot="1294943" flipH="1">
            <a:off x="5302980" y="766892"/>
            <a:ext cx="283741" cy="271073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44" name="心形 34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45" name="心形 34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46" name="心形 34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47" name="心形 34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48" name="心形 34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</p:grpSp>
      <p:grpSp>
        <p:nvGrpSpPr>
          <p:cNvPr id="349" name="组合 348"/>
          <p:cNvGrpSpPr/>
          <p:nvPr/>
        </p:nvGrpSpPr>
        <p:grpSpPr>
          <a:xfrm rot="288855" flipH="1">
            <a:off x="4117367" y="794671"/>
            <a:ext cx="281583" cy="269012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50" name="心形 34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51" name="心形 35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52" name="心形 35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53" name="心形 35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54" name="心形 35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</p:grpSp>
      <p:grpSp>
        <p:nvGrpSpPr>
          <p:cNvPr id="355" name="组合 354"/>
          <p:cNvGrpSpPr/>
          <p:nvPr/>
        </p:nvGrpSpPr>
        <p:grpSpPr>
          <a:xfrm rot="616736" flipH="1">
            <a:off x="5697705" y="812257"/>
            <a:ext cx="216978" cy="20729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56" name="心形 355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57" name="心形 356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58" name="心形 357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59" name="心形 358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60" name="心形 359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</p:grpSp>
      <p:grpSp>
        <p:nvGrpSpPr>
          <p:cNvPr id="361" name="组合 360"/>
          <p:cNvGrpSpPr/>
          <p:nvPr/>
        </p:nvGrpSpPr>
        <p:grpSpPr>
          <a:xfrm rot="616736" flipH="1">
            <a:off x="5738255" y="1328117"/>
            <a:ext cx="216978" cy="207291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62" name="心形 36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63" name="心形 36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64" name="心形 36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65" name="心形 36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66" name="心形 36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</p:grpSp>
      <p:grpSp>
        <p:nvGrpSpPr>
          <p:cNvPr id="367" name="组合 366"/>
          <p:cNvGrpSpPr/>
          <p:nvPr/>
        </p:nvGrpSpPr>
        <p:grpSpPr>
          <a:xfrm rot="616736" flipH="1">
            <a:off x="3843818" y="1097705"/>
            <a:ext cx="216978" cy="207291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68" name="心形 36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69" name="心形 36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70" name="心形 36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71" name="心形 37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72" name="心形 37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</p:grpSp>
      <p:grpSp>
        <p:nvGrpSpPr>
          <p:cNvPr id="373" name="组合 372"/>
          <p:cNvGrpSpPr/>
          <p:nvPr/>
        </p:nvGrpSpPr>
        <p:grpSpPr>
          <a:xfrm rot="616736" flipH="1">
            <a:off x="4201068" y="1262080"/>
            <a:ext cx="396977" cy="379254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74" name="心形 37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75" name="心形 37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76" name="心形 3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77" name="心形 3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78" name="心形 3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</p:grpSp>
      <p:grpSp>
        <p:nvGrpSpPr>
          <p:cNvPr id="379" name="组合 378"/>
          <p:cNvGrpSpPr/>
          <p:nvPr/>
        </p:nvGrpSpPr>
        <p:grpSpPr>
          <a:xfrm rot="616736" flipH="1">
            <a:off x="5488932" y="1640453"/>
            <a:ext cx="216978" cy="20729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0" name="心形 3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81" name="心形 3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82" name="心形 3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83" name="心形 3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84" name="心形 3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</p:grpSp>
      <p:pic>
        <p:nvPicPr>
          <p:cNvPr id="385" name="图片 3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82" y="491575"/>
            <a:ext cx="2463788" cy="1224773"/>
          </a:xfrm>
          <a:prstGeom prst="rect">
            <a:avLst/>
          </a:prstGeom>
          <a:noFill/>
        </p:spPr>
      </p:pic>
      <p:grpSp>
        <p:nvGrpSpPr>
          <p:cNvPr id="390" name="组合 389"/>
          <p:cNvGrpSpPr/>
          <p:nvPr/>
        </p:nvGrpSpPr>
        <p:grpSpPr>
          <a:xfrm rot="20591276" flipH="1">
            <a:off x="894633" y="806729"/>
            <a:ext cx="336788" cy="321753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91" name="心形 39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92" name="心形 39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93" name="心形 39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94" name="心形 39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95" name="心形 39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</p:grpSp>
      <p:grpSp>
        <p:nvGrpSpPr>
          <p:cNvPr id="396" name="组合 395"/>
          <p:cNvGrpSpPr/>
          <p:nvPr/>
        </p:nvGrpSpPr>
        <p:grpSpPr>
          <a:xfrm rot="616736" flipH="1">
            <a:off x="1856018" y="748109"/>
            <a:ext cx="216978" cy="207291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97" name="心形 39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98" name="心形 39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399" name="心形 39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400" name="心形 39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401" name="心形 40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</p:grpSp>
      <p:pic>
        <p:nvPicPr>
          <p:cNvPr id="402" name="图片 40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72" y="2580153"/>
            <a:ext cx="2816021" cy="1610764"/>
          </a:xfrm>
          <a:prstGeom prst="rect">
            <a:avLst/>
          </a:prstGeom>
        </p:spPr>
      </p:pic>
      <p:grpSp>
        <p:nvGrpSpPr>
          <p:cNvPr id="403" name="组合 402"/>
          <p:cNvGrpSpPr/>
          <p:nvPr/>
        </p:nvGrpSpPr>
        <p:grpSpPr>
          <a:xfrm rot="616736" flipH="1">
            <a:off x="1497959" y="1185525"/>
            <a:ext cx="308590" cy="294814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04" name="心形 4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405" name="心形 4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406" name="心形 4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407" name="心形 4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408" name="心形 4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</a:endParaRPr>
            </a:p>
          </p:txBody>
        </p:sp>
      </p:grpSp>
      <p:sp>
        <p:nvSpPr>
          <p:cNvPr id="409" name="椭圆 408"/>
          <p:cNvSpPr/>
          <p:nvPr/>
        </p:nvSpPr>
        <p:spPr>
          <a:xfrm>
            <a:off x="4765649" y="1312938"/>
            <a:ext cx="906898" cy="894274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 sz="1000" dirty="0"/>
              <a:t>           </a:t>
            </a:r>
            <a:endParaRPr lang="zh-CN" altLang="en-US" sz="1000" dirty="0"/>
          </a:p>
        </p:txBody>
      </p:sp>
      <p:sp>
        <p:nvSpPr>
          <p:cNvPr id="410" name="椭圆 409"/>
          <p:cNvSpPr/>
          <p:nvPr/>
        </p:nvSpPr>
        <p:spPr>
          <a:xfrm>
            <a:off x="5073904" y="1631952"/>
            <a:ext cx="292312" cy="288244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 sz="1000" dirty="0"/>
              <a:t>           </a:t>
            </a:r>
            <a:endParaRPr lang="zh-CN" altLang="en-US" sz="1000" dirty="0"/>
          </a:p>
        </p:txBody>
      </p:sp>
      <p:sp>
        <p:nvSpPr>
          <p:cNvPr id="411" name="椭圆 410"/>
          <p:cNvSpPr/>
          <p:nvPr/>
        </p:nvSpPr>
        <p:spPr>
          <a:xfrm>
            <a:off x="1030454" y="1728033"/>
            <a:ext cx="292312" cy="288244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 sz="1000" dirty="0"/>
              <a:t>           </a:t>
            </a:r>
            <a:endParaRPr lang="zh-CN" altLang="en-US" sz="1000" dirty="0"/>
          </a:p>
        </p:txBody>
      </p:sp>
      <p:sp>
        <p:nvSpPr>
          <p:cNvPr id="296" name="TextBox 295"/>
          <p:cNvSpPr txBox="1"/>
          <p:nvPr/>
        </p:nvSpPr>
        <p:spPr>
          <a:xfrm>
            <a:off x="546409" y="1503286"/>
            <a:ext cx="5945858" cy="5078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CN" sz="2700" b="1" dirty="0" err="1">
                <a:ln w="11430"/>
                <a:solidFill>
                  <a:srgbClr val="FF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华康少女文字W5(P)" pitchFamily="82" charset="-122"/>
                <a:ea typeface="华康少女文字W5(P)" pitchFamily="82" charset="-122"/>
              </a:rPr>
              <a:t>Chúc</a:t>
            </a:r>
            <a:r>
              <a:rPr lang="en-US" altLang="zh-CN" sz="2700" b="1" dirty="0">
                <a:ln w="11430"/>
                <a:solidFill>
                  <a:srgbClr val="FF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华康少女文字W5(P)" pitchFamily="82" charset="-122"/>
                <a:ea typeface="华康少女文字W5(P)" pitchFamily="82" charset="-122"/>
              </a:rPr>
              <a:t> </a:t>
            </a:r>
            <a:r>
              <a:rPr lang="en-US" altLang="zh-CN" sz="2700" b="1" dirty="0" err="1">
                <a:ln w="11430"/>
                <a:solidFill>
                  <a:srgbClr val="FF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华康少女文字W5(P)" pitchFamily="82" charset="-122"/>
                <a:ea typeface="华康少女文字W5(P)" pitchFamily="82" charset="-122"/>
              </a:rPr>
              <a:t>các</a:t>
            </a:r>
            <a:r>
              <a:rPr lang="en-US" altLang="zh-CN" sz="2700" b="1" dirty="0">
                <a:ln w="11430"/>
                <a:solidFill>
                  <a:srgbClr val="FF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华康少女文字W5(P)" pitchFamily="82" charset="-122"/>
                <a:ea typeface="华康少女文字W5(P)" pitchFamily="82" charset="-122"/>
              </a:rPr>
              <a:t> con </a:t>
            </a:r>
            <a:r>
              <a:rPr lang="en-US" altLang="zh-CN" sz="2700" b="1" dirty="0" err="1">
                <a:ln w="11430"/>
                <a:solidFill>
                  <a:srgbClr val="FF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华康少女文字W5(P)" pitchFamily="82" charset="-122"/>
                <a:ea typeface="华康少女文字W5(P)" pitchFamily="82" charset="-122"/>
              </a:rPr>
              <a:t>học</a:t>
            </a:r>
            <a:r>
              <a:rPr lang="en-US" altLang="zh-CN" sz="2700" b="1" dirty="0">
                <a:ln w="11430"/>
                <a:solidFill>
                  <a:srgbClr val="FF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华康少女文字W5(P)" pitchFamily="82" charset="-122"/>
                <a:ea typeface="华康少女文字W5(P)" pitchFamily="82" charset="-122"/>
              </a:rPr>
              <a:t> </a:t>
            </a:r>
            <a:r>
              <a:rPr lang="en-US" altLang="zh-CN" sz="2700" b="1" dirty="0" err="1">
                <a:ln w="11430"/>
                <a:solidFill>
                  <a:srgbClr val="FF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华康少女文字W5(P)" pitchFamily="82" charset="-122"/>
                <a:ea typeface="华康少女文字W5(P)" pitchFamily="82" charset="-122"/>
              </a:rPr>
              <a:t>giỏi</a:t>
            </a:r>
            <a:r>
              <a:rPr lang="en-US" altLang="zh-CN" sz="2700" b="1" dirty="0">
                <a:ln w="11430"/>
                <a:solidFill>
                  <a:srgbClr val="FF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华康少女文字W5(P)" pitchFamily="82" charset="-122"/>
                <a:ea typeface="华康少女文字W5(P)" pitchFamily="82" charset="-122"/>
              </a:rPr>
              <a:t>, </a:t>
            </a:r>
            <a:r>
              <a:rPr lang="en-US" altLang="zh-CN" sz="2700" b="1" dirty="0" err="1">
                <a:ln w="11430"/>
                <a:solidFill>
                  <a:srgbClr val="FF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华康少女文字W5(P)" pitchFamily="82" charset="-122"/>
                <a:ea typeface="华康少女文字W5(P)" pitchFamily="82" charset="-122"/>
              </a:rPr>
              <a:t>chăm</a:t>
            </a:r>
            <a:r>
              <a:rPr lang="en-US" altLang="zh-CN" sz="2700" b="1" dirty="0">
                <a:ln w="11430"/>
                <a:solidFill>
                  <a:srgbClr val="FF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华康少女文字W5(P)" pitchFamily="82" charset="-122"/>
                <a:ea typeface="华康少女文字W5(P)" pitchFamily="82" charset="-122"/>
              </a:rPr>
              <a:t> </a:t>
            </a:r>
            <a:r>
              <a:rPr lang="en-US" altLang="zh-CN" sz="2700" b="1" dirty="0" err="1">
                <a:ln w="11430"/>
                <a:solidFill>
                  <a:srgbClr val="FF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华康少女文字W5(P)" pitchFamily="82" charset="-122"/>
                <a:ea typeface="华康少女文字W5(P)" pitchFamily="82" charset="-122"/>
              </a:rPr>
              <a:t>ngoan</a:t>
            </a:r>
            <a:endParaRPr lang="zh-CN" altLang="en-US" sz="2700" b="1" dirty="0">
              <a:ln w="11430"/>
              <a:solidFill>
                <a:srgbClr val="FFCC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华康少女文字W5(P)" pitchFamily="82" charset="-122"/>
              <a:ea typeface="华康少女文字W5(P)" pitchFamily="8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84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4000" fill="remove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6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6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6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6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6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6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6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6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6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6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6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6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6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6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6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6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6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6500" fill="hold"/>
                                        <p:tgtEl>
                                          <p:spTgt spid="40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6500" fill="hold"/>
                                        <p:tgtEl>
                                          <p:spTgt spid="410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6500" fill="hold"/>
                                        <p:tgtEl>
                                          <p:spTgt spid="411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6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6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" grpId="0" animBg="1"/>
      <p:bldP spid="410" grpId="0" animBg="1"/>
      <p:bldP spid="411" grpId="0" animBg="1"/>
      <p:bldP spid="296" grpId="0"/>
      <p:bldP spid="29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幻灯片 1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0&quot;/&gt;&lt;/object&gt;&lt;object type=&quot;3&quot; unique_id=&quot;10004&quot;&gt;&lt;property id=&quot;20148&quot; value=&quot;5&quot;/&gt;&lt;property id=&quot;20300&quot; value=&quot;Slide 2&quot;/&gt;&lt;property id=&quot;20307&quot; value=&quot;320&quot;/&gt;&lt;/object&gt;&lt;object type=&quot;3&quot; unique_id=&quot;10005&quot;&gt;&lt;property id=&quot;20148&quot; value=&quot;5&quot;/&gt;&lt;property id=&quot;20300&quot; value=&quot;Slide 3&quot;/&gt;&lt;property id=&quot;20307&quot; value=&quot;318&quot;/&gt;&lt;/object&gt;&lt;object type=&quot;3&quot; unique_id=&quot;10006&quot;&gt;&lt;property id=&quot;20148&quot; value=&quot;5&quot;/&gt;&lt;property id=&quot;20300&quot; value=&quot;Slide 4&quot;/&gt;&lt;property id=&quot;20307&quot; value=&quot;319&quot;/&gt;&lt;/object&gt;&lt;object type=&quot;3&quot; unique_id=&quot;10007&quot;&gt;&lt;property id=&quot;20148&quot; value=&quot;5&quot;/&gt;&lt;property id=&quot;20300&quot; value=&quot;Slide 5&quot;/&gt;&lt;property id=&quot;20307&quot; value=&quot;321&quot;/&gt;&lt;/object&gt;&lt;object type=&quot;3&quot; unique_id=&quot;10008&quot;&gt;&lt;property id=&quot;20148&quot; value=&quot;5&quot;/&gt;&lt;property id=&quot;20300&quot; value=&quot;Slide 6&quot;/&gt;&lt;property id=&quot;20307&quot; value=&quot;295&quot;/&gt;&lt;/object&gt;&lt;object type=&quot;3&quot; unique_id=&quot;10009&quot;&gt;&lt;property id=&quot;20148&quot; value=&quot;5&quot;/&gt;&lt;property id=&quot;20300&quot; value=&quot;Slide 7&quot;/&gt;&lt;property id=&quot;20307&quot; value=&quot;306&quot;/&gt;&lt;/object&gt;&lt;object type=&quot;3&quot; unique_id=&quot;10010&quot;&gt;&lt;property id=&quot;20148&quot; value=&quot;5&quot;/&gt;&lt;property id=&quot;20300&quot; value=&quot;Slide 8&quot;/&gt;&lt;property id=&quot;20307&quot; value=&quot;314&quot;/&gt;&lt;/object&gt;&lt;/object&gt;&lt;object type=&quot;8&quot; unique_id=&quot;10020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34|2.3|0.7|0.9|1.4|2.2|5.4|2.8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6|1.3|1.5|2.3|8|1.5|14.4|2.5|3|2.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0A93B921-229E-47D1-8B58-46E87A10E1CF}"/>
</file>

<file path=customXml/itemProps2.xml><?xml version="1.0" encoding="utf-8"?>
<ds:datastoreItem xmlns:ds="http://schemas.openxmlformats.org/officeDocument/2006/customXml" ds:itemID="{6A03535B-243E-4180-A4F4-629A87653EDE}"/>
</file>

<file path=customXml/itemProps3.xml><?xml version="1.0" encoding="utf-8"?>
<ds:datastoreItem xmlns:ds="http://schemas.openxmlformats.org/officeDocument/2006/customXml" ds:itemID="{7E0DBBAB-9DA5-4B64-A7D7-F8DE66A50043}"/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446</Words>
  <Application>Microsoft Office PowerPoint</Application>
  <PresentationFormat>Custom</PresentationFormat>
  <Paragraphs>115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Arial</vt:lpstr>
      <vt:lpstr>等线</vt:lpstr>
      <vt:lpstr>华康少女文字W5(P)</vt:lpstr>
      <vt:lpstr>黑体</vt:lpstr>
      <vt:lpstr>.VnTime</vt:lpstr>
      <vt:lpstr>小考拉体</vt:lpstr>
      <vt:lpstr>HP001 4 hàng</vt:lpstr>
      <vt:lpstr>Cambria Math</vt:lpstr>
      <vt:lpstr>Calibri Light</vt:lpstr>
      <vt:lpstr>Times New Roman</vt:lpstr>
      <vt:lpstr>Calibri</vt:lpstr>
      <vt:lpstr>宋体</vt:lpstr>
      <vt:lpstr>Office Theme</vt:lpstr>
      <vt:lpstr>1_Office 主题​​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Vinh University</cp:lastModifiedBy>
  <cp:revision>214</cp:revision>
  <dcterms:created xsi:type="dcterms:W3CDTF">2015-10-27T02:40:00Z</dcterms:created>
  <dcterms:modified xsi:type="dcterms:W3CDTF">2022-06-15T09:38:12Z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  <property fmtid="{D5CDD505-2E9C-101B-9397-08002B2CF9AE}" pid="3" name="ContentTypeId">
    <vt:lpwstr>0x010100D136222746B9DD4E9009FC74C2167E69</vt:lpwstr>
  </property>
</Properties>
</file>