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71" r:id="rId5"/>
    <p:sldId id="265" r:id="rId6"/>
    <p:sldId id="266" r:id="rId7"/>
    <p:sldId id="269" r:id="rId8"/>
    <p:sldId id="268" r:id="rId9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CC"/>
    <a:srgbClr val="660066"/>
    <a:srgbClr val="FEF4EC"/>
    <a:srgbClr val="88DFE8"/>
    <a:srgbClr val="FFCC29"/>
    <a:srgbClr val="FFDB69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780" y="6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242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66: XEM ĐỒNG HỒ.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THÁNG – NĂM 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r="15248"/>
          <a:stretch/>
        </p:blipFill>
        <p:spPr>
          <a:xfrm>
            <a:off x="10318751" y="2050152"/>
            <a:ext cx="5439568" cy="633498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1733507">
            <a:off x="14061814" y="5625371"/>
            <a:ext cx="891128" cy="875584"/>
            <a:chOff x="14567223" y="3276600"/>
            <a:chExt cx="904816" cy="9048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7223" y="3276600"/>
              <a:ext cx="904816" cy="904816"/>
            </a:xfrm>
            <a:prstGeom prst="rect">
              <a:avLst/>
            </a:prstGeom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 rot="19866493">
              <a:off x="14720339" y="3416504"/>
              <a:ext cx="677389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1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rot="2106069">
            <a:off x="11191241" y="5445356"/>
            <a:ext cx="886710" cy="881584"/>
            <a:chOff x="13291780" y="2858073"/>
            <a:chExt cx="982407" cy="9824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1780" y="2858073"/>
              <a:ext cx="982407" cy="982407"/>
            </a:xfrm>
            <a:prstGeom prst="rect">
              <a:avLst/>
            </a:prstGeom>
          </p:spPr>
        </p:pic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 rot="19493931">
              <a:off x="13508769" y="3084219"/>
              <a:ext cx="634573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2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306797" y="5009479"/>
            <a:ext cx="898058" cy="740641"/>
            <a:chOff x="12772623" y="5565510"/>
            <a:chExt cx="911853" cy="7653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72623" y="5565510"/>
              <a:ext cx="911853" cy="765368"/>
            </a:xfrm>
            <a:prstGeom prst="rect">
              <a:avLst/>
            </a:prstGeom>
          </p:spPr>
        </p:pic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2928637" y="5605380"/>
              <a:ext cx="583015" cy="658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3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5196057" y="1066800"/>
            <a:ext cx="553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HÁI XOÀI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1932692" y="4654356"/>
            <a:ext cx="936334" cy="772208"/>
            <a:chOff x="12760526" y="5502002"/>
            <a:chExt cx="950717" cy="79798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60526" y="5502002"/>
              <a:ext cx="950717" cy="797989"/>
            </a:xfrm>
            <a:prstGeom prst="rect">
              <a:avLst/>
            </a:prstGeom>
          </p:spPr>
        </p:pic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2928634" y="5605374"/>
              <a:ext cx="583015" cy="658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4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823119" y="3037582"/>
            <a:ext cx="402546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trước 590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  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………….</a:t>
            </a:r>
            <a:endParaRPr lang="en-US" sz="4000"/>
          </a:p>
        </p:txBody>
      </p:sp>
      <p:sp>
        <p:nvSpPr>
          <p:cNvPr id="23" name="Rectangle 22"/>
          <p:cNvSpPr/>
          <p:nvPr/>
        </p:nvSpPr>
        <p:spPr>
          <a:xfrm>
            <a:off x="5704699" y="5685472"/>
            <a:ext cx="357662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sau 899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………</a:t>
            </a:r>
            <a:endParaRPr lang="en-US" sz="4000"/>
          </a:p>
        </p:txBody>
      </p:sp>
      <p:sp>
        <p:nvSpPr>
          <p:cNvPr id="24" name="Rectangle 23"/>
          <p:cNvSpPr/>
          <p:nvPr/>
        </p:nvSpPr>
        <p:spPr>
          <a:xfrm>
            <a:off x="6085699" y="3037582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799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/>
          </a:p>
        </p:txBody>
      </p:sp>
      <p:sp>
        <p:nvSpPr>
          <p:cNvPr id="25" name="Rectangle 24"/>
          <p:cNvSpPr/>
          <p:nvPr/>
        </p:nvSpPr>
        <p:spPr>
          <a:xfrm>
            <a:off x="1150938" y="5796326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601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597</a:t>
            </a:r>
            <a:endParaRPr lang="en-US" sz="4000"/>
          </a:p>
        </p:txBody>
      </p:sp>
      <p:sp>
        <p:nvSpPr>
          <p:cNvPr id="26" name="Rectangle 25"/>
          <p:cNvSpPr/>
          <p:nvPr/>
        </p:nvSpPr>
        <p:spPr>
          <a:xfrm>
            <a:off x="6853925" y="642538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52499" y="3033236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65756" y="5810673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65756" y="376354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589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66: XEM ĐỒNG HỒ. THÁNG – NĂM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50E411F-A935-9C47-ACC7-BB5A25FC3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71300" y="1399805"/>
            <a:ext cx="8193366" cy="4724400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048A0661-2242-90FF-11A1-E3BF7BC3F300}"/>
              </a:ext>
            </a:extLst>
          </p:cNvPr>
          <p:cNvSpPr/>
          <p:nvPr/>
        </p:nvSpPr>
        <p:spPr>
          <a:xfrm>
            <a:off x="3969" y="6057160"/>
            <a:ext cx="5520531" cy="7718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B7ED10C-4A63-80B0-61A9-B7EC77600101}"/>
              </a:ext>
            </a:extLst>
          </p:cNvPr>
          <p:cNvSpPr/>
          <p:nvPr/>
        </p:nvSpPr>
        <p:spPr>
          <a:xfrm>
            <a:off x="5332160" y="6057160"/>
            <a:ext cx="11334750" cy="7718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Hai,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Ba,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EA8C717-341D-68FB-694F-6D33395AD78B}"/>
              </a:ext>
            </a:extLst>
          </p:cNvPr>
          <p:cNvSpPr/>
          <p:nvPr/>
        </p:nvSpPr>
        <p:spPr>
          <a:xfrm>
            <a:off x="3969" y="6908227"/>
            <a:ext cx="16276638" cy="17857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66: XEM ĐỒNG HỒ. THÁNG – NĂM 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48A0661-2242-90FF-11A1-E3BF7BC3F300}"/>
              </a:ext>
            </a:extLst>
          </p:cNvPr>
          <p:cNvSpPr/>
          <p:nvPr/>
        </p:nvSpPr>
        <p:spPr>
          <a:xfrm>
            <a:off x="2057092" y="1553284"/>
            <a:ext cx="6819900" cy="7718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EAE7041-F78F-1F03-2F8F-74B172CD8A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78356" y="2404351"/>
            <a:ext cx="10439400" cy="688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72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66: XEM ĐỒNG HỒ. THÁNG – NĂM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B28E31D-2A53-386B-8E11-95286F1945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69" y="795543"/>
            <a:ext cx="3638550" cy="1499302"/>
          </a:xfrm>
          <a:prstGeom prst="rect">
            <a:avLst/>
          </a:prstGeom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B39A8104-2EF9-5128-13B8-7941090072DF}"/>
              </a:ext>
            </a:extLst>
          </p:cNvPr>
          <p:cNvSpPr txBox="1"/>
          <p:nvPr/>
        </p:nvSpPr>
        <p:spPr>
          <a:xfrm>
            <a:off x="1022097" y="2332901"/>
            <a:ext cx="14355221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31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6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2FBA1A8-44D1-732D-103F-5E8CB8312234}"/>
              </a:ext>
            </a:extLst>
          </p:cNvPr>
          <p:cNvSpPr txBox="1"/>
          <p:nvPr/>
        </p:nvSpPr>
        <p:spPr>
          <a:xfrm>
            <a:off x="1022097" y="3429000"/>
            <a:ext cx="1435522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8D818152-A81E-6DFA-097B-3320FF056156}"/>
              </a:ext>
            </a:extLst>
          </p:cNvPr>
          <p:cNvSpPr txBox="1"/>
          <p:nvPr/>
        </p:nvSpPr>
        <p:spPr>
          <a:xfrm>
            <a:off x="1022097" y="5088032"/>
            <a:ext cx="1435522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14CE7125-619A-EF24-AE51-A98D9C83DDEF}"/>
              </a:ext>
            </a:extLst>
          </p:cNvPr>
          <p:cNvSpPr txBox="1"/>
          <p:nvPr/>
        </p:nvSpPr>
        <p:spPr>
          <a:xfrm>
            <a:off x="1220445" y="6802983"/>
            <a:ext cx="14355221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09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4" grpId="0"/>
      <p:bldP spid="85" grpId="0"/>
      <p:bldP spid="8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66: XEM ĐỒNG HỒ. THÁNG – NĂM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813719" y="2022969"/>
            <a:ext cx="10004026" cy="784086"/>
            <a:chOff x="1470819" y="1943100"/>
            <a:chExt cx="10004026" cy="784086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71309" y="2019300"/>
              <a:ext cx="9403536" cy="707886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pPr algn="just"/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Xem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tờ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lịch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tháng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3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31D1776E-A7B4-EF53-3F03-1A766F2F13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2336" y="392434"/>
            <a:ext cx="3897946" cy="165558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0B0683E-7D47-30AF-E6AC-2F3640586D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05524" y="2858210"/>
            <a:ext cx="8063590" cy="308539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E6224705-84C9-626B-71E0-E0337FE4EFB2}"/>
              </a:ext>
            </a:extLst>
          </p:cNvPr>
          <p:cNvSpPr txBox="1"/>
          <p:nvPr/>
        </p:nvSpPr>
        <p:spPr>
          <a:xfrm>
            <a:off x="746919" y="5994755"/>
            <a:ext cx="14859000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vi-VN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Trường của Rô-bốt sẽ đi cắm trại vào Chủ nhật cuối cùng của tháng 3. 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vi-VN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 đó là ngày nào?</a:t>
            </a:r>
          </a:p>
          <a:p>
            <a:pPr algn="just"/>
            <a:r>
              <a:rPr lang="vi-VN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Ngày cuối cùng của tháng 3 là thứ mấy? Ngày đầu tiên của tháng 4 cùng năm là thứ mấy?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3EB8689-02AB-45B9-7A1B-C148381D1D8E}"/>
              </a:ext>
            </a:extLst>
          </p:cNvPr>
          <p:cNvSpPr txBox="1"/>
          <p:nvPr/>
        </p:nvSpPr>
        <p:spPr>
          <a:xfrm>
            <a:off x="5500871" y="6560037"/>
            <a:ext cx="5410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1019068-3208-D798-F374-B5B7114587B6}"/>
              </a:ext>
            </a:extLst>
          </p:cNvPr>
          <p:cNvSpPr txBox="1"/>
          <p:nvPr/>
        </p:nvSpPr>
        <p:spPr>
          <a:xfrm>
            <a:off x="4239614" y="7659684"/>
            <a:ext cx="120370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40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66: XEM ĐỒNG HỒ. THÁNG – NĂM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508919" y="1495083"/>
            <a:ext cx="5679608" cy="707886"/>
            <a:chOff x="1470819" y="1922251"/>
            <a:chExt cx="5679608" cy="707886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20497" y="1922251"/>
              <a:ext cx="5129930" cy="707886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012F6925-399D-373D-CE36-BDFB70EE7B20}"/>
              </a:ext>
            </a:extLst>
          </p:cNvPr>
          <p:cNvSpPr txBox="1"/>
          <p:nvPr/>
        </p:nvSpPr>
        <p:spPr>
          <a:xfrm>
            <a:off x="892356" y="2202969"/>
            <a:ext cx="15011400" cy="3675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29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4000" b="1" i="0" dirty="0">
                <a:solidFill>
                  <a:srgbClr val="E2504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 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 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40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b="1" i="0" dirty="0">
                <a:solidFill>
                  <a:srgbClr val="E2504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C. 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D. 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40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049B3FB-41B9-8C45-E7ED-3A063A397BEB}"/>
              </a:ext>
            </a:extLst>
          </p:cNvPr>
          <p:cNvSpPr/>
          <p:nvPr/>
        </p:nvSpPr>
        <p:spPr>
          <a:xfrm>
            <a:off x="2270919" y="5144278"/>
            <a:ext cx="762000" cy="773851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2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36222746B9DD4E9009FC74C2167E69" ma:contentTypeVersion="19" ma:contentTypeDescription="Create a new document." ma:contentTypeScope="" ma:versionID="e369acdf90b01ca513d36873a1c7bcc1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2e552dda1be4f1eb5062bb2a86ed733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A9473058-9476-4A71-991B-4B8F641BC68E}"/>
</file>

<file path=customXml/itemProps2.xml><?xml version="1.0" encoding="utf-8"?>
<ds:datastoreItem xmlns:ds="http://schemas.openxmlformats.org/officeDocument/2006/customXml" ds:itemID="{EBC10E81-520C-42EF-9C4C-97580A2E451B}"/>
</file>

<file path=customXml/itemProps3.xml><?xml version="1.0" encoding="utf-8"?>
<ds:datastoreItem xmlns:ds="http://schemas.openxmlformats.org/officeDocument/2006/customXml" ds:itemID="{58AD5DEE-BF3D-4237-A18D-C4110E034AB7}"/>
</file>

<file path=docProps/app.xml><?xml version="1.0" encoding="utf-8"?>
<Properties xmlns="http://schemas.openxmlformats.org/officeDocument/2006/extended-properties" xmlns:vt="http://schemas.openxmlformats.org/officeDocument/2006/docPropsVTypes">
  <TotalTime>956</TotalTime>
  <Words>477</Words>
  <Application>Microsoft Office PowerPoint</Application>
  <PresentationFormat>Custom</PresentationFormat>
  <Paragraphs>68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154</cp:revision>
  <dcterms:created xsi:type="dcterms:W3CDTF">2022-07-10T01:37:20Z</dcterms:created>
  <dcterms:modified xsi:type="dcterms:W3CDTF">2022-08-16T01:12:02Z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  <property fmtid="{D5CDD505-2E9C-101B-9397-08002B2CF9AE}" pid="3" name="MediaServiceImageTags">
    <vt:lpwstr/>
  </property>
</Properties>
</file>