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5"/>
  </p:notesMasterIdLst>
  <p:sldIdLst>
    <p:sldId id="427" r:id="rId5"/>
    <p:sldId id="430" r:id="rId6"/>
    <p:sldId id="454" r:id="rId7"/>
    <p:sldId id="444" r:id="rId8"/>
    <p:sldId id="445" r:id="rId9"/>
    <p:sldId id="447" r:id="rId10"/>
    <p:sldId id="448" r:id="rId11"/>
    <p:sldId id="446" r:id="rId12"/>
    <p:sldId id="456" r:id="rId13"/>
    <p:sldId id="457" r:id="rId14"/>
    <p:sldId id="462" r:id="rId15"/>
    <p:sldId id="459" r:id="rId16"/>
    <p:sldId id="460" r:id="rId17"/>
    <p:sldId id="461" r:id="rId18"/>
    <p:sldId id="463" r:id="rId19"/>
    <p:sldId id="464" r:id="rId20"/>
    <p:sldId id="465" r:id="rId21"/>
    <p:sldId id="466" r:id="rId22"/>
    <p:sldId id="470" r:id="rId23"/>
    <p:sldId id="467" r:id="rId24"/>
    <p:sldId id="468" r:id="rId25"/>
    <p:sldId id="469" r:id="rId26"/>
    <p:sldId id="440" r:id="rId27"/>
    <p:sldId id="450" r:id="rId28"/>
    <p:sldId id="451" r:id="rId29"/>
    <p:sldId id="441" r:id="rId30"/>
    <p:sldId id="449" r:id="rId31"/>
    <p:sldId id="442" r:id="rId32"/>
    <p:sldId id="443" r:id="rId33"/>
    <p:sldId id="431" r:id="rId34"/>
  </p:sldIdLst>
  <p:sldSz cx="16276638" cy="9144000"/>
  <p:notesSz cx="6858000" cy="9144000"/>
  <p:custDataLst>
    <p:tags r:id="rId3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indent="-5226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indent="-78295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00682F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5FC0B7-D7E0-21D2-A782-401F2F8FB63C}" v="6" dt="2025-01-16T06:48:55.1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2" autoAdjust="0"/>
    <p:restoredTop sz="99274" autoAdjust="0"/>
  </p:normalViewPr>
  <p:slideViewPr>
    <p:cSldViewPr>
      <p:cViewPr varScale="1">
        <p:scale>
          <a:sx n="63" d="100"/>
          <a:sy n="63" d="100"/>
        </p:scale>
        <p:origin x="355" y="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7A5FC0B7-D7E0-21D2-A782-401F2F8FB63C}"/>
    <pc:docChg chg="modSld">
      <pc:chgData name="" userId="" providerId="" clId="Web-{7A5FC0B7-D7E0-21D2-A782-401F2F8FB63C}" dt="2025-01-16T06:48:55.107" v="2" actId="20577"/>
      <pc:docMkLst>
        <pc:docMk/>
      </pc:docMkLst>
      <pc:sldChg chg="modSp">
        <pc:chgData name="" userId="" providerId="" clId="Web-{7A5FC0B7-D7E0-21D2-A782-401F2F8FB63C}" dt="2025-01-16T06:48:55.107" v="2" actId="20577"/>
        <pc:sldMkLst>
          <pc:docMk/>
          <pc:sldMk cId="0" sldId="427"/>
        </pc:sldMkLst>
        <pc:spChg chg="mod">
          <ac:chgData name="" userId="" providerId="" clId="Web-{7A5FC0B7-D7E0-21D2-A782-401F2F8FB63C}" dt="2025-01-16T06:48:55.107" v="2" actId="20577"/>
          <ac:spMkLst>
            <pc:docMk/>
            <pc:sldMk cId="0" sldId="427"/>
            <ac:spMk id="2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59219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38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20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38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ea typeface="Microsoft YaHei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185" indent="0" algn="ctr">
              <a:buNone/>
              <a:defRPr/>
            </a:lvl2pPr>
            <a:lvl3pPr marL="1437005" indent="0" algn="ctr">
              <a:buNone/>
              <a:defRPr/>
            </a:lvl3pPr>
            <a:lvl4pPr marL="2155190" indent="0" algn="ctr">
              <a:buNone/>
              <a:defRPr/>
            </a:lvl4pPr>
            <a:lvl5pPr marL="2874010" indent="0" algn="ctr">
              <a:buNone/>
              <a:defRPr/>
            </a:lvl5pPr>
            <a:lvl6pPr marL="3592195" indent="0" algn="ctr">
              <a:buNone/>
              <a:defRPr/>
            </a:lvl6pPr>
            <a:lvl7pPr marL="4310380" indent="0" algn="ctr">
              <a:buNone/>
              <a:defRPr/>
            </a:lvl7pPr>
            <a:lvl8pPr marL="5029200" indent="0" algn="ctr">
              <a:buNone/>
              <a:defRPr/>
            </a:lvl8pPr>
            <a:lvl9pPr marL="57473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 flipH="1">
            <a:off x="-1" y="-314159"/>
            <a:ext cx="7474405" cy="9333317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7163862" y="3318933"/>
            <a:ext cx="8078531" cy="1253067"/>
          </a:xfrm>
        </p:spPr>
        <p:txBody>
          <a:bodyPr>
            <a:noAutofit/>
          </a:bodyPr>
          <a:lstStyle>
            <a:lvl1pPr marL="0" indent="0" algn="ctr">
              <a:buNone/>
              <a:defRPr sz="8800" b="1">
                <a:solidFill>
                  <a:srgbClr val="683C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7163862" y="4842933"/>
            <a:ext cx="8078531" cy="1253067"/>
          </a:xfrm>
        </p:spPr>
        <p:txBody>
          <a:bodyPr/>
          <a:lstStyle>
            <a:lvl1pPr marL="0" indent="0" algn="ctr">
              <a:buNone/>
              <a:defRPr sz="8800" b="1" baseline="0">
                <a:solidFill>
                  <a:srgbClr val="683C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标题</a:t>
            </a:r>
            <a:endParaRPr lang="en-US" altLang="zh-CN" dirty="0"/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185" indent="0">
              <a:buNone/>
              <a:defRPr sz="2800"/>
            </a:lvl2pPr>
            <a:lvl3pPr marL="1437005" indent="0">
              <a:buNone/>
              <a:defRPr sz="2500"/>
            </a:lvl3pPr>
            <a:lvl4pPr marL="2155190" indent="0">
              <a:buNone/>
              <a:defRPr sz="2200"/>
            </a:lvl4pPr>
            <a:lvl5pPr marL="2874010" indent="0">
              <a:buNone/>
              <a:defRPr sz="2200"/>
            </a:lvl5pPr>
            <a:lvl6pPr marL="3592195" indent="0">
              <a:buNone/>
              <a:defRPr sz="2200"/>
            </a:lvl6pPr>
            <a:lvl7pPr marL="4310380" indent="0">
              <a:buNone/>
              <a:defRPr sz="2200"/>
            </a:lvl7pPr>
            <a:lvl8pPr marL="5029200" indent="0">
              <a:buNone/>
              <a:defRPr sz="2200"/>
            </a:lvl8pPr>
            <a:lvl9pPr marL="5747385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185" indent="0">
              <a:buNone/>
              <a:defRPr sz="4400"/>
            </a:lvl2pPr>
            <a:lvl3pPr marL="1437005" indent="0">
              <a:buNone/>
              <a:defRPr sz="3800"/>
            </a:lvl3pPr>
            <a:lvl4pPr marL="2155190" indent="0">
              <a:buNone/>
              <a:defRPr sz="3100"/>
            </a:lvl4pPr>
            <a:lvl5pPr marL="2874010" indent="0">
              <a:buNone/>
              <a:defRPr sz="3100"/>
            </a:lvl5pPr>
            <a:lvl6pPr marL="3592195" indent="0">
              <a:buNone/>
              <a:defRPr sz="3100"/>
            </a:lvl6pPr>
            <a:lvl7pPr marL="4310380" indent="0">
              <a:buNone/>
              <a:defRPr sz="3100"/>
            </a:lvl7pPr>
            <a:lvl8pPr marL="5029200" indent="0">
              <a:buNone/>
              <a:defRPr sz="3100"/>
            </a:lvl8pPr>
            <a:lvl9pPr marL="5747385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5pPr>
      <a:lvl6pPr marL="71818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6pPr>
      <a:lvl7pPr marL="143700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7pPr>
      <a:lvl8pPr marL="215519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8pPr>
      <a:lvl9pPr marL="287401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38480" indent="-538480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7130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780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330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60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79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61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9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1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700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19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401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9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38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20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3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7.jpeg"/><Relationship Id="rId18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2.png"/><Relationship Id="rId17" Type="http://schemas.microsoft.com/office/2007/relationships/hdphoto" Target="../media/hdphoto5.wdp"/><Relationship Id="rId2" Type="http://schemas.openxmlformats.org/officeDocument/2006/relationships/audio" Target="../media/media3.mp3"/><Relationship Id="rId16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21.png"/><Relationship Id="rId5" Type="http://schemas.openxmlformats.org/officeDocument/2006/relationships/audio" Target="NULL" TargetMode="External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7.jpeg"/><Relationship Id="rId18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2.png"/><Relationship Id="rId17" Type="http://schemas.microsoft.com/office/2007/relationships/hdphoto" Target="../media/hdphoto5.wdp"/><Relationship Id="rId2" Type="http://schemas.openxmlformats.org/officeDocument/2006/relationships/audio" Target="../media/media3.mp3"/><Relationship Id="rId16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21.png"/><Relationship Id="rId5" Type="http://schemas.openxmlformats.org/officeDocument/2006/relationships/audio" Target="NULL" TargetMode="External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microsoft.com/office/2007/relationships/hdphoto" Target="../media/hdphoto7.wdp"/><Relationship Id="rId17" Type="http://schemas.openxmlformats.org/officeDocument/2006/relationships/image" Target="../media/image24.png"/><Relationship Id="rId2" Type="http://schemas.openxmlformats.org/officeDocument/2006/relationships/audio" Target="../media/media3.mp3"/><Relationship Id="rId16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26.png"/><Relationship Id="rId5" Type="http://schemas.openxmlformats.org/officeDocument/2006/relationships/audio" Target="NULL" TargetMode="External"/><Relationship Id="rId1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7.jpeg"/><Relationship Id="rId18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2.png"/><Relationship Id="rId17" Type="http://schemas.microsoft.com/office/2007/relationships/hdphoto" Target="../media/hdphoto5.wdp"/><Relationship Id="rId2" Type="http://schemas.openxmlformats.org/officeDocument/2006/relationships/audio" Target="../media/media3.mp3"/><Relationship Id="rId16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21.png"/><Relationship Id="rId5" Type="http://schemas.openxmlformats.org/officeDocument/2006/relationships/audio" Target="NULL" TargetMode="External"/><Relationship Id="rId15" Type="http://schemas.microsoft.com/office/2007/relationships/hdphoto" Target="../media/hdphoto8.wdp"/><Relationship Id="rId10" Type="http://schemas.openxmlformats.org/officeDocument/2006/relationships/image" Target="../media/image27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10" Type="http://schemas.microsoft.com/office/2007/relationships/hdphoto" Target="../media/hdphoto5.wdp"/><Relationship Id="rId4" Type="http://schemas.microsoft.com/office/2007/relationships/media" Target="../media/media5.mp3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bai%20tap/bai%20tap%201.ppt" TargetMode="External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hyperlink" Target="bai%20tap/bai%20tap%204.ppt" TargetMode="External"/><Relationship Id="rId5" Type="http://schemas.openxmlformats.org/officeDocument/2006/relationships/image" Target="../media/image40.jpeg"/><Relationship Id="rId10" Type="http://schemas.openxmlformats.org/officeDocument/2006/relationships/hyperlink" Target="bai%20tap/bai%20tap%203.ppt" TargetMode="External"/><Relationship Id="rId4" Type="http://schemas.openxmlformats.org/officeDocument/2006/relationships/slide" Target="slide24.xml"/><Relationship Id="rId9" Type="http://schemas.openxmlformats.org/officeDocument/2006/relationships/hyperlink" Target="bai%20tap/bai%20tap%202.ppt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12" Type="http://schemas.openxmlformats.org/officeDocument/2006/relationships/slide" Target="slide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5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5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737519" y="2165993"/>
            <a:ext cx="12656582" cy="246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BÀI 14: CHỨC NĂNG MỘT SỐ BỘ PHẬN 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CỦA THỰC VẬT (TIẾT 1)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32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97993" y="246065"/>
            <a:ext cx="7902326" cy="57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TRUNG YÊN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10319" y="-259489"/>
            <a:ext cx="16865600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598595" y="203203"/>
            <a:ext cx="12206987" cy="15239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5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5335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5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335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5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335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6395" y="1893956"/>
            <a:ext cx="5072769" cy="1168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5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265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Nhị</a:t>
            </a:r>
            <a:r>
              <a:rPr lang="en-US" sz="4265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265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057771" y="1857324"/>
            <a:ext cx="4123288" cy="120503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5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265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4265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265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50278" y="1893957"/>
            <a:ext cx="5876379" cy="12307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5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265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265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265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0"/>
            <a:ext cx="812800" cy="8128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5185" y="1665356"/>
            <a:ext cx="812800" cy="8128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79838" y="8557601"/>
            <a:ext cx="812800" cy="8128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79838" y="355603"/>
            <a:ext cx="812800" cy="8128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5185" y="3442165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" y="6101485"/>
            <a:ext cx="16255999" cy="3047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3499012" y="3848565"/>
            <a:ext cx="2440204" cy="331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3861415" y="3025723"/>
            <a:ext cx="7315200" cy="586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0800000">
            <a:off x="6545468" y="3323113"/>
            <a:ext cx="4313238" cy="559228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499654" y="8886199"/>
            <a:ext cx="45814" cy="10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912960" y="8077200"/>
            <a:ext cx="252075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10319" y="-259489"/>
            <a:ext cx="16865600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598595" y="203203"/>
            <a:ext cx="12206987" cy="15239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5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5335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5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335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5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335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6395" y="1893956"/>
            <a:ext cx="5072769" cy="1168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5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265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Nhị</a:t>
            </a:r>
            <a:r>
              <a:rPr lang="en-US" sz="4265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265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67631" y="1905000"/>
            <a:ext cx="4123288" cy="120503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5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265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265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265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91540" y="1893957"/>
            <a:ext cx="5876379" cy="12307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5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265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4265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265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0"/>
            <a:ext cx="812800" cy="8128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5185" y="1665356"/>
            <a:ext cx="812800" cy="8128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79838" y="8557601"/>
            <a:ext cx="812800" cy="8128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79838" y="355603"/>
            <a:ext cx="812800" cy="8128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5185" y="3442165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" y="6101485"/>
            <a:ext cx="16255999" cy="3047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3499012" y="3848565"/>
            <a:ext cx="2440204" cy="331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3861415" y="3025723"/>
            <a:ext cx="7315200" cy="586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0800000">
            <a:off x="6545468" y="3323113"/>
            <a:ext cx="4313238" cy="559228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499654" y="8886199"/>
            <a:ext cx="45814" cy="10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23719" y="6553200"/>
            <a:ext cx="252075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10319" y="2"/>
            <a:ext cx="16256000" cy="91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5120" y="4470400"/>
            <a:ext cx="2671575" cy="305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74600" y="1981205"/>
            <a:ext cx="4143580" cy="193492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14319" y="2057400"/>
            <a:ext cx="3849052" cy="178056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Nhị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8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26041" y="2122829"/>
            <a:ext cx="4492553" cy="1523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8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3726319" y="4978400"/>
            <a:ext cx="7315200" cy="403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71600" y="152400"/>
            <a:ext cx="812800" cy="8128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29568" y="1651001"/>
            <a:ext cx="812800" cy="8128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581438" y="8603677"/>
            <a:ext cx="812800" cy="8128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581438" y="558800"/>
            <a:ext cx="812800" cy="8128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0307" y="3103331"/>
            <a:ext cx="812800" cy="8128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718719" y="29257"/>
            <a:ext cx="9347200" cy="1523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5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5335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5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335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5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335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>
            <a:off x="6545468" y="3733799"/>
            <a:ext cx="4313238" cy="51816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716726" y="5257800"/>
            <a:ext cx="119299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48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36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48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53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96672" y="114300"/>
            <a:ext cx="16256000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131270" y="138181"/>
            <a:ext cx="12186804" cy="1523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008440" y="1698790"/>
            <a:ext cx="4151021" cy="139631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8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3537" y="1691738"/>
            <a:ext cx="5012740" cy="13781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Nhụy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8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50680" y="1731589"/>
            <a:ext cx="4800785" cy="135755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Nhị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8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44935" y="-228600"/>
            <a:ext cx="812800" cy="8128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52223" y="1255780"/>
            <a:ext cx="812800" cy="8128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19161" y="8603677"/>
            <a:ext cx="812800" cy="8128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94689" y="177800"/>
            <a:ext cx="812800" cy="8128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58144" y="28575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1" y="6299200"/>
            <a:ext cx="16357599" cy="28448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3054665" y="3809756"/>
            <a:ext cx="2250208" cy="211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3726319" y="3149602"/>
            <a:ext cx="7315200" cy="586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0800000">
            <a:off x="6538119" y="3857405"/>
            <a:ext cx="4313238" cy="51816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6233319" y="4267200"/>
            <a:ext cx="119299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8696E-6 1.94444E-6 L 0.24998 1.94444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33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12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93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4673600"/>
            <a:ext cx="16256000" cy="4436533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83038" y="8823035"/>
            <a:ext cx="812800" cy="8128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83038" y="608317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304800"/>
            <a:ext cx="15468600" cy="662940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6293363" y="3149601"/>
            <a:ext cx="7315200" cy="586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333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1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1" cy="994830"/>
              <a:chOff x="5063633" y="164812"/>
              <a:chExt cx="5779341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430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14: CHỨC NĂNG MỘT SỐ BỘ PHẬN CỦA THỰC VẬT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19" y="2209800"/>
            <a:ext cx="15713796" cy="202193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1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1" cy="994830"/>
              <a:chOff x="5063633" y="164812"/>
              <a:chExt cx="5779341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430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14: CHỨC NĂNG MỘT SỐ BỘ PHẬN CỦA THỰC VẬT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209" y="1752600"/>
            <a:ext cx="11101710" cy="725220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1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1" cy="994830"/>
              <a:chOff x="5063633" y="164812"/>
              <a:chExt cx="5779341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430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14: CHỨC NĂNG MỘT SỐ BỘ PHẬN CỦA THỰC VẬT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19" y="1673258"/>
            <a:ext cx="13894601" cy="714385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1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1" cy="994830"/>
              <a:chOff x="5063633" y="164812"/>
              <a:chExt cx="5779341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430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14: CHỨC NĂNG MỘT SỐ BỘ PHẬN CỦA THỰC VẬT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247" y="1673258"/>
            <a:ext cx="9725025" cy="739906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1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1" cy="994830"/>
              <a:chOff x="5063633" y="164812"/>
              <a:chExt cx="5779341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430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14: CHỨC NĂNG MỘT SỐ BỘ PHẬN CỦA THỰC VẬT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16" y="1570293"/>
            <a:ext cx="9725025" cy="7399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45" y="4267200"/>
            <a:ext cx="4212772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2088" y="5429463"/>
            <a:ext cx="2387031" cy="8951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0344" y="2590800"/>
            <a:ext cx="4221989" cy="9763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99519" y="3429000"/>
            <a:ext cx="10591800" cy="213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1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1" cy="994830"/>
              <a:chOff x="5063633" y="164812"/>
              <a:chExt cx="5779341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430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14: CHỨC NĂNG MỘT SỐ BỘ PHẬN CỦA THỰC VẬT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19" y="2743200"/>
            <a:ext cx="14554199" cy="431628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1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1" cy="994830"/>
              <a:chOff x="5063633" y="164812"/>
              <a:chExt cx="5779341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430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14: CHỨC NĂNG MỘT SỐ BỘ PHẬN CỦA THỰC VẬT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19" y="2895600"/>
            <a:ext cx="14590586" cy="272967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1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1" cy="994830"/>
              <a:chOff x="5063633" y="164812"/>
              <a:chExt cx="5779341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430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14: CHỨC NĂNG MỘT SỐ BỘ PHẬN CỦA THỰC VẬT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57118" y="575463"/>
            <a:ext cx="3974101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366908" y="1143000"/>
            <a:ext cx="926721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TRÒ CHƠI: DU LỊCH QUA MÀN ẢNH NHỎ</a:t>
            </a:r>
          </a:p>
        </p:txBody>
      </p:sp>
      <p:pic>
        <p:nvPicPr>
          <p:cNvPr id="24" name="Picture 2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77" y="2066614"/>
            <a:ext cx="4408142" cy="2969058"/>
          </a:xfrm>
          <a:prstGeom prst="rect">
            <a:avLst/>
          </a:prstGeom>
        </p:spPr>
      </p:pic>
      <p:pic>
        <p:nvPicPr>
          <p:cNvPr id="25" name="Picture 2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2021169"/>
            <a:ext cx="4438439" cy="3059948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V="1">
            <a:off x="13292097" y="3286223"/>
            <a:ext cx="0" cy="1268413"/>
          </a:xfrm>
          <a:prstGeom prst="straightConnector1">
            <a:avLst/>
          </a:prstGeom>
          <a:ln w="127000">
            <a:solidFill>
              <a:srgbClr val="FFC000"/>
            </a:solidFill>
            <a:headEnd type="oval"/>
            <a:tailEnd type="stealt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Text Box 38" descr="Water droplets"/>
          <p:cNvSpPr txBox="1">
            <a:spLocks noChangeArrowheads="1"/>
          </p:cNvSpPr>
          <p:nvPr/>
        </p:nvSpPr>
        <p:spPr bwMode="auto">
          <a:xfrm>
            <a:off x="11461482" y="6934200"/>
            <a:ext cx="3752669" cy="102235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100" b="1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500" b="1">
                <a:solidFill>
                  <a:srgbClr val="000099"/>
                </a:solidFill>
                <a:cs typeface="Arial" panose="020B0604020202020204" pitchFamily="34" charset="0"/>
              </a:rPr>
              <a:t>BẮT ĐẦU QUAY</a:t>
            </a:r>
          </a:p>
          <a:p>
            <a:pPr eaLnBrk="1" hangingPunct="1"/>
            <a:endParaRPr lang="en-US" altLang="en-US" sz="1100" b="1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 bwMode="auto">
          <a:xfrm>
            <a:off x="11247829" y="2590802"/>
            <a:ext cx="4088536" cy="4019550"/>
            <a:chOff x="2000250" y="2819400"/>
            <a:chExt cx="4019550" cy="4019550"/>
          </a:xfrm>
          <a:blipFill>
            <a:blip r:embed="rId7"/>
            <a:stretch>
              <a:fillRect/>
            </a:stretch>
          </a:blipFill>
        </p:grpSpPr>
        <p:sp>
          <p:nvSpPr>
            <p:cNvPr id="35" name="Line 37"/>
            <p:cNvSpPr>
              <a:spLocks noChangeShapeType="1"/>
            </p:cNvSpPr>
            <p:nvPr/>
          </p:nvSpPr>
          <p:spPr bwMode="auto">
            <a:xfrm flipV="1">
              <a:off x="4264025" y="3452813"/>
              <a:ext cx="0" cy="1320800"/>
            </a:xfrm>
            <a:prstGeom prst="line">
              <a:avLst/>
            </a:prstGeom>
            <a:grpFill/>
            <a:ln w="76200">
              <a:solidFill>
                <a:srgbClr val="FFC000"/>
              </a:solidFill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43689" tIns="71844" rIns="143689" bIns="71844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000250" y="2819400"/>
              <a:ext cx="4019550" cy="401955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37" name="Straight Connector 36"/>
            <p:cNvCxnSpPr>
              <a:stCxn id="36" idx="2"/>
              <a:endCxn id="36" idx="6"/>
            </p:cNvCxnSpPr>
            <p:nvPr/>
          </p:nvCxnSpPr>
          <p:spPr>
            <a:xfrm>
              <a:off x="2000250" y="4829175"/>
              <a:ext cx="4019550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6" idx="0"/>
              <a:endCxn id="36" idx="4"/>
            </p:cNvCxnSpPr>
            <p:nvPr/>
          </p:nvCxnSpPr>
          <p:spPr>
            <a:xfrm>
              <a:off x="4010025" y="2819400"/>
              <a:ext cx="0" cy="401955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WordArt 78" descr="Water droplets">
              <a:hlinkClick r:id="rId8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3394478">
              <a:off x="4667251" y="3803992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kern="10">
                  <a:ln w="9525">
                    <a:solidFill>
                      <a:srgbClr val="0000FF"/>
                    </a:solidFill>
                    <a:round/>
                  </a:ln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atin typeface="Arial" panose="020B0604020202020204"/>
                  <a:cs typeface="Arial" panose="020B0604020202020204"/>
                </a:rPr>
                <a:t>1</a:t>
              </a:r>
            </a:p>
          </p:txBody>
        </p:sp>
        <p:sp>
          <p:nvSpPr>
            <p:cNvPr id="40" name="WordArt 79" descr="Water droplets">
              <a:hlinkClick r:id="rId9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7756668">
              <a:off x="4560287" y="5454649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b="1" kern="10">
                  <a:ln w="9525">
                    <a:solidFill>
                      <a:srgbClr val="0000FF"/>
                    </a:solidFill>
                    <a:round/>
                  </a:ln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atin typeface="Arial" panose="020B0604020202020204"/>
                  <a:cs typeface="Arial" panose="020B0604020202020204"/>
                </a:rPr>
                <a:t>2</a:t>
              </a:r>
            </a:p>
          </p:txBody>
        </p:sp>
        <p:sp>
          <p:nvSpPr>
            <p:cNvPr id="41" name="WordArt 80" descr="Water droplets">
              <a:hlinkClick r:id="rId10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-7961444">
              <a:off x="2943093" y="5528323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b="1" kern="10" dirty="0">
                  <a:ln w="9525">
                    <a:solidFill>
                      <a:srgbClr val="0000FF"/>
                    </a:solidFill>
                    <a:round/>
                  </a:ln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atin typeface="Arial" panose="020B0604020202020204"/>
                  <a:cs typeface="Arial" panose="020B0604020202020204"/>
                </a:rPr>
                <a:t>1</a:t>
              </a:r>
            </a:p>
          </p:txBody>
        </p:sp>
        <p:sp>
          <p:nvSpPr>
            <p:cNvPr id="42" name="WordArt 80" descr="Water droplets">
              <a:hlinkClick r:id="rId11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-2735004">
              <a:off x="2998058" y="3767938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b="1" kern="10" dirty="0">
                  <a:ln w="9525">
                    <a:solidFill>
                      <a:srgbClr val="0000FF"/>
                    </a:solidFill>
                    <a:round/>
                  </a:ln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atin typeface="Arial" panose="020B0604020202020204"/>
                  <a:cs typeface="Arial" panose="020B0604020202020204"/>
                </a:rPr>
                <a:t>2</a:t>
              </a: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V="1">
            <a:off x="13292097" y="3332164"/>
            <a:ext cx="0" cy="1268413"/>
          </a:xfrm>
          <a:prstGeom prst="straightConnector1">
            <a:avLst/>
          </a:prstGeom>
          <a:ln w="127000">
            <a:solidFill>
              <a:srgbClr val="FFC000"/>
            </a:solidFill>
            <a:headEnd type="oval"/>
            <a:tailEnd type="stealt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11232589" y="4545234"/>
            <a:ext cx="4172413" cy="3623406"/>
            <a:chOff x="11087752" y="4824373"/>
            <a:chExt cx="4172413" cy="3623406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15260165" y="4824373"/>
              <a:ext cx="0" cy="3623406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1087752" y="7010400"/>
              <a:ext cx="4150046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3123194" y="4889028"/>
              <a:ext cx="2121408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1148712" y="6995160"/>
              <a:ext cx="5613" cy="144780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1148712" y="4852932"/>
              <a:ext cx="2014064" cy="2157468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11110119" y="8382000"/>
              <a:ext cx="4150046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600000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200000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800000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04719" y="469069"/>
            <a:ext cx="5242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9" name="Rectangle 8"/>
          <p:cNvSpPr/>
          <p:nvPr/>
        </p:nvSpPr>
        <p:spPr>
          <a:xfrm>
            <a:off x="1356519" y="1981200"/>
            <a:ext cx="13411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77645" y="3733800"/>
            <a:ext cx="112426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Bạn là rễ cây.</a:t>
            </a:r>
            <a:endParaRPr lang="en-US" sz="4000" b="1" dirty="0">
              <a:solidFill>
                <a:srgbClr val="0068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2118519" y="7162800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Smiley Face 1">
            <a:hlinkClick r:id="rId2" action="ppaction://hlinksldjump"/>
          </p:cNvPr>
          <p:cNvSpPr/>
          <p:nvPr/>
        </p:nvSpPr>
        <p:spPr>
          <a:xfrm>
            <a:off x="14767719" y="8001000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80319" y="2362200"/>
            <a:ext cx="13868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Tôi sử dụng ánh sáng mặt trời, hút khí các-bô-nic để tạo ra dinh dưỡng nuôi cây. Vậy tôi là là bộ phận nào của cây?</a:t>
            </a: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09078" y="4223602"/>
            <a:ext cx="11625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6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Bạn là lá cây.</a:t>
            </a:r>
            <a:endParaRPr lang="en-US" sz="4000" b="1" dirty="0">
              <a:solidFill>
                <a:srgbClr val="0068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2118519" y="7162800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miley Face 7">
            <a:hlinkClick r:id="rId2" action="ppaction://hlinksldjump"/>
          </p:cNvPr>
          <p:cNvSpPr/>
          <p:nvPr/>
        </p:nvSpPr>
        <p:spPr>
          <a:xfrm>
            <a:off x="14767719" y="8001000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04719" y="469069"/>
            <a:ext cx="5242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57118" y="575463"/>
            <a:ext cx="3974101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811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14: CHỨC NĂNG MỘT SỐ BỘ PHẬN CỦA THỰC VẬT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65157" y="1736766"/>
            <a:ext cx="9736805" cy="677108"/>
            <a:chOff x="1508918" y="1888664"/>
            <a:chExt cx="867460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67460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Vân</a:t>
              </a:r>
              <a:r>
                <a:rPr lang="en-US" sz="3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369396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439767" y="2895601"/>
            <a:ext cx="6477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19" y="2895601"/>
            <a:ext cx="8747919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57118" y="575463"/>
            <a:ext cx="3974101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811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14: CHỨC NĂNG MỘT SỐ BỘ PHẬN CỦA THỰC VẬT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117" y="1857374"/>
            <a:ext cx="9226885" cy="5762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919" y="1857374"/>
            <a:ext cx="3724275" cy="665922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58805" y="-209551"/>
            <a:ext cx="16276638" cy="9144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5" y="6479725"/>
            <a:ext cx="2130619" cy="26642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>
            <a:off x="10830310" y="-228600"/>
            <a:ext cx="5446328" cy="6800851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>
            <a:off x="2" y="-438151"/>
            <a:ext cx="5075343" cy="5905501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sp>
        <p:nvSpPr>
          <p:cNvPr id="7" name="TextBox 6"/>
          <p:cNvSpPr txBox="1"/>
          <p:nvPr/>
        </p:nvSpPr>
        <p:spPr>
          <a:xfrm>
            <a:off x="3185319" y="2474565"/>
            <a:ext cx="7609012" cy="86187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lIns="122018" tIns="61009" rIns="122018" bIns="61009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5358" y="4589809"/>
            <a:ext cx="10616246" cy="86187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lIns="122018" tIns="61009" rIns="122018" bIns="61009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03964" y="1043689"/>
            <a:ext cx="6627531" cy="135421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683C11"/>
                </a:solidFill>
                <a:latin typeface="HP001 4 hàng" panose="020B0603050302020204" pitchFamily="34" charset="0"/>
                <a:ea typeface="华康方圆体W7" pitchFamily="81" charset="-122"/>
              </a:rPr>
              <a:t>Dặn</a:t>
            </a:r>
            <a:r>
              <a:rPr lang="en-US" altLang="zh-CN" sz="8000" b="1" dirty="0">
                <a:solidFill>
                  <a:srgbClr val="683C11"/>
                </a:solidFill>
                <a:latin typeface="HP001 4 hàng" panose="020B0603050302020204" pitchFamily="34" charset="0"/>
                <a:ea typeface="华康方圆体W7" pitchFamily="81" charset="-122"/>
              </a:rPr>
              <a:t> </a:t>
            </a:r>
            <a:r>
              <a:rPr lang="en-US" altLang="zh-CN" sz="8000" b="1" dirty="0" err="1">
                <a:solidFill>
                  <a:srgbClr val="683C11"/>
                </a:solidFill>
                <a:latin typeface="HP001 4 hàng" panose="020B0603050302020204" pitchFamily="34" charset="0"/>
                <a:ea typeface="华康方圆体W7" pitchFamily="81" charset="-122"/>
              </a:rPr>
              <a:t>dò</a:t>
            </a:r>
            <a:endParaRPr lang="zh-CN" altLang="en-US" sz="8000" b="1" dirty="0">
              <a:solidFill>
                <a:srgbClr val="683C11"/>
              </a:solidFill>
              <a:latin typeface="HP001 4 hàng" panose="020B0603050302020204" pitchFamily="34" charset="0"/>
              <a:ea typeface="华康方圆体W7" pitchFamily="81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3913" y="2839823"/>
            <a:ext cx="7662955" cy="69762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53913" y="4038815"/>
            <a:ext cx="8473631" cy="69259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hú chim nhỏ dễ thương Tập hát theo lời bài hát mẫu SGK lớp 2 Kết nối tri thức với cuộc sống_10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832" y="385763"/>
            <a:ext cx="14659769" cy="824652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7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CHÀO </a:t>
            </a:r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765985" y="5098722"/>
            <a:ext cx="3621852" cy="2892703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627664" y="1117600"/>
            <a:ext cx="13213469" cy="2493619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91286" tIns="45644" rIns="91286" bIns="45644">
            <a:spAutoFit/>
          </a:bodyPr>
          <a:lstStyle/>
          <a:p>
            <a:pPr algn="ctr" eaLnBrk="1" hangingPunct="1">
              <a:defRPr/>
            </a:pPr>
            <a:r>
              <a:rPr lang="en-US" sz="7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7800" b="1" dirty="0">
              <a:solidFill>
                <a:schemeClr val="accent6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7800" b="1" dirty="0">
                <a:solidFill>
                  <a:srgbClr val="B44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6798175" y="5571313"/>
            <a:ext cx="2680290" cy="245508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33" y="5500270"/>
            <a:ext cx="2229671" cy="2575967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12638902" y="4941874"/>
            <a:ext cx="3621852" cy="2892703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1020" y="9132689"/>
            <a:ext cx="1443233" cy="14414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0" y="5398711"/>
            <a:ext cx="1082176" cy="968863"/>
          </a:xfrm>
          <a:prstGeom prst="rect">
            <a:avLst/>
          </a:prstGeom>
        </p:spPr>
      </p:pic>
      <p:sp>
        <p:nvSpPr>
          <p:cNvPr id="34" name="Rectangle: Rounded Corners 10">
            <a:hlinkClick r:id="rId12" action="ppaction://hlinksldjump"/>
          </p:cNvPr>
          <p:cNvSpPr/>
          <p:nvPr/>
        </p:nvSpPr>
        <p:spPr>
          <a:xfrm>
            <a:off x="1427147" y="5500269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53" y="7227777"/>
            <a:ext cx="1082176" cy="968863"/>
          </a:xfrm>
          <a:prstGeom prst="rect">
            <a:avLst/>
          </a:prstGeom>
        </p:spPr>
      </p:pic>
      <p:sp>
        <p:nvSpPr>
          <p:cNvPr id="37" name="Rectangle: Rounded Corners 10">
            <a:hlinkClick r:id="rId7" action="ppaction://hlinksldjump"/>
          </p:cNvPr>
          <p:cNvSpPr/>
          <p:nvPr/>
        </p:nvSpPr>
        <p:spPr>
          <a:xfrm>
            <a:off x="3046429" y="7329334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64549" y="1796087"/>
            <a:ext cx="1082176" cy="96886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8538" y="5883141"/>
            <a:ext cx="1082176" cy="968863"/>
          </a:xfrm>
          <a:prstGeom prst="rect">
            <a:avLst/>
          </a:prstGeom>
        </p:spPr>
      </p:pic>
      <p:sp>
        <p:nvSpPr>
          <p:cNvPr id="49" name="Rectangle: Rounded Corners 10">
            <a:hlinkClick r:id="rId12" action="ppaction://hlinksldjump"/>
          </p:cNvPr>
          <p:cNvSpPr/>
          <p:nvPr/>
        </p:nvSpPr>
        <p:spPr>
          <a:xfrm>
            <a:off x="6994600" y="6022508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10318433" y="7109986"/>
            <a:ext cx="2229671" cy="96886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00" numSld="6">
                <p:cTn id="5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7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8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0824" y="4775202"/>
            <a:ext cx="13401900" cy="800318"/>
          </a:xfrm>
          <a:prstGeom prst="rect">
            <a:avLst/>
          </a:prstGeom>
          <a:solidFill>
            <a:schemeClr val="bg1"/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6520" y="921702"/>
            <a:ext cx="13686206" cy="800318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354" y="7473177"/>
            <a:ext cx="1598743" cy="1431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5" y="76200"/>
            <a:ext cx="16276638" cy="914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319" y="6026231"/>
            <a:ext cx="14706599" cy="800318"/>
          </a:xfrm>
          <a:prstGeom prst="rect">
            <a:avLst/>
          </a:prstGeom>
          <a:solidFill>
            <a:schemeClr val="bg1"/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02121" y="1124903"/>
            <a:ext cx="12384165" cy="800318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354" y="7473177"/>
            <a:ext cx="1598743" cy="143134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519" y="4572000"/>
            <a:ext cx="14935199" cy="800318"/>
          </a:xfrm>
          <a:prstGeom prst="rect">
            <a:avLst/>
          </a:prstGeom>
          <a:solidFill>
            <a:schemeClr val="bg1"/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0497" y="725575"/>
            <a:ext cx="12486733" cy="800318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230" y="7401322"/>
            <a:ext cx="1598743" cy="1431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1" y="4673600"/>
            <a:ext cx="16560800" cy="4436533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91281" y="0"/>
            <a:ext cx="16967200" cy="607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5297701" y="4629692"/>
            <a:ext cx="5986037" cy="479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20375" y="0"/>
            <a:ext cx="8467803" cy="1717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5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4265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hởi</a:t>
            </a:r>
            <a:r>
              <a:rPr lang="en-US" sz="4265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 động (Xe bus yêu thương)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5C7120-B3B3-4D57-BD22-920F4C4347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3bae8b-93bb-44fa-b79c-ae2e3c4b5ffa"/>
    <ds:schemaRef ds:uri="04428cd5-0689-4562-8eaa-c57d4739e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2C4157-0C05-4E01-A48E-4C858A8B8809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3.xml><?xml version="1.0" encoding="utf-8"?>
<ds:datastoreItem xmlns:ds="http://schemas.openxmlformats.org/officeDocument/2006/customXml" ds:itemID="{6B10E45A-B847-43CB-A237-3A635A12E0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0</TotalTime>
  <Words>2081</Words>
  <Application>Microsoft Office PowerPoint</Application>
  <PresentationFormat>Custom</PresentationFormat>
  <Paragraphs>162</Paragraphs>
  <Slides>30</Slides>
  <Notes>7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HP</cp:lastModifiedBy>
  <cp:revision>1157</cp:revision>
  <dcterms:created xsi:type="dcterms:W3CDTF">2008-09-09T22:52:00Z</dcterms:created>
  <dcterms:modified xsi:type="dcterms:W3CDTF">2025-01-16T06:48:58Z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2CE23325E35C49F7B1D8811875ED90DB</vt:lpwstr>
  </property>
  <property fmtid="{D5CDD505-2E9C-101B-9397-08002B2CF9AE}" pid="3" name="KSOProductBuildVer">
    <vt:lpwstr>1033-11.2.0.11440</vt:lpwstr>
  </property>
  <property fmtid="{D5CDD505-2E9C-101B-9397-08002B2CF9AE}" pid="4" name="ContentTypeId">
    <vt:lpwstr>0x010100D136222746B9DD4E9009FC74C2167E69</vt:lpwstr>
  </property>
  <property fmtid="{D5CDD505-2E9C-101B-9397-08002B2CF9AE}" pid="5" name="MediaServiceImageTags">
    <vt:lpwstr/>
  </property>
</Properties>
</file>