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7" r:id="rId5"/>
    <p:sldId id="258" r:id="rId6"/>
    <p:sldId id="259" r:id="rId7"/>
    <p:sldId id="260" r:id="rId8"/>
    <p:sldId id="261" r:id="rId9"/>
    <p:sldId id="267" r:id="rId10"/>
    <p:sldId id="263" r:id="rId11"/>
    <p:sldId id="264" r:id="rId12"/>
    <p:sldId id="265" r:id="rId13"/>
    <p:sldId id="266"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63E95-4B9E-40FA-A497-2ACE4558E450}" v="20" dt="2023-02-21T09:04:22.626"/>
    <p1510:client id="{BD439A6B-B144-4FB4-B99B-3DDD3B404136}" v="11" dt="2023-02-21T09:03:49.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3B63E95-4B9E-40FA-A497-2ACE4558E450}"/>
    <pc:docChg chg="modSld">
      <pc:chgData name="" userId="" providerId="" clId="Web-{33B63E95-4B9E-40FA-A497-2ACE4558E450}" dt="2023-02-21T09:04:20.423" v="7" actId="20577"/>
      <pc:docMkLst>
        <pc:docMk/>
      </pc:docMkLst>
      <pc:sldChg chg="modSp">
        <pc:chgData name="" userId="" providerId="" clId="Web-{33B63E95-4B9E-40FA-A497-2ACE4558E450}" dt="2023-02-21T09:04:20.423" v="7" actId="20577"/>
        <pc:sldMkLst>
          <pc:docMk/>
          <pc:sldMk cId="1333234854" sldId="257"/>
        </pc:sldMkLst>
        <pc:spChg chg="mod">
          <ac:chgData name="" userId="" providerId="" clId="Web-{33B63E95-4B9E-40FA-A497-2ACE4558E450}" dt="2023-02-21T09:04:20.423" v="7" actId="20577"/>
          <ac:spMkLst>
            <pc:docMk/>
            <pc:sldMk cId="1333234854" sldId="257"/>
            <ac:spMk id="4" creationId="{00000000-0000-0000-0000-000000000000}"/>
          </ac:spMkLst>
        </pc:spChg>
      </pc:sldChg>
    </pc:docChg>
  </pc:docChgLst>
  <pc:docChgLst>
    <pc:chgData clId="Web-{BD439A6B-B144-4FB4-B99B-3DDD3B404136}"/>
    <pc:docChg chg="modSld">
      <pc:chgData name="" userId="" providerId="" clId="Web-{BD439A6B-B144-4FB4-B99B-3DDD3B404136}" dt="2023-02-21T09:03:49.604" v="4" actId="20577"/>
      <pc:docMkLst>
        <pc:docMk/>
      </pc:docMkLst>
      <pc:sldChg chg="modSp">
        <pc:chgData name="" userId="" providerId="" clId="Web-{BD439A6B-B144-4FB4-B99B-3DDD3B404136}" dt="2023-02-21T09:03:49.604" v="4" actId="20577"/>
        <pc:sldMkLst>
          <pc:docMk/>
          <pc:sldMk cId="1333234854" sldId="257"/>
        </pc:sldMkLst>
        <pc:spChg chg="mod">
          <ac:chgData name="" userId="" providerId="" clId="Web-{BD439A6B-B144-4FB4-B99B-3DDD3B404136}" dt="2023-02-21T09:03:49.604" v="4" actId="20577"/>
          <ac:spMkLst>
            <pc:docMk/>
            <pc:sldMk cId="1333234854" sldId="257"/>
            <ac:spMk id="4" creationId="{00000000-0000-0000-0000-000000000000}"/>
          </ac:spMkLst>
        </pc:spChg>
      </pc:sldChg>
    </pc:docChg>
  </pc:docChgLst>
  <pc:docChgLst>
    <pc:chgData name="Nguyễn Hoàng Linh" userId="S::nhlinh@thtrungyen.edu.vn::182ddd42-ce8d-416b-bd3b-72f650460673" providerId="AD" clId="Web-{33B63E95-4B9E-40FA-A497-2ACE4558E450}"/>
    <pc:docChg chg="modSld">
      <pc:chgData name="Nguyễn Hoàng Linh" userId="S::nhlinh@thtrungyen.edu.vn::182ddd42-ce8d-416b-bd3b-72f650460673" providerId="AD" clId="Web-{33B63E95-4B9E-40FA-A497-2ACE4558E450}" dt="2023-02-21T09:04:22.626" v="0" actId="20577"/>
      <pc:docMkLst>
        <pc:docMk/>
      </pc:docMkLst>
      <pc:sldChg chg="modSp">
        <pc:chgData name="Nguyễn Hoàng Linh" userId="S::nhlinh@thtrungyen.edu.vn::182ddd42-ce8d-416b-bd3b-72f650460673" providerId="AD" clId="Web-{33B63E95-4B9E-40FA-A497-2ACE4558E450}" dt="2023-02-21T09:04:22.626" v="0" actId="20577"/>
        <pc:sldMkLst>
          <pc:docMk/>
          <pc:sldMk cId="1333234854" sldId="257"/>
        </pc:sldMkLst>
        <pc:spChg chg="mod">
          <ac:chgData name="Nguyễn Hoàng Linh" userId="S::nhlinh@thtrungyen.edu.vn::182ddd42-ce8d-416b-bd3b-72f650460673" providerId="AD" clId="Web-{33B63E95-4B9E-40FA-A497-2ACE4558E450}" dt="2023-02-21T09:04:22.626" v="0" actId="20577"/>
          <ac:spMkLst>
            <pc:docMk/>
            <pc:sldMk cId="1333234854" sldId="257"/>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73D81-C9CA-4D23-985D-3055F6FC9AE4}" type="datetimeFigureOut">
              <a:rPr lang="vi-VN" smtClean="0"/>
              <a:t>21/02/2023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397F-C037-49F0-8861-386EEC768B30}" type="slidenum">
              <a:rPr lang="vi-VN" smtClean="0"/>
              <a:t>‹#›</a:t>
            </a:fld>
            <a:endParaRPr lang="vi-VN"/>
          </a:p>
        </p:txBody>
      </p:sp>
    </p:spTree>
    <p:extLst>
      <p:ext uri="{BB962C8B-B14F-4D97-AF65-F5344CB8AC3E}">
        <p14:creationId xmlns:p14="http://schemas.microsoft.com/office/powerpoint/2010/main" val="1414568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a:p>
        </p:txBody>
      </p:sp>
      <p:sp>
        <p:nvSpPr>
          <p:cNvPr id="2" name="灯片编号占位符 1"/>
          <p:cNvSpPr>
            <a:spLocks noGrp="1"/>
          </p:cNvSpPr>
          <p:nvPr>
            <p:ph type="sldNum" sz="quarter" idx="2"/>
          </p:nvPr>
        </p:nvSpPr>
        <p:spPr>
          <a:xfrm>
            <a:off x="3884613" y="8685213"/>
            <a:ext cx="2971800" cy="458787"/>
          </a:xfrm>
          <a:prstGeom prst="rect">
            <a:avLst/>
          </a:prstGeom>
        </p:spPr>
        <p:txBody>
          <a:bodyPr/>
          <a:lstStyle/>
          <a:p>
            <a:pPr lvl="0" algn="r"/>
            <a:fld id="{9A0DB2DC-4C9A-4742-B13C-FB6460FD3503}" type="slidenum">
              <a:rPr lang="en-US" altLang="zh-CN" sz="1200" dirty="0"/>
              <a:t>3</a:t>
            </a:fld>
            <a:endParaRPr lang="zh-CN" sz="1200"/>
          </a:p>
        </p:txBody>
      </p:sp>
    </p:spTree>
    <p:extLst>
      <p:ext uri="{BB962C8B-B14F-4D97-AF65-F5344CB8AC3E}">
        <p14:creationId xmlns:p14="http://schemas.microsoft.com/office/powerpoint/2010/main" val="335412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a:p>
        </p:txBody>
      </p:sp>
      <p:sp>
        <p:nvSpPr>
          <p:cNvPr id="2" name="灯片编号占位符 1"/>
          <p:cNvSpPr>
            <a:spLocks noGrp="1"/>
          </p:cNvSpPr>
          <p:nvPr>
            <p:ph type="sldNum" sz="quarter" idx="2"/>
          </p:nvPr>
        </p:nvSpPr>
        <p:spPr>
          <a:xfrm>
            <a:off x="3884613" y="8685213"/>
            <a:ext cx="2971800" cy="458787"/>
          </a:xfrm>
          <a:prstGeom prst="rect">
            <a:avLst/>
          </a:prstGeom>
        </p:spPr>
        <p:txBody>
          <a:bodyPr/>
          <a:lstStyle/>
          <a:p>
            <a:pPr lvl="0" algn="r"/>
            <a:fld id="{9A0DB2DC-4C9A-4742-B13C-FB6460FD3503}" type="slidenum">
              <a:rPr lang="en-US" altLang="zh-CN" sz="1200" dirty="0"/>
              <a:t>7</a:t>
            </a:fld>
            <a:endParaRPr lang="zh-CN" sz="1200"/>
          </a:p>
        </p:txBody>
      </p:sp>
    </p:spTree>
    <p:extLst>
      <p:ext uri="{BB962C8B-B14F-4D97-AF65-F5344CB8AC3E}">
        <p14:creationId xmlns:p14="http://schemas.microsoft.com/office/powerpoint/2010/main" val="334943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A938E4D1-758A-4CC0-83B2-26725E0DE222}" type="datetimeFigureOut">
              <a:rPr lang="vi-VN" smtClean="0"/>
              <a:t>21/02/2023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6FF943E-E963-4194-B218-73859144EAB4}" type="slidenum">
              <a:rPr lang="vi-VN" smtClean="0"/>
              <a:t>‹#›</a:t>
            </a:fld>
            <a:endParaRPr lang="vi-VN"/>
          </a:p>
        </p:txBody>
      </p:sp>
    </p:spTree>
    <p:extLst>
      <p:ext uri="{BB962C8B-B14F-4D97-AF65-F5344CB8AC3E}">
        <p14:creationId xmlns:p14="http://schemas.microsoft.com/office/powerpoint/2010/main" val="3816033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938E4D1-758A-4CC0-83B2-26725E0DE222}" type="datetimeFigureOut">
              <a:rPr lang="vi-VN" smtClean="0"/>
              <a:t>21/02/2023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6FF943E-E963-4194-B218-73859144EAB4}" type="slidenum">
              <a:rPr lang="vi-VN" smtClean="0"/>
              <a:t>‹#›</a:t>
            </a:fld>
            <a:endParaRPr lang="vi-VN"/>
          </a:p>
        </p:txBody>
      </p:sp>
    </p:spTree>
    <p:extLst>
      <p:ext uri="{BB962C8B-B14F-4D97-AF65-F5344CB8AC3E}">
        <p14:creationId xmlns:p14="http://schemas.microsoft.com/office/powerpoint/2010/main" val="146167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938E4D1-758A-4CC0-83B2-26725E0DE222}" type="datetimeFigureOut">
              <a:rPr lang="vi-VN" smtClean="0"/>
              <a:t>21/02/2023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6FF943E-E963-4194-B218-73859144EAB4}" type="slidenum">
              <a:rPr lang="vi-VN" smtClean="0"/>
              <a:t>‹#›</a:t>
            </a:fld>
            <a:endParaRPr lang="vi-VN"/>
          </a:p>
        </p:txBody>
      </p:sp>
    </p:spTree>
    <p:extLst>
      <p:ext uri="{BB962C8B-B14F-4D97-AF65-F5344CB8AC3E}">
        <p14:creationId xmlns:p14="http://schemas.microsoft.com/office/powerpoint/2010/main" val="385414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938E4D1-758A-4CC0-83B2-26725E0DE222}" type="datetimeFigureOut">
              <a:rPr lang="vi-VN" smtClean="0"/>
              <a:t>21/02/2023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6FF943E-E963-4194-B218-73859144EAB4}" type="slidenum">
              <a:rPr lang="vi-VN" smtClean="0"/>
              <a:t>‹#›</a:t>
            </a:fld>
            <a:endParaRPr lang="vi-VN"/>
          </a:p>
        </p:txBody>
      </p:sp>
    </p:spTree>
    <p:extLst>
      <p:ext uri="{BB962C8B-B14F-4D97-AF65-F5344CB8AC3E}">
        <p14:creationId xmlns:p14="http://schemas.microsoft.com/office/powerpoint/2010/main" val="305477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8E4D1-758A-4CC0-83B2-26725E0DE222}" type="datetimeFigureOut">
              <a:rPr lang="vi-VN" smtClean="0"/>
              <a:t>21/02/2023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6FF943E-E963-4194-B218-73859144EAB4}" type="slidenum">
              <a:rPr lang="vi-VN" smtClean="0"/>
              <a:t>‹#›</a:t>
            </a:fld>
            <a:endParaRPr lang="vi-VN"/>
          </a:p>
        </p:txBody>
      </p:sp>
    </p:spTree>
    <p:extLst>
      <p:ext uri="{BB962C8B-B14F-4D97-AF65-F5344CB8AC3E}">
        <p14:creationId xmlns:p14="http://schemas.microsoft.com/office/powerpoint/2010/main" val="336171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A938E4D1-758A-4CC0-83B2-26725E0DE222}" type="datetimeFigureOut">
              <a:rPr lang="vi-VN" smtClean="0"/>
              <a:t>21/02/2023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6FF943E-E963-4194-B218-73859144EAB4}" type="slidenum">
              <a:rPr lang="vi-VN" smtClean="0"/>
              <a:t>‹#›</a:t>
            </a:fld>
            <a:endParaRPr lang="vi-VN"/>
          </a:p>
        </p:txBody>
      </p:sp>
    </p:spTree>
    <p:extLst>
      <p:ext uri="{BB962C8B-B14F-4D97-AF65-F5344CB8AC3E}">
        <p14:creationId xmlns:p14="http://schemas.microsoft.com/office/powerpoint/2010/main" val="323827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A938E4D1-758A-4CC0-83B2-26725E0DE222}" type="datetimeFigureOut">
              <a:rPr lang="vi-VN" smtClean="0"/>
              <a:t>21/02/2023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6FF943E-E963-4194-B218-73859144EAB4}" type="slidenum">
              <a:rPr lang="vi-VN" smtClean="0"/>
              <a:t>‹#›</a:t>
            </a:fld>
            <a:endParaRPr lang="vi-VN"/>
          </a:p>
        </p:txBody>
      </p:sp>
    </p:spTree>
    <p:extLst>
      <p:ext uri="{BB962C8B-B14F-4D97-AF65-F5344CB8AC3E}">
        <p14:creationId xmlns:p14="http://schemas.microsoft.com/office/powerpoint/2010/main" val="316635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A938E4D1-758A-4CC0-83B2-26725E0DE222}" type="datetimeFigureOut">
              <a:rPr lang="vi-VN" smtClean="0"/>
              <a:t>21/02/2023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6FF943E-E963-4194-B218-73859144EAB4}" type="slidenum">
              <a:rPr lang="vi-VN" smtClean="0"/>
              <a:t>‹#›</a:t>
            </a:fld>
            <a:endParaRPr lang="vi-VN"/>
          </a:p>
        </p:txBody>
      </p:sp>
    </p:spTree>
    <p:extLst>
      <p:ext uri="{BB962C8B-B14F-4D97-AF65-F5344CB8AC3E}">
        <p14:creationId xmlns:p14="http://schemas.microsoft.com/office/powerpoint/2010/main" val="250261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8E4D1-758A-4CC0-83B2-26725E0DE222}" type="datetimeFigureOut">
              <a:rPr lang="vi-VN" smtClean="0"/>
              <a:t>21/02/2023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6FF943E-E963-4194-B218-73859144EAB4}" type="slidenum">
              <a:rPr lang="vi-VN" smtClean="0"/>
              <a:t>‹#›</a:t>
            </a:fld>
            <a:endParaRPr lang="vi-VN"/>
          </a:p>
        </p:txBody>
      </p:sp>
    </p:spTree>
    <p:extLst>
      <p:ext uri="{BB962C8B-B14F-4D97-AF65-F5344CB8AC3E}">
        <p14:creationId xmlns:p14="http://schemas.microsoft.com/office/powerpoint/2010/main" val="200725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38E4D1-758A-4CC0-83B2-26725E0DE222}" type="datetimeFigureOut">
              <a:rPr lang="vi-VN" smtClean="0"/>
              <a:t>21/02/2023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6FF943E-E963-4194-B218-73859144EAB4}" type="slidenum">
              <a:rPr lang="vi-VN" smtClean="0"/>
              <a:t>‹#›</a:t>
            </a:fld>
            <a:endParaRPr lang="vi-VN"/>
          </a:p>
        </p:txBody>
      </p:sp>
    </p:spTree>
    <p:extLst>
      <p:ext uri="{BB962C8B-B14F-4D97-AF65-F5344CB8AC3E}">
        <p14:creationId xmlns:p14="http://schemas.microsoft.com/office/powerpoint/2010/main" val="10907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38E4D1-758A-4CC0-83B2-26725E0DE222}" type="datetimeFigureOut">
              <a:rPr lang="vi-VN" smtClean="0"/>
              <a:t>21/02/2023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6FF943E-E963-4194-B218-73859144EAB4}" type="slidenum">
              <a:rPr lang="vi-VN" smtClean="0"/>
              <a:t>‹#›</a:t>
            </a:fld>
            <a:endParaRPr lang="vi-VN"/>
          </a:p>
        </p:txBody>
      </p:sp>
    </p:spTree>
    <p:extLst>
      <p:ext uri="{BB962C8B-B14F-4D97-AF65-F5344CB8AC3E}">
        <p14:creationId xmlns:p14="http://schemas.microsoft.com/office/powerpoint/2010/main" val="307644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8E4D1-758A-4CC0-83B2-26725E0DE222}" type="datetimeFigureOut">
              <a:rPr lang="vi-VN" smtClean="0"/>
              <a:t>21/02/2023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F943E-E963-4194-B218-73859144EAB4}" type="slidenum">
              <a:rPr lang="vi-VN" smtClean="0"/>
              <a:t>‹#›</a:t>
            </a:fld>
            <a:endParaRPr lang="vi-VN"/>
          </a:p>
        </p:txBody>
      </p:sp>
    </p:spTree>
    <p:extLst>
      <p:ext uri="{BB962C8B-B14F-4D97-AF65-F5344CB8AC3E}">
        <p14:creationId xmlns:p14="http://schemas.microsoft.com/office/powerpoint/2010/main" val="465824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81/a1/19/81a1195f306fa26be9095196805995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706215" y="-2706215"/>
            <a:ext cx="6879888" cy="122923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a:spLocks noChangeArrowheads="1"/>
          </p:cNvSpPr>
          <p:nvPr/>
        </p:nvSpPr>
        <p:spPr bwMode="auto">
          <a:xfrm>
            <a:off x="2656739" y="470990"/>
            <a:ext cx="6475066"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b="1">
                <a:solidFill>
                  <a:srgbClr val="69138F"/>
                </a:solidFill>
                <a:latin typeface="Times New Roman" panose="02020603050405020304" pitchFamily="18" charset="0"/>
                <a:cs typeface="Times New Roman" panose="02020603050405020304" pitchFamily="18" charset="0"/>
              </a:rPr>
              <a:t>TRƯỜNG TIỂU HỌC TRUNG YÊN</a:t>
            </a:r>
          </a:p>
        </p:txBody>
      </p:sp>
      <p:sp>
        <p:nvSpPr>
          <p:cNvPr id="4" name="TextBox 8"/>
          <p:cNvSpPr txBox="1">
            <a:spLocks noChangeArrowheads="1"/>
          </p:cNvSpPr>
          <p:nvPr/>
        </p:nvSpPr>
        <p:spPr bwMode="auto">
          <a:xfrm>
            <a:off x="947906" y="3482313"/>
            <a:ext cx="10642289"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4400" b="1">
                <a:solidFill>
                  <a:srgbClr val="69138F"/>
                </a:solidFill>
                <a:latin typeface="Times New Roman" panose="02020603050405020304" pitchFamily="18" charset="0"/>
                <a:cs typeface="Times New Roman" panose="02020603050405020304" pitchFamily="18" charset="0"/>
              </a:rPr>
              <a:t>CHÀO MỪNG CÁC CON </a:t>
            </a:r>
          </a:p>
          <a:p>
            <a:pPr algn="ctr">
              <a:lnSpc>
                <a:spcPct val="150000"/>
              </a:lnSpc>
              <a:spcBef>
                <a:spcPct val="0"/>
              </a:spcBef>
              <a:buNone/>
            </a:pPr>
            <a:endParaRPr lang="en-US" altLang="en-US" sz="4400" b="1">
              <a:solidFill>
                <a:srgbClr val="69138F"/>
              </a:solidFill>
              <a:latin typeface="Times New Roman" panose="02020603050405020304" pitchFamily="18" charset="0"/>
              <a:cs typeface="Times New Roman" panose="02020603050405020304" pitchFamily="18" charset="0"/>
            </a:endParaRPr>
          </a:p>
        </p:txBody>
      </p:sp>
      <p:pic>
        <p:nvPicPr>
          <p:cNvPr id="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1675" y="1221295"/>
            <a:ext cx="1624582" cy="154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234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989" y="0"/>
            <a:ext cx="4746021" cy="6858000"/>
          </a:xfrm>
          <a:prstGeom prst="rect">
            <a:avLst/>
          </a:prstGeom>
        </p:spPr>
      </p:pic>
    </p:spTree>
    <p:extLst>
      <p:ext uri="{BB962C8B-B14F-4D97-AF65-F5344CB8AC3E}">
        <p14:creationId xmlns:p14="http://schemas.microsoft.com/office/powerpoint/2010/main" val="300124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y room vocabulary song in English for kids. Furniture, pets, objects. Learning song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200931" cy="6858000"/>
          </a:xfrm>
          <a:prstGeom prst="rect">
            <a:avLst/>
          </a:prstGeom>
        </p:spPr>
      </p:pic>
    </p:spTree>
    <p:extLst>
      <p:ext uri="{BB962C8B-B14F-4D97-AF65-F5344CB8AC3E}">
        <p14:creationId xmlns:p14="http://schemas.microsoft.com/office/powerpoint/2010/main" val="31020792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a3/ad/45/a3ad45777d667f25a01caf5d204e6b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63373"/>
            <a:ext cx="12191999" cy="6921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65480" y="1410915"/>
            <a:ext cx="9001048" cy="2202462"/>
          </a:xfrm>
          <a:prstGeom prst="rect">
            <a:avLst/>
          </a:prstGeom>
          <a:noFill/>
        </p:spPr>
        <p:txBody>
          <a:bodyPr wrap="square" rtlCol="0">
            <a:spAutoFit/>
          </a:bodyPr>
          <a:lstStyle/>
          <a:p>
            <a:pPr algn="ctr">
              <a:lnSpc>
                <a:spcPct val="150000"/>
              </a:lnSpc>
            </a:pPr>
            <a:r>
              <a:rPr lang="en-US" sz="3428" b="1" err="1">
                <a:solidFill>
                  <a:schemeClr val="bg1"/>
                </a:solidFill>
                <a:latin typeface="HP001 4 hàng" panose="020B0603050302020204" pitchFamily="34" charset="-93"/>
              </a:rPr>
              <a:t>Thứ</a:t>
            </a:r>
            <a:r>
              <a:rPr lang="en-US" sz="3428" b="1">
                <a:solidFill>
                  <a:schemeClr val="bg1"/>
                </a:solidFill>
                <a:latin typeface="HP001 4 hàng" panose="020B0603050302020204" pitchFamily="34" charset="-93"/>
              </a:rPr>
              <a:t> </a:t>
            </a:r>
            <a:r>
              <a:rPr lang="en-US" sz="3428" b="1" err="1">
                <a:solidFill>
                  <a:schemeClr val="bg1"/>
                </a:solidFill>
                <a:latin typeface="HP001 4 hàng" panose="020B0603050302020204" pitchFamily="34" charset="-93"/>
              </a:rPr>
              <a:t>năm</a:t>
            </a:r>
            <a:r>
              <a:rPr lang="en-US" sz="3428" b="1">
                <a:solidFill>
                  <a:schemeClr val="bg1"/>
                </a:solidFill>
                <a:latin typeface="HP001 4 hàng" panose="020B0603050302020204" pitchFamily="34" charset="-93"/>
              </a:rPr>
              <a:t> </a:t>
            </a:r>
            <a:r>
              <a:rPr lang="en-US" sz="3428" b="1" err="1">
                <a:solidFill>
                  <a:schemeClr val="bg1"/>
                </a:solidFill>
                <a:latin typeface="HP001 4 hàng" panose="020B0603050302020204" pitchFamily="34" charset="-93"/>
              </a:rPr>
              <a:t>ngày</a:t>
            </a:r>
            <a:r>
              <a:rPr lang="en-US" sz="3428" b="1">
                <a:solidFill>
                  <a:schemeClr val="bg1"/>
                </a:solidFill>
                <a:latin typeface="HP001 4 hàng" panose="020B0603050302020204" pitchFamily="34" charset="-93"/>
              </a:rPr>
              <a:t> 7 </a:t>
            </a:r>
            <a:r>
              <a:rPr lang="en-US" sz="3428" b="1" err="1">
                <a:solidFill>
                  <a:schemeClr val="bg1"/>
                </a:solidFill>
                <a:latin typeface="HP001 4 hàng" panose="020B0603050302020204" pitchFamily="34" charset="-93"/>
              </a:rPr>
              <a:t>tháng</a:t>
            </a:r>
            <a:r>
              <a:rPr lang="en-US" sz="3428" b="1">
                <a:solidFill>
                  <a:schemeClr val="bg1"/>
                </a:solidFill>
                <a:latin typeface="HP001 4 hàng" panose="020B0603050302020204" pitchFamily="34" charset="-93"/>
              </a:rPr>
              <a:t> 4 </a:t>
            </a:r>
            <a:r>
              <a:rPr lang="en-US" sz="3428" b="1" err="1">
                <a:solidFill>
                  <a:schemeClr val="bg1"/>
                </a:solidFill>
                <a:latin typeface="HP001 4 hàng" panose="020B0603050302020204" pitchFamily="34" charset="-93"/>
              </a:rPr>
              <a:t>năm</a:t>
            </a:r>
            <a:r>
              <a:rPr lang="en-US" sz="3428" b="1">
                <a:solidFill>
                  <a:schemeClr val="bg1"/>
                </a:solidFill>
                <a:latin typeface="HP001 4 hàng" panose="020B0603050302020204" pitchFamily="34" charset="-93"/>
              </a:rPr>
              <a:t> 2022</a:t>
            </a:r>
          </a:p>
          <a:p>
            <a:pPr algn="ctr">
              <a:lnSpc>
                <a:spcPct val="150000"/>
              </a:lnSpc>
            </a:pPr>
            <a:r>
              <a:rPr lang="en-US" sz="3428" b="1" err="1">
                <a:solidFill>
                  <a:schemeClr val="bg1"/>
                </a:solidFill>
                <a:latin typeface="HP001 4 hàng" panose="020B0603050302020204" pitchFamily="34" charset="-93"/>
              </a:rPr>
              <a:t>Tiếng</a:t>
            </a:r>
            <a:r>
              <a:rPr lang="en-US" sz="3428" b="1">
                <a:solidFill>
                  <a:schemeClr val="bg1"/>
                </a:solidFill>
                <a:latin typeface="HP001 4 hàng" panose="020B0603050302020204" pitchFamily="34" charset="-93"/>
              </a:rPr>
              <a:t> </a:t>
            </a:r>
            <a:r>
              <a:rPr lang="en-US" sz="3428" b="1" err="1">
                <a:solidFill>
                  <a:schemeClr val="bg1"/>
                </a:solidFill>
                <a:latin typeface="HP001 4 hàng" panose="020B0603050302020204" pitchFamily="34" charset="-93"/>
              </a:rPr>
              <a:t>Việt</a:t>
            </a:r>
            <a:endParaRPr lang="en-US" sz="3428" b="1">
              <a:solidFill>
                <a:schemeClr val="bg1"/>
              </a:solidFill>
              <a:latin typeface="HP001 4 hàng" panose="020B0603050302020204" pitchFamily="34" charset="-93"/>
            </a:endParaRPr>
          </a:p>
          <a:p>
            <a:pPr algn="ctr"/>
            <a:endParaRPr lang="vi-VN" sz="3428" b="1">
              <a:solidFill>
                <a:schemeClr val="bg1"/>
              </a:solidFill>
              <a:latin typeface="HP001 4 hàng" panose="020B0603050302020204" pitchFamily="34" charset="-93"/>
            </a:endParaRPr>
          </a:p>
        </p:txBody>
      </p:sp>
      <p:sp>
        <p:nvSpPr>
          <p:cNvPr id="21" name="TextBox 20"/>
          <p:cNvSpPr txBox="1"/>
          <p:nvPr/>
        </p:nvSpPr>
        <p:spPr>
          <a:xfrm>
            <a:off x="944893" y="3174787"/>
            <a:ext cx="10157647" cy="619850"/>
          </a:xfrm>
          <a:prstGeom prst="rect">
            <a:avLst/>
          </a:prstGeom>
          <a:noFill/>
        </p:spPr>
        <p:txBody>
          <a:bodyPr wrap="square" rtlCol="0">
            <a:spAutoFit/>
          </a:bodyPr>
          <a:lstStyle/>
          <a:p>
            <a:pPr algn="ctr"/>
            <a:r>
              <a:rPr lang="en-US" sz="3428" b="1" err="1">
                <a:solidFill>
                  <a:schemeClr val="bg1"/>
                </a:solidFill>
                <a:latin typeface="HP001 4 hàng" panose="020B0603050302020204" pitchFamily="34" charset="-93"/>
              </a:rPr>
              <a:t>Viết</a:t>
            </a:r>
            <a:r>
              <a:rPr lang="en-US" sz="3428" b="1">
                <a:solidFill>
                  <a:schemeClr val="bg1"/>
                </a:solidFill>
                <a:latin typeface="HP001 4 hàng" panose="020B0603050302020204" pitchFamily="34" charset="-93"/>
              </a:rPr>
              <a:t>: </a:t>
            </a:r>
            <a:r>
              <a:rPr lang="en-US" sz="3428" b="1" err="1">
                <a:solidFill>
                  <a:srgbClr val="FFFF00"/>
                </a:solidFill>
                <a:latin typeface="HP001 4 hàng" panose="020B0603050302020204" pitchFamily="34" charset="-93"/>
              </a:rPr>
              <a:t>Viết</a:t>
            </a:r>
            <a:r>
              <a:rPr lang="en-US" sz="3428" b="1">
                <a:solidFill>
                  <a:srgbClr val="FFFF00"/>
                </a:solidFill>
                <a:latin typeface="HP001 4 hàng" panose="020B0603050302020204" pitchFamily="34" charset="-93"/>
              </a:rPr>
              <a:t> </a:t>
            </a:r>
            <a:r>
              <a:rPr lang="en-US" sz="3428" b="1" err="1">
                <a:solidFill>
                  <a:srgbClr val="FFFF00"/>
                </a:solidFill>
                <a:latin typeface="HP001 4 hàng" panose="020B0603050302020204" pitchFamily="34" charset="-93"/>
              </a:rPr>
              <a:t>đoạn</a:t>
            </a:r>
            <a:r>
              <a:rPr lang="en-US" sz="3428" b="1">
                <a:solidFill>
                  <a:srgbClr val="FFFF00"/>
                </a:solidFill>
                <a:latin typeface="HP001 4 hàng" panose="020B0603050302020204" pitchFamily="34" charset="-93"/>
              </a:rPr>
              <a:t> </a:t>
            </a:r>
            <a:r>
              <a:rPr lang="en-US" sz="3428" b="1" err="1">
                <a:solidFill>
                  <a:srgbClr val="FFFF00"/>
                </a:solidFill>
                <a:latin typeface="HP001 4 hàng" panose="020B0603050302020204" pitchFamily="34" charset="-93"/>
              </a:rPr>
              <a:t>văn</a:t>
            </a:r>
            <a:r>
              <a:rPr lang="en-US" sz="3428" b="1">
                <a:solidFill>
                  <a:srgbClr val="FFFF00"/>
                </a:solidFill>
                <a:latin typeface="HP001 4 hàng" panose="020B0603050302020204" pitchFamily="34" charset="-93"/>
              </a:rPr>
              <a:t> </a:t>
            </a:r>
            <a:r>
              <a:rPr lang="en-US" sz="3428" b="1" err="1">
                <a:solidFill>
                  <a:srgbClr val="FFFF00"/>
                </a:solidFill>
                <a:latin typeface="HP001 4 hàng" panose="020B0603050302020204" pitchFamily="34" charset="-93"/>
              </a:rPr>
              <a:t>tả</a:t>
            </a:r>
            <a:r>
              <a:rPr lang="en-US" sz="3428" b="1">
                <a:solidFill>
                  <a:srgbClr val="FFFF00"/>
                </a:solidFill>
                <a:latin typeface="HP001 4 hàng" panose="020B0603050302020204" pitchFamily="34" charset="-93"/>
              </a:rPr>
              <a:t> </a:t>
            </a:r>
            <a:r>
              <a:rPr lang="en-US" sz="3428" b="1" err="1">
                <a:solidFill>
                  <a:srgbClr val="FFFF00"/>
                </a:solidFill>
                <a:latin typeface="HP001 4 hàng" panose="020B0603050302020204" pitchFamily="34" charset="-93"/>
              </a:rPr>
              <a:t>một</a:t>
            </a:r>
            <a:r>
              <a:rPr lang="en-US" sz="3428" b="1">
                <a:solidFill>
                  <a:srgbClr val="FFFF00"/>
                </a:solidFill>
                <a:latin typeface="HP001 4 hàng" panose="020B0603050302020204" pitchFamily="34" charset="-93"/>
              </a:rPr>
              <a:t> </a:t>
            </a:r>
            <a:r>
              <a:rPr lang="en-US" sz="3428" b="1" err="1">
                <a:solidFill>
                  <a:srgbClr val="FFFF00"/>
                </a:solidFill>
                <a:latin typeface="HP001 4 hàng" panose="020B0603050302020204" pitchFamily="34" charset="-93"/>
              </a:rPr>
              <a:t>đồ</a:t>
            </a:r>
            <a:r>
              <a:rPr lang="en-US" sz="3428" b="1">
                <a:solidFill>
                  <a:srgbClr val="FFFF00"/>
                </a:solidFill>
                <a:latin typeface="HP001 4 hàng" panose="020B0603050302020204" pitchFamily="34" charset="-93"/>
              </a:rPr>
              <a:t> </a:t>
            </a:r>
            <a:r>
              <a:rPr lang="en-US" sz="3428" b="1" err="1">
                <a:solidFill>
                  <a:srgbClr val="FFFF00"/>
                </a:solidFill>
                <a:latin typeface="HP001 4 hàng" panose="020B0603050302020204" pitchFamily="34" charset="-93"/>
              </a:rPr>
              <a:t>dùng</a:t>
            </a:r>
            <a:r>
              <a:rPr lang="en-US" sz="3428" b="1">
                <a:solidFill>
                  <a:srgbClr val="FFFF00"/>
                </a:solidFill>
                <a:latin typeface="HP001 4 hàng" panose="020B0603050302020204" pitchFamily="34" charset="-93"/>
              </a:rPr>
              <a:t> </a:t>
            </a:r>
            <a:r>
              <a:rPr lang="en-US" sz="3428" b="1" err="1">
                <a:solidFill>
                  <a:srgbClr val="FFFF00"/>
                </a:solidFill>
                <a:latin typeface="HP001 4 hàng" panose="020B0603050302020204" pitchFamily="34" charset="-93"/>
              </a:rPr>
              <a:t>trong</a:t>
            </a:r>
            <a:r>
              <a:rPr lang="en-US" sz="3428" b="1">
                <a:solidFill>
                  <a:srgbClr val="FFFF00"/>
                </a:solidFill>
                <a:latin typeface="HP001 4 hàng" panose="020B0603050302020204" pitchFamily="34" charset="-93"/>
              </a:rPr>
              <a:t> </a:t>
            </a:r>
            <a:r>
              <a:rPr lang="en-US" sz="3428" b="1" err="1">
                <a:solidFill>
                  <a:srgbClr val="FFFF00"/>
                </a:solidFill>
                <a:latin typeface="HP001 4 hàng" panose="020B0603050302020204" pitchFamily="34" charset="-93"/>
              </a:rPr>
              <a:t>gia</a:t>
            </a:r>
            <a:r>
              <a:rPr lang="en-US" sz="3428" b="1">
                <a:solidFill>
                  <a:srgbClr val="FFFF00"/>
                </a:solidFill>
                <a:latin typeface="HP001 4 hàng" panose="020B0603050302020204" pitchFamily="34" charset="-93"/>
              </a:rPr>
              <a:t> </a:t>
            </a:r>
            <a:r>
              <a:rPr lang="en-US" sz="3428" b="1" err="1">
                <a:solidFill>
                  <a:srgbClr val="FFFF00"/>
                </a:solidFill>
                <a:latin typeface="HP001 4 hàng" panose="020B0603050302020204" pitchFamily="34" charset="-93"/>
              </a:rPr>
              <a:t>đình</a:t>
            </a:r>
            <a:endParaRPr lang="en-US" sz="3428" b="1">
              <a:solidFill>
                <a:srgbClr val="FFFF00"/>
              </a:solidFill>
              <a:latin typeface="HP001 4 hàng" panose="020B0603050302020204" pitchFamily="34" charset="-93"/>
            </a:endParaRPr>
          </a:p>
        </p:txBody>
      </p:sp>
      <p:grpSp>
        <p:nvGrpSpPr>
          <p:cNvPr id="5" name="Group 4"/>
          <p:cNvGrpSpPr/>
          <p:nvPr/>
        </p:nvGrpSpPr>
        <p:grpSpPr>
          <a:xfrm>
            <a:off x="4677356" y="4023952"/>
            <a:ext cx="2975313" cy="2604735"/>
            <a:chOff x="155575" y="1289714"/>
            <a:chExt cx="4965065" cy="6984800"/>
          </a:xfrm>
        </p:grpSpPr>
        <p:pic>
          <p:nvPicPr>
            <p:cNvPr id="1030" name="Picture 6" descr="World Reading Day PNG, Vector, PSD, and Clipart With Transparent Background  for Free Download | Pngtre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75" b="99112" l="5833" r="98250"/>
                      </a14:imgEffect>
                    </a14:imgLayer>
                  </a14:imgProps>
                </a:ext>
                <a:ext uri="{28A0092B-C50C-407E-A947-70E740481C1C}">
                  <a14:useLocalDpi xmlns:a14="http://schemas.microsoft.com/office/drawing/2010/main" val="0"/>
                </a:ext>
              </a:extLst>
            </a:blip>
            <a:srcRect/>
            <a:stretch>
              <a:fillRect/>
            </a:stretch>
          </p:blipFill>
          <p:spPr bwMode="auto">
            <a:xfrm>
              <a:off x="155575" y="1289714"/>
              <a:ext cx="4965065" cy="65207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9856" y="4843561"/>
              <a:ext cx="3248027" cy="3430953"/>
            </a:xfrm>
            <a:prstGeom prst="rect">
              <a:avLst/>
            </a:prstGeom>
            <a:noFill/>
          </p:spPr>
          <p:txBody>
            <a:bodyPr wrap="square" rtlCol="0">
              <a:spAutoFit/>
            </a:bodyPr>
            <a:lstStyle/>
            <a:p>
              <a:pPr marL="742950" indent="-742950">
                <a:buAutoNum type="alphaUcPeriod" startAt="20"/>
              </a:pPr>
              <a:r>
                <a:rPr lang="en-US" sz="3857" b="1">
                  <a:solidFill>
                    <a:srgbClr val="FF0000"/>
                  </a:solidFill>
                  <a:latin typeface="Times New Roman" panose="02020603050405020304" pitchFamily="18" charset="0"/>
                  <a:cs typeface="Times New Roman" panose="02020603050405020304" pitchFamily="18" charset="0"/>
                </a:rPr>
                <a:t>90</a:t>
              </a:r>
            </a:p>
            <a:p>
              <a:pPr marL="742950" indent="-742950">
                <a:buAutoNum type="alphaUcPeriod" startAt="20"/>
              </a:pPr>
              <a:endParaRPr lang="en-US" sz="3857" b="1">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3874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0210409090849_wm_shs-tieng-viet-2-tap-1">
            <a:extLst>
              <a:ext uri="{FF2B5EF4-FFF2-40B4-BE49-F238E27FC236}">
                <a16:creationId xmlns:a16="http://schemas.microsoft.com/office/drawing/2014/main" id="{6BA07A9C-9893-4418-8324-403B7B5A053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2147454" y="449859"/>
            <a:ext cx="928255" cy="85344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3E9087-6D70-4C5C-B95A-02B5B2B51D22}"/>
              </a:ext>
            </a:extLst>
          </p:cNvPr>
          <p:cNvSpPr txBox="1"/>
          <p:nvPr/>
        </p:nvSpPr>
        <p:spPr>
          <a:xfrm>
            <a:off x="3075709" y="585645"/>
            <a:ext cx="6937020" cy="1118255"/>
          </a:xfrm>
          <a:prstGeom prst="rect">
            <a:avLst/>
          </a:prstGeom>
          <a:noFill/>
        </p:spPr>
        <p:txBody>
          <a:bodyPr wrap="square" rtlCol="0">
            <a:spAutoFit/>
          </a:bodyPr>
          <a:lstStyle/>
          <a:p>
            <a:pPr>
              <a:lnSpc>
                <a:spcPts val="4000"/>
              </a:lnSpc>
            </a:pPr>
            <a:r>
              <a:rPr lang="en-US" sz="2400" b="1">
                <a:solidFill>
                  <a:srgbClr val="FF0000"/>
                </a:solidFill>
                <a:latin typeface="Times New Roman" panose="02020603050405020304" pitchFamily="18" charset="0"/>
                <a:cs typeface="Times New Roman" panose="02020603050405020304" pitchFamily="18" charset="0"/>
              </a:rPr>
              <a:t>1. </a:t>
            </a:r>
            <a:r>
              <a:rPr lang="en-US" sz="2400" b="1" err="1">
                <a:latin typeface="Times New Roman" panose="02020603050405020304" pitchFamily="18" charset="0"/>
                <a:cs typeface="Times New Roman" panose="02020603050405020304" pitchFamily="18" charset="0"/>
              </a:rPr>
              <a:t>Kể</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tên</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các</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đồ</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vật</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được</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vẽ</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trong</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tranh</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và</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nêu</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công</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dụng</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của</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chúng</a:t>
            </a:r>
            <a:r>
              <a:rPr lang="en-US" sz="2400" b="1">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ED3E9762-1BA8-4BC6-9811-BF1FB1498B9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2179273" y="1816259"/>
            <a:ext cx="7896721" cy="4102336"/>
          </a:xfrm>
          <a:prstGeom prst="rect">
            <a:avLst/>
          </a:prstGeom>
        </p:spPr>
      </p:pic>
      <p:sp>
        <p:nvSpPr>
          <p:cNvPr id="11" name="Rounded Rectangle 21">
            <a:extLst>
              <a:ext uri="{FF2B5EF4-FFF2-40B4-BE49-F238E27FC236}">
                <a16:creationId xmlns:a16="http://schemas.microsoft.com/office/drawing/2014/main" id="{9E129B62-FD6F-49C6-852E-E93AFFD0D7FD}"/>
              </a:ext>
            </a:extLst>
          </p:cNvPr>
          <p:cNvSpPr/>
          <p:nvPr/>
        </p:nvSpPr>
        <p:spPr>
          <a:xfrm>
            <a:off x="2258752" y="3637139"/>
            <a:ext cx="885305" cy="50347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err="1">
                <a:solidFill>
                  <a:srgbClr val="FF0000"/>
                </a:solidFill>
                <a:latin typeface="Times New Roman" panose="02020603050405020304" pitchFamily="18" charset="0"/>
                <a:cs typeface="Times New Roman" panose="02020603050405020304" pitchFamily="18" charset="0"/>
              </a:rPr>
              <a:t>Ti</a:t>
            </a:r>
            <a:r>
              <a:rPr lang="en-US" sz="2400">
                <a:solidFill>
                  <a:srgbClr val="FF0000"/>
                </a:solidFill>
                <a:latin typeface="Times New Roman" panose="02020603050405020304" pitchFamily="18" charset="0"/>
                <a:cs typeface="Times New Roman" panose="02020603050405020304" pitchFamily="18" charset="0"/>
              </a:rPr>
              <a:t> vi</a:t>
            </a:r>
          </a:p>
        </p:txBody>
      </p:sp>
      <p:sp>
        <p:nvSpPr>
          <p:cNvPr id="12" name="Rounded Rectangle 21">
            <a:extLst>
              <a:ext uri="{FF2B5EF4-FFF2-40B4-BE49-F238E27FC236}">
                <a16:creationId xmlns:a16="http://schemas.microsoft.com/office/drawing/2014/main" id="{9C75373D-5E91-4876-9139-D2602E8576D0}"/>
              </a:ext>
            </a:extLst>
          </p:cNvPr>
          <p:cNvSpPr/>
          <p:nvPr/>
        </p:nvSpPr>
        <p:spPr>
          <a:xfrm>
            <a:off x="1894027" y="1859161"/>
            <a:ext cx="1614751" cy="50347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err="1">
                <a:solidFill>
                  <a:srgbClr val="FF0000"/>
                </a:solidFill>
                <a:latin typeface="Times New Roman" panose="02020603050405020304" pitchFamily="18" charset="0"/>
                <a:cs typeface="Times New Roman" panose="02020603050405020304" pitchFamily="18" charset="0"/>
              </a:rPr>
              <a:t>Đồng</a:t>
            </a:r>
            <a:r>
              <a:rPr lang="en-US" sz="2400">
                <a:solidFill>
                  <a:srgbClr val="FF0000"/>
                </a:solidFill>
                <a:latin typeface="Times New Roman" panose="02020603050405020304" pitchFamily="18" charset="0"/>
                <a:cs typeface="Times New Roman" panose="02020603050405020304" pitchFamily="18" charset="0"/>
              </a:rPr>
              <a:t> </a:t>
            </a:r>
            <a:r>
              <a:rPr lang="en-US" sz="2400" err="1">
                <a:solidFill>
                  <a:srgbClr val="FF0000"/>
                </a:solidFill>
                <a:latin typeface="Times New Roman" panose="02020603050405020304" pitchFamily="18" charset="0"/>
                <a:cs typeface="Times New Roman" panose="02020603050405020304" pitchFamily="18" charset="0"/>
              </a:rPr>
              <a:t>hồ</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4" name="Rounded Rectangle 21">
            <a:extLst>
              <a:ext uri="{FF2B5EF4-FFF2-40B4-BE49-F238E27FC236}">
                <a16:creationId xmlns:a16="http://schemas.microsoft.com/office/drawing/2014/main" id="{AD312517-6403-4A1E-9F04-5D28ABF720AA}"/>
              </a:ext>
            </a:extLst>
          </p:cNvPr>
          <p:cNvSpPr/>
          <p:nvPr/>
        </p:nvSpPr>
        <p:spPr>
          <a:xfrm>
            <a:off x="3144056" y="2839025"/>
            <a:ext cx="1083197" cy="50347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err="1">
                <a:solidFill>
                  <a:srgbClr val="FF0000"/>
                </a:solidFill>
                <a:latin typeface="Times New Roman" panose="02020603050405020304" pitchFamily="18" charset="0"/>
                <a:cs typeface="Times New Roman" panose="02020603050405020304" pitchFamily="18" charset="0"/>
              </a:rPr>
              <a:t>Quạt</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5" name="Rounded Rectangle 21">
            <a:extLst>
              <a:ext uri="{FF2B5EF4-FFF2-40B4-BE49-F238E27FC236}">
                <a16:creationId xmlns:a16="http://schemas.microsoft.com/office/drawing/2014/main" id="{5F215ABE-2297-42D8-93DA-794BC8AD9FF7}"/>
              </a:ext>
            </a:extLst>
          </p:cNvPr>
          <p:cNvSpPr/>
          <p:nvPr/>
        </p:nvSpPr>
        <p:spPr>
          <a:xfrm>
            <a:off x="4617256" y="5415119"/>
            <a:ext cx="1083197" cy="50347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err="1">
                <a:solidFill>
                  <a:srgbClr val="FF0000"/>
                </a:solidFill>
                <a:latin typeface="Times New Roman" panose="02020603050405020304" pitchFamily="18" charset="0"/>
                <a:cs typeface="Times New Roman" panose="02020603050405020304" pitchFamily="18" charset="0"/>
              </a:rPr>
              <a:t>Bàn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6" name="Rounded Rectangle 21">
            <a:extLst>
              <a:ext uri="{FF2B5EF4-FFF2-40B4-BE49-F238E27FC236}">
                <a16:creationId xmlns:a16="http://schemas.microsoft.com/office/drawing/2014/main" id="{F30996D3-3DD8-438E-9042-E74D3F3C5F98}"/>
              </a:ext>
            </a:extLst>
          </p:cNvPr>
          <p:cNvSpPr/>
          <p:nvPr/>
        </p:nvSpPr>
        <p:spPr>
          <a:xfrm>
            <a:off x="4782356" y="4322365"/>
            <a:ext cx="1083197" cy="50347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err="1">
                <a:solidFill>
                  <a:srgbClr val="FF0000"/>
                </a:solidFill>
                <a:latin typeface="Times New Roman" panose="02020603050405020304" pitchFamily="18" charset="0"/>
                <a:cs typeface="Times New Roman" panose="02020603050405020304" pitchFamily="18" charset="0"/>
              </a:rPr>
              <a:t>Ghế</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7" name="Rounded Rectangle 21">
            <a:extLst>
              <a:ext uri="{FF2B5EF4-FFF2-40B4-BE49-F238E27FC236}">
                <a16:creationId xmlns:a16="http://schemas.microsoft.com/office/drawing/2014/main" id="{9C5C152A-2375-4014-8280-532939CF2029}"/>
              </a:ext>
            </a:extLst>
          </p:cNvPr>
          <p:cNvSpPr/>
          <p:nvPr/>
        </p:nvSpPr>
        <p:spPr>
          <a:xfrm>
            <a:off x="6096000" y="2925525"/>
            <a:ext cx="1605744" cy="50347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err="1">
                <a:solidFill>
                  <a:srgbClr val="FF0000"/>
                </a:solidFill>
                <a:latin typeface="Times New Roman" panose="02020603050405020304" pitchFamily="18" charset="0"/>
                <a:cs typeface="Times New Roman" panose="02020603050405020304" pitchFamily="18" charset="0"/>
              </a:rPr>
              <a:t>Máy</a:t>
            </a:r>
            <a:r>
              <a:rPr lang="en-US" sz="2400">
                <a:solidFill>
                  <a:srgbClr val="FF0000"/>
                </a:solidFill>
                <a:latin typeface="Times New Roman" panose="02020603050405020304" pitchFamily="18" charset="0"/>
                <a:cs typeface="Times New Roman" panose="02020603050405020304" pitchFamily="18" charset="0"/>
              </a:rPr>
              <a:t> </a:t>
            </a:r>
            <a:r>
              <a:rPr lang="en-US" sz="2400" err="1">
                <a:solidFill>
                  <a:srgbClr val="FF0000"/>
                </a:solidFill>
                <a:latin typeface="Times New Roman" panose="02020603050405020304" pitchFamily="18" charset="0"/>
                <a:cs typeface="Times New Roman" panose="02020603050405020304" pitchFamily="18" charset="0"/>
              </a:rPr>
              <a:t>tính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8" name="Rounded Rectangle 21">
            <a:extLst>
              <a:ext uri="{FF2B5EF4-FFF2-40B4-BE49-F238E27FC236}">
                <a16:creationId xmlns:a16="http://schemas.microsoft.com/office/drawing/2014/main" id="{C848C28A-785B-40F9-B813-728C611C7067}"/>
              </a:ext>
            </a:extLst>
          </p:cNvPr>
          <p:cNvSpPr/>
          <p:nvPr/>
        </p:nvSpPr>
        <p:spPr>
          <a:xfrm>
            <a:off x="8136826" y="2710335"/>
            <a:ext cx="1382453" cy="50347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err="1">
                <a:solidFill>
                  <a:srgbClr val="FF0000"/>
                </a:solidFill>
                <a:latin typeface="Times New Roman" panose="02020603050405020304" pitchFamily="18" charset="0"/>
                <a:cs typeface="Times New Roman" panose="02020603050405020304" pitchFamily="18" charset="0"/>
              </a:rPr>
              <a:t>Tủ</a:t>
            </a:r>
            <a:r>
              <a:rPr lang="en-US" sz="2400">
                <a:solidFill>
                  <a:srgbClr val="FF0000"/>
                </a:solidFill>
                <a:latin typeface="Times New Roman" panose="02020603050405020304" pitchFamily="18" charset="0"/>
                <a:cs typeface="Times New Roman" panose="02020603050405020304" pitchFamily="18" charset="0"/>
              </a:rPr>
              <a:t> </a:t>
            </a:r>
            <a:r>
              <a:rPr lang="en-US" sz="2400" err="1">
                <a:solidFill>
                  <a:srgbClr val="FF0000"/>
                </a:solidFill>
                <a:latin typeface="Times New Roman" panose="02020603050405020304" pitchFamily="18" charset="0"/>
                <a:cs typeface="Times New Roman" panose="02020603050405020304" pitchFamily="18" charset="0"/>
              </a:rPr>
              <a:t>lạnh</a:t>
            </a:r>
            <a:endParaRPr lang="en-US" sz="24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0898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3E9087-6D70-4C5C-B95A-02B5B2B51D22}"/>
              </a:ext>
            </a:extLst>
          </p:cNvPr>
          <p:cNvSpPr txBox="1"/>
          <p:nvPr/>
        </p:nvSpPr>
        <p:spPr>
          <a:xfrm>
            <a:off x="1664723" y="328415"/>
            <a:ext cx="8413983" cy="605294"/>
          </a:xfrm>
          <a:prstGeom prst="rect">
            <a:avLst/>
          </a:prstGeom>
          <a:noFill/>
        </p:spPr>
        <p:txBody>
          <a:bodyPr wrap="square" rtlCol="0">
            <a:spAutoFit/>
          </a:bodyPr>
          <a:lstStyle/>
          <a:p>
            <a:pPr algn="ctr">
              <a:lnSpc>
                <a:spcPts val="4000"/>
              </a:lnSpc>
            </a:pPr>
            <a:r>
              <a:rPr lang="en-US" sz="2800" b="1">
                <a:solidFill>
                  <a:srgbClr val="FF0000"/>
                </a:solidFill>
                <a:latin typeface="Times New Roman" panose="02020603050405020304" pitchFamily="18" charset="0"/>
                <a:cs typeface="Times New Roman" panose="02020603050405020304" pitchFamily="18" charset="0"/>
              </a:rPr>
              <a:t>2. </a:t>
            </a:r>
            <a:r>
              <a:rPr lang="en-US" sz="2800" b="1" err="1">
                <a:latin typeface="Times New Roman" panose="02020603050405020304" pitchFamily="18" charset="0"/>
                <a:cs typeface="Times New Roman" panose="02020603050405020304" pitchFamily="18" charset="0"/>
              </a:rPr>
              <a:t>Viết</a:t>
            </a:r>
            <a:r>
              <a:rPr lang="en-US" sz="2800" b="1">
                <a:latin typeface="Times New Roman" panose="02020603050405020304" pitchFamily="18" charset="0"/>
                <a:cs typeface="Times New Roman" panose="02020603050405020304" pitchFamily="18" charset="0"/>
              </a:rPr>
              <a:t> 4 – 5 </a:t>
            </a:r>
            <a:r>
              <a:rPr lang="en-US" sz="2800" b="1" err="1">
                <a:latin typeface="Times New Roman" panose="02020603050405020304" pitchFamily="18" charset="0"/>
                <a:cs typeface="Times New Roman" panose="02020603050405020304" pitchFamily="18" charset="0"/>
              </a:rPr>
              <a:t>câu</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tả</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một</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đồ</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dùng</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trong</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gia</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đình</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em</a:t>
            </a:r>
            <a:r>
              <a:rPr lang="en-US" sz="2800" b="1">
                <a:latin typeface="Times New Roman" panose="02020603050405020304" pitchFamily="18" charset="0"/>
                <a:cs typeface="Times New Roman" panose="02020603050405020304" pitchFamily="18" charset="0"/>
              </a:rPr>
              <a:t>.</a:t>
            </a:r>
          </a:p>
        </p:txBody>
      </p:sp>
      <p:grpSp>
        <p:nvGrpSpPr>
          <p:cNvPr id="23" name="Group 22">
            <a:extLst>
              <a:ext uri="{FF2B5EF4-FFF2-40B4-BE49-F238E27FC236}">
                <a16:creationId xmlns:a16="http://schemas.microsoft.com/office/drawing/2014/main" id="{B627DC3B-68F2-45D4-AF0A-F6D8B453F326}"/>
              </a:ext>
            </a:extLst>
          </p:cNvPr>
          <p:cNvGrpSpPr/>
          <p:nvPr/>
        </p:nvGrpSpPr>
        <p:grpSpPr>
          <a:xfrm>
            <a:off x="1510862" y="2055511"/>
            <a:ext cx="8921059" cy="3357575"/>
            <a:chOff x="-9854" y="1541633"/>
            <a:chExt cx="6690794" cy="2518181"/>
          </a:xfrm>
          <a:solidFill>
            <a:schemeClr val="accent4">
              <a:lumMod val="40000"/>
              <a:lumOff val="60000"/>
            </a:schemeClr>
          </a:solidFill>
        </p:grpSpPr>
        <p:grpSp>
          <p:nvGrpSpPr>
            <p:cNvPr id="8" name="Group 7">
              <a:extLst>
                <a:ext uri="{FF2B5EF4-FFF2-40B4-BE49-F238E27FC236}">
                  <a16:creationId xmlns:a16="http://schemas.microsoft.com/office/drawing/2014/main" id="{C61119BB-7913-4E8A-A718-354C9DF41B81}"/>
                </a:ext>
              </a:extLst>
            </p:cNvPr>
            <p:cNvGrpSpPr/>
            <p:nvPr/>
          </p:nvGrpSpPr>
          <p:grpSpPr>
            <a:xfrm>
              <a:off x="2381539" y="1541633"/>
              <a:ext cx="2004714" cy="428978"/>
              <a:chOff x="-183980" y="3216573"/>
              <a:chExt cx="2004714" cy="428978"/>
            </a:xfrm>
            <a:grpFill/>
          </p:grpSpPr>
          <p:sp>
            <p:nvSpPr>
              <p:cNvPr id="7" name="Rectangle: Rounded Corners 6">
                <a:extLst>
                  <a:ext uri="{FF2B5EF4-FFF2-40B4-BE49-F238E27FC236}">
                    <a16:creationId xmlns:a16="http://schemas.microsoft.com/office/drawing/2014/main" id="{62DC85F6-D3A4-4656-9D8D-B22B203E177E}"/>
                  </a:ext>
                </a:extLst>
              </p:cNvPr>
              <p:cNvSpPr/>
              <p:nvPr/>
            </p:nvSpPr>
            <p:spPr>
              <a:xfrm>
                <a:off x="-183980" y="3216573"/>
                <a:ext cx="2004714" cy="428978"/>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5735219-DA8B-4CA5-8997-BF20CB326481}"/>
                  </a:ext>
                </a:extLst>
              </p:cNvPr>
              <p:cNvSpPr txBox="1"/>
              <p:nvPr/>
            </p:nvSpPr>
            <p:spPr>
              <a:xfrm>
                <a:off x="-19317" y="3262545"/>
                <a:ext cx="1674978" cy="315423"/>
              </a:xfrm>
              <a:prstGeom prst="rect">
                <a:avLst/>
              </a:prstGeom>
              <a:grpFill/>
            </p:spPr>
            <p:txBody>
              <a:bodyPr wrap="none" rtlCol="0">
                <a:spAutoFit/>
              </a:bodyPr>
              <a:lstStyle/>
              <a:p>
                <a:pPr algn="ctr"/>
                <a:r>
                  <a:rPr lang="en-US" sz="2133" err="1">
                    <a:latin typeface="Times New Roman" panose="02020603050405020304" pitchFamily="18" charset="0"/>
                    <a:cs typeface="Times New Roman" panose="02020603050405020304" pitchFamily="18" charset="0"/>
                  </a:rPr>
                  <a:t>Tên</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đồ</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dùng</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là</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gì</a:t>
                </a:r>
                <a:r>
                  <a:rPr lang="en-US" sz="2133">
                    <a:latin typeface="Times New Roman" panose="02020603050405020304" pitchFamily="18" charset="0"/>
                    <a:cs typeface="Times New Roman" panose="02020603050405020304" pitchFamily="18" charset="0"/>
                  </a:rPr>
                  <a:t>?</a:t>
                </a:r>
              </a:p>
            </p:txBody>
          </p:sp>
        </p:grpSp>
        <p:grpSp>
          <p:nvGrpSpPr>
            <p:cNvPr id="14" name="Group 13">
              <a:extLst>
                <a:ext uri="{FF2B5EF4-FFF2-40B4-BE49-F238E27FC236}">
                  <a16:creationId xmlns:a16="http://schemas.microsoft.com/office/drawing/2014/main" id="{3E7B6E5F-D2DB-42EE-B438-0494B6B55470}"/>
                </a:ext>
              </a:extLst>
            </p:cNvPr>
            <p:cNvGrpSpPr/>
            <p:nvPr/>
          </p:nvGrpSpPr>
          <p:grpSpPr>
            <a:xfrm>
              <a:off x="4730238" y="2123871"/>
              <a:ext cx="1950702" cy="1428295"/>
              <a:chOff x="462846" y="3217332"/>
              <a:chExt cx="1950702" cy="1428295"/>
            </a:xfrm>
            <a:grpFill/>
          </p:grpSpPr>
          <p:sp>
            <p:nvSpPr>
              <p:cNvPr id="15" name="Rectangle: Rounded Corners 14">
                <a:extLst>
                  <a:ext uri="{FF2B5EF4-FFF2-40B4-BE49-F238E27FC236}">
                    <a16:creationId xmlns:a16="http://schemas.microsoft.com/office/drawing/2014/main" id="{EE7E633C-C486-4A4D-B781-133C0719F521}"/>
                  </a:ext>
                </a:extLst>
              </p:cNvPr>
              <p:cNvSpPr/>
              <p:nvPr/>
            </p:nvSpPr>
            <p:spPr>
              <a:xfrm>
                <a:off x="462846" y="3217332"/>
                <a:ext cx="1950702" cy="1428295"/>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3448692-E75D-40F1-8EBC-CE3741A594EB}"/>
                  </a:ext>
                </a:extLst>
              </p:cNvPr>
              <p:cNvSpPr txBox="1"/>
              <p:nvPr/>
            </p:nvSpPr>
            <p:spPr>
              <a:xfrm>
                <a:off x="510118" y="3527594"/>
                <a:ext cx="1856158" cy="807770"/>
              </a:xfrm>
              <a:prstGeom prst="rect">
                <a:avLst/>
              </a:prstGeom>
              <a:grpFill/>
            </p:spPr>
            <p:txBody>
              <a:bodyPr wrap="square" rtlCol="0">
                <a:spAutoFit/>
              </a:bodyPr>
              <a:lstStyle/>
              <a:p>
                <a:pPr algn="ctr"/>
                <a:r>
                  <a:rPr lang="en-US" sz="2133" err="1">
                    <a:latin typeface="Times New Roman" panose="02020603050405020304" pitchFamily="18" charset="0"/>
                    <a:cs typeface="Times New Roman" panose="02020603050405020304" pitchFamily="18" charset="0"/>
                  </a:rPr>
                  <a:t>Nó</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có</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gì</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nổi</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bật</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về</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hình</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dạng</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kích</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thước</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màu</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sắc</a:t>
                </a:r>
                <a:r>
                  <a:rPr lang="en-US" sz="2133">
                    <a:latin typeface="Times New Roman" panose="02020603050405020304" pitchFamily="18" charset="0"/>
                    <a:cs typeface="Times New Roman" panose="02020603050405020304" pitchFamily="18" charset="0"/>
                  </a:rPr>
                  <a:t>,…?</a:t>
                </a:r>
              </a:p>
            </p:txBody>
          </p:sp>
        </p:grpSp>
        <p:grpSp>
          <p:nvGrpSpPr>
            <p:cNvPr id="20" name="Group 19">
              <a:extLst>
                <a:ext uri="{FF2B5EF4-FFF2-40B4-BE49-F238E27FC236}">
                  <a16:creationId xmlns:a16="http://schemas.microsoft.com/office/drawing/2014/main" id="{7115B201-933B-48D1-9AE6-97FBB87512AF}"/>
                </a:ext>
              </a:extLst>
            </p:cNvPr>
            <p:cNvGrpSpPr/>
            <p:nvPr/>
          </p:nvGrpSpPr>
          <p:grpSpPr>
            <a:xfrm>
              <a:off x="-9854" y="2123870"/>
              <a:ext cx="2042640" cy="1339907"/>
              <a:chOff x="-1763720" y="1469258"/>
              <a:chExt cx="2042640" cy="1339907"/>
            </a:xfrm>
            <a:grpFill/>
          </p:grpSpPr>
          <p:sp>
            <p:nvSpPr>
              <p:cNvPr id="21" name="Rectangle: Rounded Corners 20">
                <a:extLst>
                  <a:ext uri="{FF2B5EF4-FFF2-40B4-BE49-F238E27FC236}">
                    <a16:creationId xmlns:a16="http://schemas.microsoft.com/office/drawing/2014/main" id="{05A93D0B-314A-4F60-9F32-723392FE8BC2}"/>
                  </a:ext>
                </a:extLst>
              </p:cNvPr>
              <p:cNvSpPr/>
              <p:nvPr/>
            </p:nvSpPr>
            <p:spPr>
              <a:xfrm>
                <a:off x="-1763720" y="1469258"/>
                <a:ext cx="2042640" cy="133990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9FE28A07-05C9-486C-911A-15C81D48B1B9}"/>
                  </a:ext>
                </a:extLst>
              </p:cNvPr>
              <p:cNvSpPr txBox="1"/>
              <p:nvPr/>
            </p:nvSpPr>
            <p:spPr>
              <a:xfrm>
                <a:off x="-1630352" y="1724956"/>
                <a:ext cx="1774890" cy="807769"/>
              </a:xfrm>
              <a:prstGeom prst="rect">
                <a:avLst/>
              </a:prstGeom>
              <a:grpFill/>
            </p:spPr>
            <p:txBody>
              <a:bodyPr wrap="square" rtlCol="0">
                <a:spAutoFit/>
              </a:bodyPr>
              <a:lstStyle/>
              <a:p>
                <a:pPr algn="ctr"/>
                <a:r>
                  <a:rPr lang="en-US" sz="2133" err="1">
                    <a:latin typeface="Times New Roman" panose="02020603050405020304" pitchFamily="18" charset="0"/>
                    <a:cs typeface="Times New Roman" panose="02020603050405020304" pitchFamily="18" charset="0"/>
                  </a:rPr>
                  <a:t>Em</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có</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cảm</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nghĩ</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gì</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khi</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đồ</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dùng</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đó</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có</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trong</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nhà</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mình</a:t>
                </a:r>
                <a:r>
                  <a:rPr lang="en-US" sz="2133">
                    <a:latin typeface="Times New Roman" panose="02020603050405020304" pitchFamily="18" charset="0"/>
                    <a:cs typeface="Times New Roman" panose="02020603050405020304" pitchFamily="18" charset="0"/>
                  </a:rPr>
                  <a:t>?</a:t>
                </a:r>
              </a:p>
            </p:txBody>
          </p:sp>
        </p:grpSp>
        <p:grpSp>
          <p:nvGrpSpPr>
            <p:cNvPr id="13" name="Group 12">
              <a:extLst>
                <a:ext uri="{FF2B5EF4-FFF2-40B4-BE49-F238E27FC236}">
                  <a16:creationId xmlns:a16="http://schemas.microsoft.com/office/drawing/2014/main" id="{48EFE7CB-3BC6-4AA6-BCE8-9800FCABDD48}"/>
                </a:ext>
              </a:extLst>
            </p:cNvPr>
            <p:cNvGrpSpPr/>
            <p:nvPr/>
          </p:nvGrpSpPr>
          <p:grpSpPr>
            <a:xfrm>
              <a:off x="2062365" y="2019899"/>
              <a:ext cx="2608714" cy="1532267"/>
              <a:chOff x="2107670" y="1990177"/>
              <a:chExt cx="2608714" cy="1532267"/>
            </a:xfrm>
            <a:grpFill/>
          </p:grpSpPr>
          <p:grpSp>
            <p:nvGrpSpPr>
              <p:cNvPr id="6" name="Group 5">
                <a:extLst>
                  <a:ext uri="{FF2B5EF4-FFF2-40B4-BE49-F238E27FC236}">
                    <a16:creationId xmlns:a16="http://schemas.microsoft.com/office/drawing/2014/main" id="{670EDC42-71A8-432A-8D91-5F0B14958A38}"/>
                  </a:ext>
                </a:extLst>
              </p:cNvPr>
              <p:cNvGrpSpPr/>
              <p:nvPr/>
            </p:nvGrpSpPr>
            <p:grpSpPr>
              <a:xfrm>
                <a:off x="2468034" y="2357053"/>
                <a:ext cx="1896533" cy="821122"/>
                <a:chOff x="2269067" y="2204300"/>
                <a:chExt cx="1896533" cy="821122"/>
              </a:xfrm>
              <a:grpFill/>
            </p:grpSpPr>
            <p:sp>
              <p:nvSpPr>
                <p:cNvPr id="4" name="Oval 3">
                  <a:extLst>
                    <a:ext uri="{FF2B5EF4-FFF2-40B4-BE49-F238E27FC236}">
                      <a16:creationId xmlns:a16="http://schemas.microsoft.com/office/drawing/2014/main" id="{95E274EC-381D-4DC5-87CE-2D861A8A2CB5}"/>
                    </a:ext>
                  </a:extLst>
                </p:cNvPr>
                <p:cNvSpPr/>
                <p:nvPr/>
              </p:nvSpPr>
              <p:spPr>
                <a:xfrm>
                  <a:off x="2269067" y="2204300"/>
                  <a:ext cx="1896533" cy="8211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97CD770-CE8B-4449-89FC-B36E3B67D2D8}"/>
                    </a:ext>
                  </a:extLst>
                </p:cNvPr>
                <p:cNvSpPr txBox="1"/>
                <p:nvPr/>
              </p:nvSpPr>
              <p:spPr>
                <a:xfrm>
                  <a:off x="2635397" y="2430195"/>
                  <a:ext cx="1189268" cy="346249"/>
                </a:xfrm>
                <a:prstGeom prst="rect">
                  <a:avLst/>
                </a:prstGeom>
                <a:grpFill/>
              </p:spPr>
              <p:txBody>
                <a:bodyPr wrap="none" rtlCol="0">
                  <a:spAutoFit/>
                </a:bodyPr>
                <a:lstStyle/>
                <a:p>
                  <a:pPr algn="ctr"/>
                  <a:r>
                    <a:rPr lang="en-US" sz="2400" err="1">
                      <a:latin typeface="Times New Roman" panose="02020603050405020304" pitchFamily="18" charset="0"/>
                      <a:cs typeface="Times New Roman" panose="02020603050405020304" pitchFamily="18" charset="0"/>
                    </a:rPr>
                    <a:t>Tả</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đồ</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dùng</a:t>
                  </a:r>
                  <a:endParaRPr lang="en-US" sz="2400">
                    <a:latin typeface="Times New Roman" panose="02020603050405020304" pitchFamily="18" charset="0"/>
                    <a:cs typeface="Times New Roman" panose="02020603050405020304" pitchFamily="18" charset="0"/>
                  </a:endParaRPr>
                </a:p>
              </p:txBody>
            </p:sp>
          </p:grpSp>
          <p:cxnSp>
            <p:nvCxnSpPr>
              <p:cNvPr id="11" name="Straight Arrow Connector 10">
                <a:extLst>
                  <a:ext uri="{FF2B5EF4-FFF2-40B4-BE49-F238E27FC236}">
                    <a16:creationId xmlns:a16="http://schemas.microsoft.com/office/drawing/2014/main" id="{150C88BA-1F39-42A5-8FFD-FAD6F1715B96}"/>
                  </a:ext>
                </a:extLst>
              </p:cNvPr>
              <p:cNvCxnSpPr>
                <a:cxnSpLocks/>
              </p:cNvCxnSpPr>
              <p:nvPr/>
            </p:nvCxnSpPr>
            <p:spPr>
              <a:xfrm flipH="1" flipV="1">
                <a:off x="3428997" y="1990177"/>
                <a:ext cx="1" cy="364829"/>
              </a:xfrm>
              <a:prstGeom prst="straightConnector1">
                <a:avLst/>
              </a:prstGeom>
              <a:grpFill/>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3B203AB-277C-4760-AB7C-531F8292DC02}"/>
                  </a:ext>
                </a:extLst>
              </p:cNvPr>
              <p:cNvCxnSpPr>
                <a:cxnSpLocks/>
              </p:cNvCxnSpPr>
              <p:nvPr/>
            </p:nvCxnSpPr>
            <p:spPr>
              <a:xfrm rot="16200000" flipH="1" flipV="1">
                <a:off x="2290084" y="2577347"/>
                <a:ext cx="1" cy="364829"/>
              </a:xfrm>
              <a:prstGeom prst="straightConnector1">
                <a:avLst/>
              </a:prstGeom>
              <a:grpFill/>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C68AA87-830D-42EE-A47B-781F4E516AC9}"/>
                  </a:ext>
                </a:extLst>
              </p:cNvPr>
              <p:cNvCxnSpPr>
                <a:cxnSpLocks/>
              </p:cNvCxnSpPr>
              <p:nvPr/>
            </p:nvCxnSpPr>
            <p:spPr>
              <a:xfrm rot="5400000" flipV="1">
                <a:off x="4533969" y="2585200"/>
                <a:ext cx="1" cy="364829"/>
              </a:xfrm>
              <a:prstGeom prst="straightConnector1">
                <a:avLst/>
              </a:prstGeom>
              <a:grpFill/>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B589DDB-5EAD-499E-B42A-5ACBE440A350}"/>
                  </a:ext>
                </a:extLst>
              </p:cNvPr>
              <p:cNvCxnSpPr>
                <a:cxnSpLocks/>
              </p:cNvCxnSpPr>
              <p:nvPr/>
            </p:nvCxnSpPr>
            <p:spPr>
              <a:xfrm flipH="1">
                <a:off x="3428997" y="3157615"/>
                <a:ext cx="1" cy="364829"/>
              </a:xfrm>
              <a:prstGeom prst="straightConnector1">
                <a:avLst/>
              </a:prstGeom>
              <a:grpFill/>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ADE2239D-3748-4C7B-873F-DC962065E43B}"/>
                </a:ext>
              </a:extLst>
            </p:cNvPr>
            <p:cNvGrpSpPr/>
            <p:nvPr/>
          </p:nvGrpSpPr>
          <p:grpSpPr>
            <a:xfrm>
              <a:off x="2124847" y="3630836"/>
              <a:ext cx="2635247" cy="428978"/>
              <a:chOff x="-174292" y="3217333"/>
              <a:chExt cx="2635247" cy="428978"/>
            </a:xfrm>
            <a:grpFill/>
          </p:grpSpPr>
          <p:sp>
            <p:nvSpPr>
              <p:cNvPr id="34" name="Rectangle: Rounded Corners 33">
                <a:extLst>
                  <a:ext uri="{FF2B5EF4-FFF2-40B4-BE49-F238E27FC236}">
                    <a16:creationId xmlns:a16="http://schemas.microsoft.com/office/drawing/2014/main" id="{4DC46006-A411-45CE-8938-F8F872779954}"/>
                  </a:ext>
                </a:extLst>
              </p:cNvPr>
              <p:cNvSpPr/>
              <p:nvPr/>
            </p:nvSpPr>
            <p:spPr>
              <a:xfrm>
                <a:off x="-174292" y="3217333"/>
                <a:ext cx="2635247" cy="428978"/>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67B8059-8B33-48E5-B218-A7552567734E}"/>
                  </a:ext>
                </a:extLst>
              </p:cNvPr>
              <p:cNvSpPr txBox="1"/>
              <p:nvPr/>
            </p:nvSpPr>
            <p:spPr>
              <a:xfrm>
                <a:off x="20060" y="3262545"/>
                <a:ext cx="2219599" cy="315423"/>
              </a:xfrm>
              <a:prstGeom prst="rect">
                <a:avLst/>
              </a:prstGeom>
              <a:grpFill/>
            </p:spPr>
            <p:txBody>
              <a:bodyPr wrap="none" rtlCol="0">
                <a:spAutoFit/>
              </a:bodyPr>
              <a:lstStyle/>
              <a:p>
                <a:pPr algn="ctr"/>
                <a:r>
                  <a:rPr lang="en-US" sz="2133" err="1">
                    <a:latin typeface="Times New Roman" panose="02020603050405020304" pitchFamily="18" charset="0"/>
                    <a:cs typeface="Times New Roman" panose="02020603050405020304" pitchFamily="18" charset="0"/>
                  </a:rPr>
                  <a:t>Nó</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được</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dùng</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để</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làm</a:t>
                </a:r>
                <a:r>
                  <a:rPr lang="en-US" sz="2133">
                    <a:latin typeface="Times New Roman" panose="02020603050405020304" pitchFamily="18" charset="0"/>
                    <a:cs typeface="Times New Roman" panose="02020603050405020304" pitchFamily="18" charset="0"/>
                  </a:rPr>
                  <a:t> </a:t>
                </a:r>
                <a:r>
                  <a:rPr lang="en-US" sz="2133" err="1">
                    <a:latin typeface="Times New Roman" panose="02020603050405020304" pitchFamily="18" charset="0"/>
                    <a:cs typeface="Times New Roman" panose="02020603050405020304" pitchFamily="18" charset="0"/>
                  </a:rPr>
                  <a:t>gì</a:t>
                </a:r>
                <a:r>
                  <a:rPr lang="en-US" sz="2133">
                    <a:latin typeface="Times New Roman" panose="02020603050405020304" pitchFamily="18" charset="0"/>
                    <a:cs typeface="Times New Roman" panose="02020603050405020304" pitchFamily="18" charset="0"/>
                  </a:rPr>
                  <a:t>?</a:t>
                </a:r>
              </a:p>
            </p:txBody>
          </p:sp>
        </p:grpSp>
      </p:grpSp>
    </p:spTree>
    <p:custDataLst>
      <p:tags r:id="rId1"/>
    </p:custDataLst>
    <p:extLst>
      <p:ext uri="{BB962C8B-B14F-4D97-AF65-F5344CB8AC3E}">
        <p14:creationId xmlns:p14="http://schemas.microsoft.com/office/powerpoint/2010/main" val="368550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67553" y="293298"/>
            <a:ext cx="5978107" cy="6555641"/>
          </a:xfrm>
          <a:prstGeom prst="rect">
            <a:avLst/>
          </a:prstGeom>
          <a:noFill/>
        </p:spPr>
        <p:txBody>
          <a:bodyPr wrap="square" rtlCol="0">
            <a:spAutoFit/>
          </a:bodyPr>
          <a:lstStyle/>
          <a:p>
            <a:pPr>
              <a:lnSpc>
                <a:spcPct val="150000"/>
              </a:lnSpc>
            </a:pPr>
            <a:r>
              <a:rPr lang="nl-NL" sz="2800" b="1">
                <a:latin typeface="HP001 4 hàng" panose="020B0603050302020204" pitchFamily="34" charset="-93"/>
              </a:rPr>
              <a:t>     Hôm qua, mẹ em vừa mua một chiếc lò vi sóng mới.  Chiếc lò được là từ chất liệu gì em cũng không biết nhưng rất chắc chắn và cứng cáp. Lò có nhiều mức độ nhiệt và hẹn thời gian quay đồ ăn nên rất tiện lợi.  Nhờ chiếc lò vi sóng, mà việc hâm nóng đồ ăn trở nên nhanh chóng và dễ dàng hơn rất nhiều.</a:t>
            </a:r>
            <a:endParaRPr lang="vi-VN" sz="2800" b="1">
              <a:latin typeface="HP001 4 hàng" panose="020B0603050302020204" pitchFamily="34" charset="-93"/>
            </a:endParaRPr>
          </a:p>
          <a:p>
            <a:pPr>
              <a:lnSpc>
                <a:spcPct val="150000"/>
              </a:lnSpc>
            </a:pPr>
            <a:endParaRPr lang="vi-VN" sz="2800" b="1">
              <a:latin typeface="HP001 4 hàng" panose="020B0603050302020204" pitchFamily="34" charset="-93"/>
            </a:endParaRPr>
          </a:p>
        </p:txBody>
      </p:sp>
      <p:pic>
        <p:nvPicPr>
          <p:cNvPr id="1026" name="Picture 2" descr="LG MH6349B Lò vi sóng"/>
          <p:cNvPicPr>
            <a:picLocks noChangeAspect="1" noChangeArrowheads="1"/>
          </p:cNvPicPr>
          <p:nvPr/>
        </p:nvPicPr>
        <p:blipFill rotWithShape="1">
          <a:blip r:embed="rId2">
            <a:extLst>
              <a:ext uri="{28A0092B-C50C-407E-A947-70E740481C1C}">
                <a14:useLocalDpi xmlns:a14="http://schemas.microsoft.com/office/drawing/2010/main" val="0"/>
              </a:ext>
            </a:extLst>
          </a:blip>
          <a:srcRect l="12554" t="12703" r="13906" b="18051"/>
          <a:stretch/>
        </p:blipFill>
        <p:spPr bwMode="auto">
          <a:xfrm>
            <a:off x="336430" y="1499042"/>
            <a:ext cx="4684143" cy="282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04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a3/ad/45/a3ad45777d667f25a01caf5d204e6b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63373"/>
            <a:ext cx="12191999" cy="6921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65480" y="1410915"/>
            <a:ext cx="9001048" cy="2202462"/>
          </a:xfrm>
          <a:prstGeom prst="rect">
            <a:avLst/>
          </a:prstGeom>
          <a:noFill/>
        </p:spPr>
        <p:txBody>
          <a:bodyPr wrap="square" rtlCol="0">
            <a:spAutoFit/>
          </a:bodyPr>
          <a:lstStyle/>
          <a:p>
            <a:pPr algn="ctr">
              <a:lnSpc>
                <a:spcPct val="150000"/>
              </a:lnSpc>
            </a:pPr>
            <a:r>
              <a:rPr lang="en-US" sz="3428" b="1" err="1">
                <a:solidFill>
                  <a:schemeClr val="bg1"/>
                </a:solidFill>
                <a:latin typeface="HP001 4 hàng" panose="020B0603050302020204" pitchFamily="34" charset="-93"/>
              </a:rPr>
              <a:t>Thứ</a:t>
            </a:r>
            <a:r>
              <a:rPr lang="en-US" sz="3428" b="1">
                <a:solidFill>
                  <a:schemeClr val="bg1"/>
                </a:solidFill>
                <a:latin typeface="HP001 4 hàng" panose="020B0603050302020204" pitchFamily="34" charset="-93"/>
              </a:rPr>
              <a:t> </a:t>
            </a:r>
            <a:r>
              <a:rPr lang="en-US" sz="3428" b="1" err="1">
                <a:solidFill>
                  <a:schemeClr val="bg1"/>
                </a:solidFill>
                <a:latin typeface="HP001 4 hàng" panose="020B0603050302020204" pitchFamily="34" charset="-93"/>
              </a:rPr>
              <a:t>năm</a:t>
            </a:r>
            <a:r>
              <a:rPr lang="en-US" sz="3428" b="1">
                <a:solidFill>
                  <a:schemeClr val="bg1"/>
                </a:solidFill>
                <a:latin typeface="HP001 4 hàng" panose="020B0603050302020204" pitchFamily="34" charset="-93"/>
              </a:rPr>
              <a:t> </a:t>
            </a:r>
            <a:r>
              <a:rPr lang="en-US" sz="3428" b="1" err="1">
                <a:solidFill>
                  <a:schemeClr val="bg1"/>
                </a:solidFill>
                <a:latin typeface="HP001 4 hàng" panose="020B0603050302020204" pitchFamily="34" charset="-93"/>
              </a:rPr>
              <a:t>ngày</a:t>
            </a:r>
            <a:r>
              <a:rPr lang="en-US" sz="3428" b="1">
                <a:solidFill>
                  <a:schemeClr val="bg1"/>
                </a:solidFill>
                <a:latin typeface="HP001 4 hàng" panose="020B0603050302020204" pitchFamily="34" charset="-93"/>
              </a:rPr>
              <a:t> 7 </a:t>
            </a:r>
            <a:r>
              <a:rPr lang="en-US" sz="3428" b="1" err="1">
                <a:solidFill>
                  <a:schemeClr val="bg1"/>
                </a:solidFill>
                <a:latin typeface="HP001 4 hàng" panose="020B0603050302020204" pitchFamily="34" charset="-93"/>
              </a:rPr>
              <a:t>tháng</a:t>
            </a:r>
            <a:r>
              <a:rPr lang="en-US" sz="3428" b="1">
                <a:solidFill>
                  <a:schemeClr val="bg1"/>
                </a:solidFill>
                <a:latin typeface="HP001 4 hàng" panose="020B0603050302020204" pitchFamily="34" charset="-93"/>
              </a:rPr>
              <a:t> 4 </a:t>
            </a:r>
            <a:r>
              <a:rPr lang="en-US" sz="3428" b="1" err="1">
                <a:solidFill>
                  <a:schemeClr val="bg1"/>
                </a:solidFill>
                <a:latin typeface="HP001 4 hàng" panose="020B0603050302020204" pitchFamily="34" charset="-93"/>
              </a:rPr>
              <a:t>năm</a:t>
            </a:r>
            <a:r>
              <a:rPr lang="en-US" sz="3428" b="1">
                <a:solidFill>
                  <a:schemeClr val="bg1"/>
                </a:solidFill>
                <a:latin typeface="HP001 4 hàng" panose="020B0603050302020204" pitchFamily="34" charset="-93"/>
              </a:rPr>
              <a:t> 2022</a:t>
            </a:r>
          </a:p>
          <a:p>
            <a:pPr algn="ctr">
              <a:lnSpc>
                <a:spcPct val="150000"/>
              </a:lnSpc>
            </a:pPr>
            <a:r>
              <a:rPr lang="en-US" sz="3428" b="1" err="1">
                <a:solidFill>
                  <a:schemeClr val="bg1"/>
                </a:solidFill>
                <a:latin typeface="HP001 4 hàng" panose="020B0603050302020204" pitchFamily="34" charset="-93"/>
              </a:rPr>
              <a:t>Tiếng</a:t>
            </a:r>
            <a:r>
              <a:rPr lang="en-US" sz="3428" b="1">
                <a:solidFill>
                  <a:schemeClr val="bg1"/>
                </a:solidFill>
                <a:latin typeface="HP001 4 hàng" panose="020B0603050302020204" pitchFamily="34" charset="-93"/>
              </a:rPr>
              <a:t> </a:t>
            </a:r>
            <a:r>
              <a:rPr lang="en-US" sz="3428" b="1" err="1">
                <a:solidFill>
                  <a:schemeClr val="bg1"/>
                </a:solidFill>
                <a:latin typeface="HP001 4 hàng" panose="020B0603050302020204" pitchFamily="34" charset="-93"/>
              </a:rPr>
              <a:t>Việt</a:t>
            </a:r>
            <a:endParaRPr lang="en-US" sz="3428" b="1">
              <a:solidFill>
                <a:schemeClr val="bg1"/>
              </a:solidFill>
              <a:latin typeface="HP001 4 hàng" panose="020B0603050302020204" pitchFamily="34" charset="-93"/>
            </a:endParaRPr>
          </a:p>
          <a:p>
            <a:pPr algn="ctr"/>
            <a:endParaRPr lang="vi-VN" sz="3428" b="1">
              <a:solidFill>
                <a:schemeClr val="bg1"/>
              </a:solidFill>
              <a:latin typeface="HP001 4 hàng" panose="020B0603050302020204" pitchFamily="34" charset="-93"/>
            </a:endParaRPr>
          </a:p>
        </p:txBody>
      </p:sp>
      <p:sp>
        <p:nvSpPr>
          <p:cNvPr id="21" name="TextBox 20"/>
          <p:cNvSpPr txBox="1"/>
          <p:nvPr/>
        </p:nvSpPr>
        <p:spPr>
          <a:xfrm>
            <a:off x="944893" y="3174787"/>
            <a:ext cx="10157647" cy="619850"/>
          </a:xfrm>
          <a:prstGeom prst="rect">
            <a:avLst/>
          </a:prstGeom>
          <a:noFill/>
        </p:spPr>
        <p:txBody>
          <a:bodyPr wrap="square" rtlCol="0">
            <a:spAutoFit/>
          </a:bodyPr>
          <a:lstStyle/>
          <a:p>
            <a:pPr algn="ctr"/>
            <a:r>
              <a:rPr lang="en-US" sz="3428" b="1" err="1">
                <a:solidFill>
                  <a:srgbClr val="FFFF00"/>
                </a:solidFill>
                <a:latin typeface="HP001 4 hàng" panose="020B0603050302020204" pitchFamily="34" charset="-93"/>
              </a:rPr>
              <a:t>Đọc</a:t>
            </a:r>
            <a:r>
              <a:rPr lang="en-US" sz="3428" b="1">
                <a:solidFill>
                  <a:srgbClr val="FFFF00"/>
                </a:solidFill>
                <a:latin typeface="HP001 4 hàng" panose="020B0603050302020204" pitchFamily="34" charset="-93"/>
              </a:rPr>
              <a:t> </a:t>
            </a:r>
            <a:r>
              <a:rPr lang="en-US" sz="3428" b="1" err="1">
                <a:solidFill>
                  <a:srgbClr val="FFFF00"/>
                </a:solidFill>
                <a:latin typeface="HP001 4 hàng" panose="020B0603050302020204" pitchFamily="34" charset="-93"/>
              </a:rPr>
              <a:t>mở</a:t>
            </a:r>
            <a:r>
              <a:rPr lang="en-US" sz="3428" b="1">
                <a:solidFill>
                  <a:srgbClr val="FFFF00"/>
                </a:solidFill>
                <a:latin typeface="HP001 4 hàng" panose="020B0603050302020204" pitchFamily="34" charset="-93"/>
              </a:rPr>
              <a:t> </a:t>
            </a:r>
            <a:r>
              <a:rPr lang="en-US" sz="3428" b="1" err="1">
                <a:solidFill>
                  <a:srgbClr val="FFFF00"/>
                </a:solidFill>
                <a:latin typeface="HP001 4 hàng" panose="020B0603050302020204" pitchFamily="34" charset="-93"/>
              </a:rPr>
              <a:t>rộng</a:t>
            </a:r>
            <a:endParaRPr lang="en-US" sz="3428" b="1">
              <a:solidFill>
                <a:srgbClr val="FFFF00"/>
              </a:solidFill>
              <a:latin typeface="HP001 4 hàng" panose="020B0603050302020204" pitchFamily="34" charset="-93"/>
            </a:endParaRPr>
          </a:p>
        </p:txBody>
      </p:sp>
      <p:grpSp>
        <p:nvGrpSpPr>
          <p:cNvPr id="5" name="Group 4"/>
          <p:cNvGrpSpPr/>
          <p:nvPr/>
        </p:nvGrpSpPr>
        <p:grpSpPr>
          <a:xfrm>
            <a:off x="4677356" y="4023952"/>
            <a:ext cx="2975313" cy="2604735"/>
            <a:chOff x="155575" y="1289714"/>
            <a:chExt cx="4965065" cy="6984800"/>
          </a:xfrm>
        </p:grpSpPr>
        <p:pic>
          <p:nvPicPr>
            <p:cNvPr id="1030" name="Picture 6" descr="World Reading Day PNG, Vector, PSD, and Clipart With Transparent Background  for Free Download | Pngtre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75" b="99112" l="5833" r="98250"/>
                      </a14:imgEffect>
                    </a14:imgLayer>
                  </a14:imgProps>
                </a:ext>
                <a:ext uri="{28A0092B-C50C-407E-A947-70E740481C1C}">
                  <a14:useLocalDpi xmlns:a14="http://schemas.microsoft.com/office/drawing/2010/main" val="0"/>
                </a:ext>
              </a:extLst>
            </a:blip>
            <a:srcRect/>
            <a:stretch>
              <a:fillRect/>
            </a:stretch>
          </p:blipFill>
          <p:spPr bwMode="auto">
            <a:xfrm>
              <a:off x="155575" y="1289714"/>
              <a:ext cx="4965065" cy="65207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9856" y="4843561"/>
              <a:ext cx="3248027" cy="3430953"/>
            </a:xfrm>
            <a:prstGeom prst="rect">
              <a:avLst/>
            </a:prstGeom>
            <a:noFill/>
          </p:spPr>
          <p:txBody>
            <a:bodyPr wrap="square" rtlCol="0">
              <a:spAutoFit/>
            </a:bodyPr>
            <a:lstStyle/>
            <a:p>
              <a:pPr marL="742950" indent="-742950">
                <a:buAutoNum type="alphaUcPeriod" startAt="20"/>
              </a:pPr>
              <a:r>
                <a:rPr lang="en-US" sz="3857" b="1">
                  <a:solidFill>
                    <a:srgbClr val="FF0000"/>
                  </a:solidFill>
                  <a:latin typeface="Times New Roman" panose="02020603050405020304" pitchFamily="18" charset="0"/>
                  <a:cs typeface="Times New Roman" panose="02020603050405020304" pitchFamily="18" charset="0"/>
                </a:rPr>
                <a:t>90</a:t>
              </a:r>
            </a:p>
            <a:p>
              <a:pPr marL="742950" indent="-742950">
                <a:buAutoNum type="alphaUcPeriod" startAt="20"/>
              </a:pPr>
              <a:endParaRPr lang="en-US" sz="3857" b="1">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0221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E33FA8-445A-4CE2-BF79-385F6ABE41A3}"/>
              </a:ext>
            </a:extLst>
          </p:cNvPr>
          <p:cNvSpPr txBox="1"/>
          <p:nvPr/>
        </p:nvSpPr>
        <p:spPr>
          <a:xfrm>
            <a:off x="1426645" y="950850"/>
            <a:ext cx="4438965" cy="2308324"/>
          </a:xfrm>
          <a:prstGeom prst="rect">
            <a:avLst/>
          </a:prstGeom>
          <a:noFill/>
        </p:spPr>
        <p:txBody>
          <a:bodyPr wrap="square" rtlCol="0">
            <a:spAutoFit/>
          </a:bodyPr>
          <a:lstStyle/>
          <a:p>
            <a:pPr algn="just">
              <a:lnSpc>
                <a:spcPct val="150000"/>
              </a:lnSpc>
              <a:spcBef>
                <a:spcPts val="133"/>
              </a:spcBef>
              <a:spcAft>
                <a:spcPts val="133"/>
              </a:spcAft>
            </a:pPr>
            <a:r>
              <a:rPr lang="vi-VN" sz="2400" b="1">
                <a:solidFill>
                  <a:srgbClr val="17479D"/>
                </a:solidFill>
                <a:latin typeface="Times New Roman" panose="02020603050405020304" pitchFamily="18" charset="0"/>
                <a:cs typeface="Times New Roman" panose="02020603050405020304" pitchFamily="18" charset="0"/>
              </a:rPr>
              <a:t>1. </a:t>
            </a:r>
            <a:r>
              <a:rPr lang="vi-VN" sz="2400">
                <a:latin typeface="Times New Roman" panose="02020603050405020304" pitchFamily="18" charset="0"/>
                <a:cs typeface="Times New Roman" panose="02020603050405020304" pitchFamily="18" charset="0"/>
              </a:rPr>
              <a:t>Tìm đọc </a:t>
            </a:r>
            <a:r>
              <a:rPr lang="en-US" sz="2400" err="1">
                <a:latin typeface="Times New Roman" panose="02020603050405020304" pitchFamily="18" charset="0"/>
                <a:cs typeface="Times New Roman" panose="02020603050405020304" pitchFamily="18" charset="0"/>
              </a:rPr>
              <a:t>sách</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báo</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hoặc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bản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hướng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dẫn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sử</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dụng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một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đồ</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dùng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trong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gia</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đình</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ti</a:t>
            </a:r>
            <a:r>
              <a:rPr lang="en-US" sz="2400">
                <a:latin typeface="Times New Roman" panose="02020603050405020304" pitchFamily="18" charset="0"/>
                <a:cs typeface="Times New Roman" panose="02020603050405020304" pitchFamily="18" charset="0"/>
              </a:rPr>
              <a:t> vi, </a:t>
            </a:r>
            <a:r>
              <a:rPr lang="en-US" sz="2400" err="1">
                <a:latin typeface="Times New Roman" panose="02020603050405020304" pitchFamily="18" charset="0"/>
                <a:cs typeface="Times New Roman" panose="02020603050405020304" pitchFamily="18" charset="0"/>
              </a:rPr>
              <a:t>máy</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tính</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điện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thoại</a:t>
            </a:r>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AC67835-1799-4BA5-84C8-73C0A272108C}"/>
              </a:ext>
            </a:extLst>
          </p:cNvPr>
          <p:cNvSpPr txBox="1"/>
          <p:nvPr/>
        </p:nvSpPr>
        <p:spPr>
          <a:xfrm>
            <a:off x="1394483" y="3699835"/>
            <a:ext cx="4471125" cy="1133965"/>
          </a:xfrm>
          <a:prstGeom prst="rect">
            <a:avLst/>
          </a:prstGeom>
          <a:noFill/>
        </p:spPr>
        <p:txBody>
          <a:bodyPr wrap="square" rtlCol="0">
            <a:spAutoFit/>
          </a:bodyPr>
          <a:lstStyle/>
          <a:p>
            <a:pPr algn="just">
              <a:lnSpc>
                <a:spcPct val="150000"/>
              </a:lnSpc>
            </a:pPr>
            <a:r>
              <a:rPr lang="vi-VN" sz="2400" b="1">
                <a:solidFill>
                  <a:srgbClr val="17479D"/>
                </a:solidFill>
                <a:latin typeface="Times New Roman" panose="02020603050405020304" pitchFamily="18" charset="0"/>
                <a:cs typeface="Times New Roman" panose="02020603050405020304" pitchFamily="18" charset="0"/>
              </a:rPr>
              <a:t>2. </a:t>
            </a:r>
            <a:r>
              <a:rPr lang="en-US" sz="2400" err="1">
                <a:latin typeface="Times New Roman" panose="02020603050405020304" pitchFamily="18" charset="0"/>
                <a:cs typeface="Times New Roman" panose="02020603050405020304" pitchFamily="18" charset="0"/>
              </a:rPr>
              <a:t>Trao</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đổi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với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các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bạn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một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số</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điều</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em</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mới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đọc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được</a:t>
            </a:r>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BA89AAF-E7D9-47F0-BBA0-2A61FFCAB29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865608" y="2189483"/>
            <a:ext cx="3681083" cy="2032264"/>
          </a:xfrm>
          <a:prstGeom prst="rect">
            <a:avLst/>
          </a:prstGeom>
        </p:spPr>
      </p:pic>
    </p:spTree>
    <p:extLst>
      <p:ext uri="{BB962C8B-B14F-4D97-AF65-F5344CB8AC3E}">
        <p14:creationId xmlns:p14="http://schemas.microsoft.com/office/powerpoint/2010/main" val="399822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88307" y="761557"/>
            <a:ext cx="7643522" cy="5265876"/>
          </a:xfrm>
          <a:prstGeom prst="rect">
            <a:avLst/>
          </a:prstGeom>
        </p:spPr>
      </p:pic>
    </p:spTree>
    <p:extLst>
      <p:ext uri="{BB962C8B-B14F-4D97-AF65-F5344CB8AC3E}">
        <p14:creationId xmlns:p14="http://schemas.microsoft.com/office/powerpoint/2010/main" val="25334125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CD393D09-7DED-43A7-B61B-6C221783B4E3}">
  <ds:schemaRefs>
    <ds:schemaRef ds:uri="http://schemas.microsoft.com/sharepoint/v3/contenttype/forms"/>
  </ds:schemaRefs>
</ds:datastoreItem>
</file>

<file path=customXml/itemProps2.xml><?xml version="1.0" encoding="utf-8"?>
<ds:datastoreItem xmlns:ds="http://schemas.openxmlformats.org/officeDocument/2006/customXml" ds:itemID="{92A4CF5A-536C-428D-B539-7966D07D1037}"/>
</file>

<file path=customXml/itemProps3.xml><?xml version="1.0" encoding="utf-8"?>
<ds:datastoreItem xmlns:ds="http://schemas.openxmlformats.org/officeDocument/2006/customXml" ds:itemID="{D2106A14-A8CF-45EB-96EE-9DBE0652EF2D}">
  <ds:schemaRefs>
    <ds:schemaRef ds:uri="04428cd5-0689-4562-8eaa-c57d4739e61c"/>
    <ds:schemaRef ds:uri="aa3bae8b-93bb-44fa-b79c-ae2e3c4b5ff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2</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revision>1</cp:revision>
  <dcterms:created xsi:type="dcterms:W3CDTF">2022-03-30T09:43:45Z</dcterms:created>
  <dcterms:modified xsi:type="dcterms:W3CDTF">2023-02-21T09:04:25Z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