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98" r:id="rId3"/>
  </p:sldMasterIdLst>
  <p:sldIdLst>
    <p:sldId id="325" r:id="rId4"/>
    <p:sldId id="326" r:id="rId5"/>
    <p:sldId id="292" r:id="rId6"/>
    <p:sldId id="327" r:id="rId7"/>
    <p:sldId id="328" r:id="rId8"/>
    <p:sldId id="329" r:id="rId9"/>
    <p:sldId id="330" r:id="rId10"/>
    <p:sldId id="331" r:id="rId11"/>
    <p:sldId id="332" r:id="rId12"/>
    <p:sldId id="319" r:id="rId13"/>
    <p:sldId id="333" r:id="rId14"/>
    <p:sldId id="298" r:id="rId15"/>
    <p:sldId id="33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06" autoAdjust="0"/>
    <p:restoredTop sz="94660"/>
  </p:normalViewPr>
  <p:slideViewPr>
    <p:cSldViewPr snapToGrid="0">
      <p:cViewPr varScale="1">
        <p:scale>
          <a:sx n="72" d="100"/>
          <a:sy n="72" d="100"/>
        </p:scale>
        <p:origin x="4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customXml" Target="../customXml/item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4.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1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gif"/><Relationship Id="rId7" Type="http://schemas.openxmlformats.org/officeDocument/2006/relationships/image" Target="../media/image24.gif"/><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gif"/><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8.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4.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4.xml"/><Relationship Id="rId5" Type="http://schemas.openxmlformats.org/officeDocument/2006/relationships/image" Target="../media/image1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401568" y="-215466"/>
            <a:ext cx="8193023" cy="7457513"/>
          </a:xfrm>
          <a:prstGeom prst="rect">
            <a:avLst/>
          </a:prstGeom>
        </p:spPr>
      </p:pic>
      <p:sp>
        <p:nvSpPr>
          <p:cNvPr id="8" name="TextBox 7"/>
          <p:cNvSpPr txBox="1"/>
          <p:nvPr/>
        </p:nvSpPr>
        <p:spPr>
          <a:xfrm>
            <a:off x="5588624" y="1665206"/>
            <a:ext cx="4112242" cy="4401205"/>
          </a:xfrm>
          <a:prstGeom prst="rect">
            <a:avLst/>
          </a:prstGeom>
          <a:noFill/>
        </p:spPr>
        <p:txBody>
          <a:bodyPr wrap="square" rtlCol="0">
            <a:spAutoFit/>
          </a:bodyPr>
          <a:lstStyle/>
          <a:p>
            <a:pPr algn="ctr"/>
            <a:r>
              <a:rPr lang="en-US" sz="7000" dirty="0">
                <a:solidFill>
                  <a:srgbClr val="00B050"/>
                </a:solidFill>
                <a:latin typeface="Sigmar One" panose="00000500000000000000" pitchFamily="2" charset="0"/>
              </a:rPr>
              <a:t>LUYÊN VIẾT ĐOẠN VĂN</a:t>
            </a:r>
          </a:p>
        </p:txBody>
      </p:sp>
      <p:pic>
        <p:nvPicPr>
          <p:cNvPr id="11" name="Picture 10"/>
          <p:cNvPicPr>
            <a:picLocks noChangeAspect="1"/>
          </p:cNvPicPr>
          <p:nvPr/>
        </p:nvPicPr>
        <p:blipFill>
          <a:blip r:embed="rId5"/>
          <a:stretch>
            <a:fillRect/>
          </a:stretch>
        </p:blipFill>
        <p:spPr>
          <a:xfrm>
            <a:off x="10148935" y="4447808"/>
            <a:ext cx="2371075" cy="2274390"/>
          </a:xfrm>
          <a:prstGeom prst="rect">
            <a:avLst/>
          </a:prstGeom>
        </p:spPr>
      </p:pic>
      <p:pic>
        <p:nvPicPr>
          <p:cNvPr id="6" name="Picture 5">
            <a:extLst>
              <a:ext uri="{FF2B5EF4-FFF2-40B4-BE49-F238E27FC236}">
                <a16:creationId xmlns:a16="http://schemas.microsoft.com/office/drawing/2014/main" id="{EBBF361E-F561-9F7D-45A5-664B39FAA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009420"/>
            <a:ext cx="4547257" cy="5712778"/>
          </a:xfrm>
          <a:prstGeom prst="rect">
            <a:avLst/>
          </a:prstGeom>
        </p:spPr>
      </p:pic>
    </p:spTree>
    <p:extLst>
      <p:ext uri="{BB962C8B-B14F-4D97-AF65-F5344CB8AC3E}">
        <p14:creationId xmlns:p14="http://schemas.microsoft.com/office/powerpoint/2010/main" val="4039314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387969" y="-153909"/>
            <a:ext cx="8288215" cy="6443318"/>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5853694" y="1704821"/>
            <a:ext cx="4071948" cy="2800767"/>
          </a:xfrm>
          <a:prstGeom prst="rect">
            <a:avLst/>
          </a:prstGeom>
          <a:noFill/>
        </p:spPr>
        <p:txBody>
          <a:bodyPr wrap="none" rtlCol="0">
            <a:spAutoFit/>
          </a:bodyPr>
          <a:lstStyle/>
          <a:p>
            <a:pPr algn="ctr"/>
            <a:r>
              <a:rPr lang="en-US" sz="8800" dirty="0">
                <a:solidFill>
                  <a:srgbClr val="92D050"/>
                </a:solidFill>
                <a:latin typeface="Sigmar One" panose="00000500000000000000" pitchFamily="2" charset="0"/>
              </a:rPr>
              <a:t>VẬN </a:t>
            </a:r>
          </a:p>
          <a:p>
            <a:pPr algn="ctr"/>
            <a:r>
              <a:rPr lang="en-US" sz="8800" dirty="0">
                <a:solidFill>
                  <a:srgbClr val="92D050"/>
                </a:solidFill>
                <a:latin typeface="Sigmar One" panose="00000500000000000000" pitchFamily="2" charset="0"/>
              </a:rPr>
              <a:t>DỤNG</a:t>
            </a:r>
          </a:p>
        </p:txBody>
      </p:sp>
      <p:pic>
        <p:nvPicPr>
          <p:cNvPr id="11" name="Picture 10"/>
          <p:cNvPicPr>
            <a:picLocks noChangeAspect="1"/>
          </p:cNvPicPr>
          <p:nvPr/>
        </p:nvPicPr>
        <p:blipFill>
          <a:blip r:embed="rId7"/>
          <a:stretch>
            <a:fillRect/>
          </a:stretch>
        </p:blipFill>
        <p:spPr>
          <a:xfrm>
            <a:off x="9480014" y="3846315"/>
            <a:ext cx="3139712" cy="3011685"/>
          </a:xfrm>
          <a:prstGeom prst="rect">
            <a:avLst/>
          </a:prstGeom>
        </p:spPr>
      </p:pic>
    </p:spTree>
    <p:extLst>
      <p:ext uri="{BB962C8B-B14F-4D97-AF65-F5344CB8AC3E}">
        <p14:creationId xmlns:p14="http://schemas.microsoft.com/office/powerpoint/2010/main" val="1791523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2115" y="257104"/>
            <a:ext cx="10906405" cy="1535120"/>
            <a:chOff x="1061978" y="188231"/>
            <a:chExt cx="11090620" cy="160173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061978" y="188231"/>
              <a:ext cx="11090620" cy="1601738"/>
            </a:xfrm>
            <a:prstGeom prst="rect">
              <a:avLst/>
            </a:prstGeom>
          </p:spPr>
        </p:pic>
        <p:sp>
          <p:nvSpPr>
            <p:cNvPr id="2" name="Rectangle 1"/>
            <p:cNvSpPr/>
            <p:nvPr/>
          </p:nvSpPr>
          <p:spPr>
            <a:xfrm>
              <a:off x="1865367" y="416770"/>
              <a:ext cx="9591937" cy="1123964"/>
            </a:xfrm>
            <a:prstGeom prst="rect">
              <a:avLst/>
            </a:prstGeom>
          </p:spPr>
          <p:txBody>
            <a:bodyPr wrap="square">
              <a:spAutoFit/>
            </a:bodyPr>
            <a:lstStyle/>
            <a:p>
              <a:pPr lvl="0" algn="just"/>
              <a:r>
                <a:rPr lang="vi-VN" sz="3200" b="1" dirty="0">
                  <a:solidFill>
                    <a:srgbClr val="000000"/>
                  </a:solidFill>
                  <a:latin typeface="Nunito Black" pitchFamily="2" charset="0"/>
                </a:rPr>
                <a:t>Vẽ ngôi nhà em yêu thích. Viết 2 - 3 câu giới thiệu bức tranh của em.</a:t>
              </a:r>
              <a:endParaRPr lang="vi-VN" sz="3200" dirty="0">
                <a:solidFill>
                  <a:srgbClr val="000000"/>
                </a:solidFill>
                <a:latin typeface="Nunito Black" pitchFamily="2" charset="0"/>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52" b="100000" l="0" r="100000">
                        <a14:foregroundMark x1="15289" y1="6525" x2="21178" y2="13202"/>
                        <a14:foregroundMark x1="48698" y1="9256" x2="60023" y2="18361"/>
                        <a14:foregroundMark x1="77576" y1="12291" x2="86410" y2="35964"/>
                        <a14:foregroundMark x1="53114" y1="45068" x2="62741" y2="56601"/>
                        <a14:foregroundMark x1="15062" y1="67527" x2="23103" y2="74507"/>
                        <a14:foregroundMark x1="23103" y1="67678" x2="26274" y2="84067"/>
                        <a14:foregroundMark x1="56852" y1="42489" x2="59570" y2="48407"/>
                        <a14:foregroundMark x1="27520" y1="64492" x2="27973" y2="89074"/>
                        <a14:foregroundMark x1="23783" y1="89530" x2="22424" y2="99090"/>
                        <a14:foregroundMark x1="11212" y1="63885" x2="11212" y2="84977"/>
                        <a14:foregroundMark x1="21744" y1="91199" x2="10306" y2="98634"/>
                        <a14:foregroundMark x1="20385" y1="90895" x2="8494" y2="98634"/>
                        <a14:foregroundMark x1="76897" y1="20182" x2="80294" y2="31563"/>
                        <a14:foregroundMark x1="86750" y1="10015" x2="93205" y2="20182"/>
                      </a14:backgroundRemoval>
                    </a14:imgEffect>
                  </a14:imgLayer>
                </a14:imgProps>
              </a:ext>
            </a:extLst>
          </a:blip>
          <a:stretch>
            <a:fillRect/>
          </a:stretch>
        </p:blipFill>
        <p:spPr>
          <a:xfrm>
            <a:off x="7626097" y="2788920"/>
            <a:ext cx="4381600" cy="3792153"/>
          </a:xfrm>
          <a:prstGeom prst="rect">
            <a:avLst/>
          </a:prstGeom>
        </p:spPr>
      </p:pic>
      <p:sp>
        <p:nvSpPr>
          <p:cNvPr id="8" name="Rounded Rectangle 7"/>
          <p:cNvSpPr/>
          <p:nvPr/>
        </p:nvSpPr>
        <p:spPr>
          <a:xfrm>
            <a:off x="2374062" y="2011258"/>
            <a:ext cx="5252035" cy="2826306"/>
          </a:xfrm>
          <a:prstGeom prst="roundRect">
            <a:avLst/>
          </a:prstGeom>
          <a:noFill/>
          <a:ln w="38100">
            <a:solidFill>
              <a:srgbClr val="00B0F0"/>
            </a:solidFill>
          </a:ln>
        </p:spPr>
        <p:txBody>
          <a:bodyPr wrap="square">
            <a:spAutoFit/>
          </a:bodyPr>
          <a:lstStyle/>
          <a:p>
            <a:pPr algn="just" eaLnBrk="0" fontAlgn="base" hangingPunct="0">
              <a:spcBef>
                <a:spcPct val="0"/>
              </a:spcBef>
              <a:spcAft>
                <a:spcPct val="0"/>
              </a:spcAft>
            </a:pP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Đây</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là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ngôi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mà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em</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yêu</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thích</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Ngôi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đơn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giản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nhưng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ấm</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cúng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Hàng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ngày</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được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đón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ánh</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nắng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mặc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trời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rực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rỡ</a:t>
            </a:r>
            <a:r>
              <a:rPr lang="en-US" altLang="en-US" sz="3200" b="1" dirty="0">
                <a:solidFill>
                  <a:srgbClr val="002060"/>
                </a:solidFill>
                <a:latin typeface="Cambria" panose="02040503050406030204" pitchFamily="18" charset="0"/>
                <a:ea typeface="Cambria" panose="02040503050406030204" pitchFamily="18" charset="0"/>
              </a:rPr>
              <a:t>.</a:t>
            </a: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4167" b="97667" l="19500" r="79250"/>
                    </a14:imgEffect>
                  </a14:imgLayer>
                </a14:imgProps>
              </a:ext>
            </a:extLst>
          </a:blip>
          <a:stretch>
            <a:fillRect/>
          </a:stretch>
        </p:blipFill>
        <p:spPr>
          <a:xfrm>
            <a:off x="-529069" y="2788920"/>
            <a:ext cx="3892737" cy="3892737"/>
          </a:xfrm>
          <a:prstGeom prst="rect">
            <a:avLst/>
          </a:prstGeom>
        </p:spPr>
      </p:pic>
    </p:spTree>
    <p:extLst>
      <p:ext uri="{BB962C8B-B14F-4D97-AF65-F5344CB8AC3E}">
        <p14:creationId xmlns:p14="http://schemas.microsoft.com/office/powerpoint/2010/main" val="244160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p:cNvPicPr>
            <a:picLocks noChangeAspect="1"/>
          </p:cNvPicPr>
          <p:nvPr/>
        </p:nvPicPr>
        <p:blipFill>
          <a:blip r:embed="rId4">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p:cNvPicPr>
            <a:picLocks noChangeAspect="1"/>
          </p:cNvPicPr>
          <p:nvPr/>
        </p:nvPicPr>
        <p:blipFill>
          <a:blip r:embed="rId5">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prstClr val="black"/>
                    </a:solidFill>
                    <a:latin typeface="Times New Roman" panose="02020603050405020304" pitchFamily="18" charset="0"/>
                    <a:cs typeface="Times New Roman" panose="02020603050405020304" pitchFamily="18" charset="0"/>
                  </a:rPr>
                  <a:t>CỐ LÊN!</a:t>
                </a:r>
              </a:p>
            </p:txBody>
          </p:sp>
        </p:grpSp>
      </p:grpSp>
      <p:sp>
        <p:nvSpPr>
          <p:cNvPr id="13" name="TextBox 12">
            <a:extLst>
              <a:ext uri="{FF2B5EF4-FFF2-40B4-BE49-F238E27FC236}">
                <a16:creationId xmlns:a16="http://schemas.microsoft.com/office/drawing/2014/main" id="{CB511CE4-D72B-4A67-AC64-409265306DFB}"/>
              </a:ext>
            </a:extLst>
          </p:cNvPr>
          <p:cNvSpPr txBox="1"/>
          <p:nvPr/>
        </p:nvSpPr>
        <p:spPr>
          <a:xfrm>
            <a:off x="1672259" y="995492"/>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600" dirty="0">
                <a:solidFill>
                  <a:srgbClr val="0070C0"/>
                </a:solidFill>
                <a:latin typeface="Sigmar One" panose="00000500000000000000" pitchFamily="2" charset="0"/>
                <a:ea typeface="+mj-ea"/>
                <a:cs typeface="+mj-cs"/>
              </a:rPr>
              <a:t>CỦNG CỐ, DẶN DÒ</a:t>
            </a:r>
          </a:p>
        </p:txBody>
      </p:sp>
    </p:spTree>
    <p:extLst>
      <p:ext uri="{BB962C8B-B14F-4D97-AF65-F5344CB8AC3E}">
        <p14:creationId xmlns:p14="http://schemas.microsoft.com/office/powerpoint/2010/main" val="3239028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a:solidFill>
                  <a:srgbClr val="0070C0"/>
                </a:solidFill>
                <a:latin typeface="Sigmar One" panose="00000500000000000000" pitchFamily="2" charset="0"/>
              </a:rPr>
              <a:t>HẸN GẶP LẠI CÁC EM</a:t>
            </a:r>
          </a:p>
        </p:txBody>
      </p:sp>
    </p:spTree>
    <p:extLst>
      <p:ext uri="{BB962C8B-B14F-4D97-AF65-F5344CB8AC3E}">
        <p14:creationId xmlns:p14="http://schemas.microsoft.com/office/powerpoint/2010/main" val="4182587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80" y="416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9447042" y="3725902"/>
            <a:ext cx="3142068" cy="3011149"/>
          </a:xfrm>
          <a:prstGeom prst="rect">
            <a:avLst/>
          </a:prstGeom>
        </p:spPr>
      </p:pic>
      <p:pic>
        <p:nvPicPr>
          <p:cNvPr id="5" name="Picture 4"/>
          <p:cNvPicPr>
            <a:picLocks noChangeAspect="1"/>
          </p:cNvPicPr>
          <p:nvPr/>
        </p:nvPicPr>
        <p:blipFill>
          <a:blip r:embed="rId6"/>
          <a:stretch>
            <a:fillRect/>
          </a:stretch>
        </p:blipFill>
        <p:spPr>
          <a:xfrm>
            <a:off x="1160498" y="1037259"/>
            <a:ext cx="9857578" cy="2710145"/>
          </a:xfrm>
          <a:prstGeom prst="rect">
            <a:avLst/>
          </a:prstGeom>
        </p:spPr>
      </p:pic>
      <p:sp>
        <p:nvSpPr>
          <p:cNvPr id="30" name="Rounded Rectangle 29"/>
          <p:cNvSpPr/>
          <p:nvPr/>
        </p:nvSpPr>
        <p:spPr>
          <a:xfrm>
            <a:off x="3730752" y="4828032"/>
            <a:ext cx="3685032" cy="1022006"/>
          </a:xfrm>
          <a:prstGeom prst="round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THẢO</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LUẬN NHÓM</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33" name="Rounded Rectangle 32"/>
          <p:cNvSpPr/>
          <p:nvPr/>
        </p:nvSpPr>
        <p:spPr>
          <a:xfrm>
            <a:off x="1818425" y="3766086"/>
            <a:ext cx="1683727" cy="682150"/>
          </a:xfrm>
          <a:prstGeom prst="roundRect">
            <a:avLst/>
          </a:prstGeom>
          <a:solidFill>
            <a:srgbClr val="CCE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effectLst/>
                <a:uLnTx/>
                <a:uFillTx/>
                <a:latin typeface="Cambria" panose="02040503050406030204" pitchFamily="18" charset="0"/>
                <a:ea typeface="Cambria" panose="02040503050406030204" pitchFamily="18" charset="0"/>
              </a:rPr>
              <a:t> 1</a:t>
            </a:r>
            <a:endPar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34" name="Rounded Rectangle 33"/>
          <p:cNvSpPr/>
          <p:nvPr/>
        </p:nvSpPr>
        <p:spPr>
          <a:xfrm>
            <a:off x="4997774" y="3824907"/>
            <a:ext cx="1683727" cy="682150"/>
          </a:xfrm>
          <a:prstGeom prst="roundRect">
            <a:avLst/>
          </a:prstGeom>
          <a:solidFill>
            <a:srgbClr val="FF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effectLst/>
                <a:uLnTx/>
                <a:uFillTx/>
                <a:latin typeface="Cambria" panose="02040503050406030204" pitchFamily="18" charset="0"/>
                <a:ea typeface="Cambria" panose="02040503050406030204" pitchFamily="18" charset="0"/>
              </a:rPr>
              <a:t> 2</a:t>
            </a:r>
            <a:endPar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35" name="Rounded Rectangle 34"/>
          <p:cNvSpPr/>
          <p:nvPr/>
        </p:nvSpPr>
        <p:spPr>
          <a:xfrm>
            <a:off x="8177123" y="3824907"/>
            <a:ext cx="1683727" cy="682150"/>
          </a:xfrm>
          <a:prstGeom prst="roundRect">
            <a:avLst/>
          </a:prstGeom>
          <a:solidFill>
            <a:srgbClr val="FFFF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effectLst/>
                <a:uLnTx/>
                <a:uFillTx/>
                <a:latin typeface="Cambria" panose="02040503050406030204" pitchFamily="18" charset="0"/>
                <a:ea typeface="Cambria" panose="02040503050406030204" pitchFamily="18" charset="0"/>
              </a:rPr>
              <a:t> 3</a:t>
            </a:r>
            <a:endPar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540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6"/>
          <a:stretch>
            <a:fillRect/>
          </a:stretch>
        </p:blipFill>
        <p:spPr>
          <a:xfrm>
            <a:off x="636520" y="1077398"/>
            <a:ext cx="3432561" cy="2629400"/>
          </a:xfrm>
          <a:prstGeom prst="rect">
            <a:avLst/>
          </a:prstGeom>
        </p:spPr>
      </p:pic>
      <p:grpSp>
        <p:nvGrpSpPr>
          <p:cNvPr id="15" name="Group 14"/>
          <p:cNvGrpSpPr/>
          <p:nvPr/>
        </p:nvGrpSpPr>
        <p:grpSpPr>
          <a:xfrm>
            <a:off x="1609148" y="3706798"/>
            <a:ext cx="9237989" cy="2648504"/>
            <a:chOff x="1654868" y="3706798"/>
            <a:chExt cx="9237989" cy="2648504"/>
          </a:xfrm>
        </p:grpSpPr>
        <p:sp>
          <p:nvSpPr>
            <p:cNvPr id="14" name="Rounded Rectangle 13"/>
            <p:cNvSpPr/>
            <p:nvPr/>
          </p:nvSpPr>
          <p:spPr>
            <a:xfrm>
              <a:off x="1654868" y="3706798"/>
              <a:ext cx="8703398" cy="2648504"/>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654868" y="3839277"/>
              <a:ext cx="9237989" cy="2246769"/>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1</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sàn</a:t>
              </a:r>
              <a:endParaRPr lang="en-US" altLang="en-US" sz="2800" b="1" dirty="0">
                <a:solidFill>
                  <a:srgbClr val="002060"/>
                </a:solidFill>
                <a:latin typeface="Cambria" panose="02040503050406030204" pitchFamily="18" charset="0"/>
                <a:ea typeface="Cambria" panose="02040503050406030204" pitchFamily="18" charset="0"/>
              </a:endParaRP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bằng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gỗ</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tre</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nứa</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Xung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quanh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đồi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trập</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trùng</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người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sống</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vùng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454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675784" y="972296"/>
            <a:ext cx="3164696" cy="2518452"/>
          </a:xfrm>
          <a:prstGeom prst="rect">
            <a:avLst/>
          </a:prstGeom>
        </p:spPr>
      </p:pic>
      <p:grpSp>
        <p:nvGrpSpPr>
          <p:cNvPr id="7" name="Group 6"/>
          <p:cNvGrpSpPr/>
          <p:nvPr/>
        </p:nvGrpSpPr>
        <p:grpSpPr>
          <a:xfrm>
            <a:off x="841248" y="3604237"/>
            <a:ext cx="10268712" cy="2580882"/>
            <a:chOff x="841248" y="3604237"/>
            <a:chExt cx="10268712" cy="2580882"/>
          </a:xfrm>
        </p:grpSpPr>
        <p:sp>
          <p:nvSpPr>
            <p:cNvPr id="14" name="Rounded Rectangle 13"/>
            <p:cNvSpPr/>
            <p:nvPr/>
          </p:nvSpPr>
          <p:spPr>
            <a:xfrm>
              <a:off x="841248" y="3635930"/>
              <a:ext cx="10122407" cy="254918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3720" y="3604237"/>
              <a:ext cx="10116240" cy="2523768"/>
            </a:xfrm>
            <a:prstGeom prst="rect">
              <a:avLst/>
            </a:prstGeom>
          </p:spPr>
          <p:txBody>
            <a:bodyPr wrap="square">
              <a:spAutoFit/>
            </a:bodyPr>
            <a:lstStyle/>
            <a:p>
              <a:pPr lvl="0" eaLnBrk="0" fontAlgn="base" hangingPunct="0">
                <a:spcBef>
                  <a:spcPct val="0"/>
                </a:spcBef>
                <a:spcAft>
                  <a:spcPct val="0"/>
                </a:spcAft>
              </a:pPr>
              <a:r>
                <a:rPr kumimoji="0" lang="en-US" altLang="en-US" sz="2800" b="1" i="0" u="sng" strike="noStrike" cap="none" normalizeH="0" baseline="0" dirty="0" err="1">
                  <a:ln>
                    <a:noFill/>
                  </a:ln>
                  <a:solidFill>
                    <a:srgbClr val="FF0000"/>
                  </a:solidFill>
                  <a:effectLst/>
                  <a:latin typeface="Cambria" panose="02040503050406030204" pitchFamily="18" charset="0"/>
                  <a:ea typeface="Cambria" panose="02040503050406030204" pitchFamily="18" charset="0"/>
                </a:rPr>
                <a:t>Tranh</a:t>
              </a:r>
              <a:r>
                <a:rPr kumimoji="0" lang="en-US" altLang="en-US" sz="2800" b="1" i="0" u="sng" strike="noStrike" cap="none" normalizeH="0" baseline="0" dirty="0">
                  <a:ln>
                    <a:noFill/>
                  </a:ln>
                  <a:solidFill>
                    <a:srgbClr val="FF0000"/>
                  </a:solidFill>
                  <a:effectLst/>
                  <a:latin typeface="Cambria" panose="02040503050406030204" pitchFamily="18" charset="0"/>
                  <a:ea typeface="Cambria" panose="02040503050406030204" pitchFamily="18" charset="0"/>
                </a:rPr>
                <a:t> 2:</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trong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cấp</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ở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vùng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nông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thôn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sơn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tường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màu</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vàng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ngói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đỏ</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Xung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quanh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cây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cối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vườn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về</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này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cảm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giác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dị</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yên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6"/>
          <a:stretch>
            <a:fillRect/>
          </a:stretch>
        </p:blipFill>
        <p:spPr>
          <a:xfrm>
            <a:off x="10465897" y="5011303"/>
            <a:ext cx="1885679" cy="1807109"/>
          </a:xfrm>
          <a:prstGeom prst="rect">
            <a:avLst/>
          </a:prstGeom>
        </p:spPr>
      </p:pic>
    </p:spTree>
    <p:extLst>
      <p:ext uri="{BB962C8B-B14F-4D97-AF65-F5344CB8AC3E}">
        <p14:creationId xmlns:p14="http://schemas.microsoft.com/office/powerpoint/2010/main" val="368861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6"/>
          <a:stretch>
            <a:fillRect/>
          </a:stretch>
        </p:blipFill>
        <p:spPr>
          <a:xfrm>
            <a:off x="466344" y="948402"/>
            <a:ext cx="3566159" cy="2758396"/>
          </a:xfrm>
          <a:prstGeom prst="rect">
            <a:avLst/>
          </a:prstGeom>
        </p:spPr>
      </p:pic>
      <p:grpSp>
        <p:nvGrpSpPr>
          <p:cNvPr id="7" name="Group 6"/>
          <p:cNvGrpSpPr/>
          <p:nvPr/>
        </p:nvGrpSpPr>
        <p:grpSpPr>
          <a:xfrm>
            <a:off x="1487937" y="3650520"/>
            <a:ext cx="9018518" cy="2704782"/>
            <a:chOff x="1487937" y="3650520"/>
            <a:chExt cx="9018518" cy="2704782"/>
          </a:xfrm>
        </p:grpSpPr>
        <p:sp>
          <p:nvSpPr>
            <p:cNvPr id="14" name="Rounded Rectangle 13"/>
            <p:cNvSpPr/>
            <p:nvPr/>
          </p:nvSpPr>
          <p:spPr>
            <a:xfrm>
              <a:off x="1487937" y="3706798"/>
              <a:ext cx="9018517" cy="2648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97152" y="3650520"/>
              <a:ext cx="8909303" cy="2677656"/>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3:</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thành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phố</a:t>
              </a:r>
              <a:endParaRPr lang="en-US" altLang="en-US" sz="2800" b="1" dirty="0">
                <a:solidFill>
                  <a:srgbClr val="002060"/>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có</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thiết</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bị</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hiện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đại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như</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a:t>
              </a:r>
              <a:r>
                <a:rPr lang="en-US" altLang="en-US" sz="2800" b="1" dirty="0">
                  <a:solidFill>
                    <a:srgbClr val="002060"/>
                  </a:solidFill>
                  <a:latin typeface="Cambria" panose="02040503050406030204" pitchFamily="18" charset="0"/>
                  <a:ea typeface="Cambria" panose="02040503050406030204" pitchFamily="18" charset="0"/>
                </a:rPr>
                <a:t> vi </a:t>
              </a:r>
              <a:r>
                <a:rPr lang="en-US" altLang="en-US" sz="2800" b="1" dirty="0" err="1">
                  <a:solidFill>
                    <a:srgbClr val="002060"/>
                  </a:solidFill>
                  <a:latin typeface="Cambria" panose="02040503050406030204" pitchFamily="18" charset="0"/>
                  <a:ea typeface="Cambria" panose="02040503050406030204" pitchFamily="18" charset="0"/>
                </a:rPr>
                <a:t>màn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hình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phẳng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điều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hòa</a:t>
              </a:r>
              <a:r>
                <a:rPr lang="en-US" altLang="en-US" sz="28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Tường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sơn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màu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hồng</a:t>
              </a:r>
              <a:r>
                <a:rPr lang="en-US" altLang="en-US" sz="28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này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mang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lại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cho</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em</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cảm</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giác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tiện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nghi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04149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13" name="Rounded Rectangle 12"/>
          <p:cNvSpPr/>
          <p:nvPr/>
        </p:nvSpPr>
        <p:spPr>
          <a:xfrm>
            <a:off x="1563624" y="1038330"/>
            <a:ext cx="9125712" cy="5550456"/>
          </a:xfrm>
          <a:prstGeom prst="roundRect">
            <a:avLst/>
          </a:prstGeom>
          <a:solidFill>
            <a:schemeClr val="bg1"/>
          </a:solidFill>
          <a:ln w="28575">
            <a:solidFill>
              <a:schemeClr val="accent2">
                <a:lumMod val="75000"/>
              </a:schemeClr>
            </a:solidFill>
          </a:ln>
        </p:spPr>
        <p:txBody>
          <a:bodyPr wrap="square">
            <a:spAutoFit/>
          </a:bodyPr>
          <a:lstStyle/>
          <a:p>
            <a:pPr algn="just"/>
            <a:r>
              <a:rPr lang="en-US" sz="4000" dirty="0" err="1">
                <a:solidFill>
                  <a:srgbClr val="FF0000"/>
                </a:solidFill>
                <a:latin typeface="Great Vibes" pitchFamily="2" charset="0"/>
                <a:ea typeface="Cambria" panose="02040503050406030204" pitchFamily="18" charset="0"/>
              </a:rPr>
              <a:t>Gợi</a:t>
            </a:r>
            <a:r>
              <a:rPr lang="en-US" sz="4000" dirty="0">
                <a:solidFill>
                  <a:srgbClr val="FF0000"/>
                </a:solidFill>
                <a:latin typeface="Great Vibes" pitchFamily="2" charset="0"/>
                <a:ea typeface="Cambria" panose="02040503050406030204" pitchFamily="18" charset="0"/>
              </a:rPr>
              <a:t> ý:</a:t>
            </a:r>
            <a:endParaRPr lang="vi-VN" sz="4000" dirty="0">
              <a:solidFill>
                <a:srgbClr val="FF0000"/>
              </a:solidFill>
              <a:latin typeface="Cambria" panose="02040503050406030204" pitchFamily="18" charset="0"/>
              <a:ea typeface="Cambria" panose="02040503050406030204" pitchFamily="18" charset="0"/>
            </a:endParaRPr>
          </a:p>
          <a:p>
            <a:pPr algn="just"/>
            <a:r>
              <a:rPr lang="vi-VN" sz="2800" b="1" dirty="0">
                <a:solidFill>
                  <a:srgbClr val="002060"/>
                </a:solidFill>
                <a:latin typeface="Cambria" panose="02040503050406030204" pitchFamily="18" charset="0"/>
                <a:ea typeface="Cambria" panose="02040503050406030204" pitchFamily="18" charset="0"/>
              </a:rPr>
              <a:t>a. Giới thiệu về ngôi nhà</a:t>
            </a:r>
          </a:p>
          <a:p>
            <a:pPr algn="just"/>
            <a:r>
              <a:rPr lang="vi-VN" sz="2800" b="1" dirty="0">
                <a:solidFill>
                  <a:srgbClr val="002060"/>
                </a:solidFill>
                <a:latin typeface="Cambria" panose="02040503050406030204" pitchFamily="18" charset="0"/>
                <a:ea typeface="Cambria" panose="02040503050406030204" pitchFamily="18" charset="0"/>
              </a:rPr>
              <a:t>- Nhà em ở đâu?</a:t>
            </a:r>
          </a:p>
          <a:p>
            <a:pPr algn="just"/>
            <a:r>
              <a:rPr lang="vi-VN" sz="2800" b="1" dirty="0">
                <a:solidFill>
                  <a:srgbClr val="002060"/>
                </a:solidFill>
                <a:latin typeface="Cambria" panose="02040503050406030204" pitchFamily="18" charset="0"/>
                <a:ea typeface="Cambria" panose="02040503050406030204" pitchFamily="18" charset="0"/>
              </a:rPr>
              <a:t>- Gia đình em ở đó từ khi nào?</a:t>
            </a:r>
          </a:p>
          <a:p>
            <a:pPr algn="just"/>
            <a:r>
              <a:rPr lang="vi-VN" sz="2800" b="1" dirty="0">
                <a:solidFill>
                  <a:srgbClr val="002060"/>
                </a:solidFill>
                <a:latin typeface="Cambria" panose="02040503050406030204" pitchFamily="18" charset="0"/>
                <a:ea typeface="Cambria" panose="02040503050406030204" pitchFamily="18" charset="0"/>
              </a:rPr>
              <a:t>b. Tả bao quát về ngôi nhà</a:t>
            </a:r>
          </a:p>
          <a:p>
            <a:pPr algn="just"/>
            <a:r>
              <a:rPr lang="vi-VN" sz="2800" b="1" dirty="0">
                <a:solidFill>
                  <a:srgbClr val="002060"/>
                </a:solidFill>
                <a:latin typeface="Cambria" panose="02040503050406030204" pitchFamily="18" charset="0"/>
                <a:ea typeface="Cambria" panose="02040503050406030204" pitchFamily="18" charset="0"/>
              </a:rPr>
              <a:t>- Hình dạng</a:t>
            </a:r>
          </a:p>
          <a:p>
            <a:pPr algn="just"/>
            <a:r>
              <a:rPr lang="vi-VN" sz="2800" b="1" dirty="0">
                <a:solidFill>
                  <a:srgbClr val="002060"/>
                </a:solidFill>
                <a:latin typeface="Cambria" panose="02040503050406030204" pitchFamily="18" charset="0"/>
                <a:ea typeface="Cambria" panose="02040503050406030204" pitchFamily="18" charset="0"/>
              </a:rPr>
              <a:t>- Cảnh vật xung quanh</a:t>
            </a:r>
          </a:p>
          <a:p>
            <a:pPr algn="just"/>
            <a:r>
              <a:rPr lang="vi-VN" sz="2800" b="1" dirty="0">
                <a:solidFill>
                  <a:srgbClr val="002060"/>
                </a:solidFill>
                <a:latin typeface="Cambria" panose="02040503050406030204" pitchFamily="18" charset="0"/>
                <a:ea typeface="Cambria" panose="02040503050406030204" pitchFamily="18" charset="0"/>
              </a:rPr>
              <a:t>c. Đặc điểm nổi bật của ngôi nhà</a:t>
            </a:r>
          </a:p>
          <a:p>
            <a:pPr algn="just"/>
            <a:r>
              <a:rPr lang="vi-VN" sz="2800" b="1" dirty="0">
                <a:solidFill>
                  <a:srgbClr val="002060"/>
                </a:solidFill>
                <a:latin typeface="Cambria" panose="02040503050406030204" pitchFamily="18" charset="0"/>
                <a:ea typeface="Cambria" panose="02040503050406030204" pitchFamily="18" charset="0"/>
              </a:rPr>
              <a:t>- Bên ngoài (mái, tường, vách, cửa sổ, cửa ra vào,…)</a:t>
            </a:r>
          </a:p>
          <a:p>
            <a:pPr algn="just"/>
            <a:r>
              <a:rPr lang="vi-VN" sz="2800" b="1" dirty="0">
                <a:solidFill>
                  <a:srgbClr val="002060"/>
                </a:solidFill>
                <a:latin typeface="Cambria" panose="02040503050406030204" pitchFamily="18" charset="0"/>
                <a:ea typeface="Cambria" panose="02040503050406030204" pitchFamily="18" charset="0"/>
              </a:rPr>
              <a:t>- Bên trong (phòng bếp, phòng khách, đồ đạc,…)</a:t>
            </a:r>
          </a:p>
          <a:p>
            <a:pPr algn="just"/>
            <a:r>
              <a:rPr lang="vi-VN" sz="2800" b="1" dirty="0">
                <a:solidFill>
                  <a:srgbClr val="002060"/>
                </a:solidFill>
                <a:latin typeface="Cambria" panose="02040503050406030204" pitchFamily="18" charset="0"/>
                <a:ea typeface="Cambria" panose="02040503050406030204" pitchFamily="18" charset="0"/>
              </a:rPr>
              <a:t>d. Nêu tình cảm của em với ngôi nhà</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9944" b="89869" l="0" r="100000"/>
                    </a14:imgEffect>
                  </a14:imgLayer>
                </a14:imgProps>
              </a:ext>
            </a:extLst>
          </a:blip>
          <a:stretch>
            <a:fillRect/>
          </a:stretch>
        </p:blipFill>
        <p:spPr>
          <a:xfrm>
            <a:off x="6881061" y="-146304"/>
            <a:ext cx="3749040" cy="4995595"/>
          </a:xfrm>
          <a:prstGeom prst="rect">
            <a:avLst/>
          </a:prstGeom>
        </p:spPr>
      </p:pic>
    </p:spTree>
    <p:extLst>
      <p:ext uri="{BB962C8B-B14F-4D97-AF65-F5344CB8AC3E}">
        <p14:creationId xmlns:p14="http://schemas.microsoft.com/office/powerpoint/2010/main" val="110490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06906"/>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1:</a:t>
            </a:r>
            <a:endParaRPr lang="vi-VN" sz="3200" dirty="0">
              <a:solidFill>
                <a:srgbClr val="000000"/>
              </a:solidFill>
              <a:latin typeface="Cambria" panose="02040503050406030204" pitchFamily="18" charset="0"/>
              <a:ea typeface="Cambria" panose="02040503050406030204" pitchFamily="18" charset="0"/>
            </a:endParaRPr>
          </a:p>
          <a:p>
            <a:pPr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Phòng</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ngủ của em và chị gái. Các đồ dùng trong nhà đều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còn rất mới. Trên cùng là tầng thượng có rất nhiều cây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cảnh của bố. Những lúc rảnh rỗi, cả gia đình em lại lên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sân thượng ngồi hóng mát, trò chuyện. Em rất thích ngôi</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 nhà mới của mình.</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90000" l="31250" r="91016">
                        <a14:foregroundMark x1="42891" y1="18194" x2="49141" y2="18194"/>
                        <a14:foregroundMark x1="67578" y1="23889" x2="75781" y2="31389"/>
                        <a14:foregroundMark x1="50781" y1="12639" x2="53203" y2="20000"/>
                        <a14:foregroundMark x1="74453" y1="22222" x2="76094" y2="28611"/>
                        <a14:foregroundMark x1="68359" y1="26667" x2="69297" y2="29583"/>
                        <a14:foregroundMark x1="67656" y1="30833" x2="72500" y2="31944"/>
                        <a14:foregroundMark x1="43047" y1="34167" x2="44453" y2="42361"/>
                        <a14:foregroundMark x1="49531" y1="31944" x2="54141" y2="43889"/>
                        <a14:foregroundMark x1="39922" y1="63472" x2="49297" y2="72083"/>
                        <a14:foregroundMark x1="54375" y1="77361" x2="62031" y2="83472"/>
                        <a14:foregroundMark x1="64219" y1="63472" x2="77500" y2="72917"/>
                        <a14:foregroundMark x1="38047" y1="64306" x2="43359" y2="77222"/>
                        <a14:foregroundMark x1="52188" y1="79861" x2="59297" y2="84861"/>
                        <a14:foregroundMark x1="65234" y1="64861" x2="67109" y2="72917"/>
                        <a14:foregroundMark x1="53984" y1="84722" x2="60000" y2="85278"/>
                        <a14:foregroundMark x1="40547" y1="33194" x2="42734" y2="43194"/>
                        <a14:foregroundMark x1="53438" y1="31944" x2="54453" y2="42778"/>
                      </a14:backgroundRemoval>
                    </a14:imgEffect>
                  </a14:imgLayer>
                </a14:imgProps>
              </a:ext>
            </a:extLst>
          </a:blip>
          <a:stretch>
            <a:fillRect/>
          </a:stretch>
        </p:blipFill>
        <p:spPr>
          <a:xfrm>
            <a:off x="7275732" y="3776472"/>
            <a:ext cx="5909916" cy="3372110"/>
          </a:xfrm>
          <a:prstGeom prst="rect">
            <a:avLst/>
          </a:prstGeom>
        </p:spPr>
      </p:pic>
    </p:spTree>
    <p:extLst>
      <p:ext uri="{BB962C8B-B14F-4D97-AF65-F5344CB8AC3E}">
        <p14:creationId xmlns:p14="http://schemas.microsoft.com/office/powerpoint/2010/main" val="2202885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23151"/>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a:t>
            </a:r>
            <a:r>
              <a:rPr lang="en-US" sz="3200" b="1" dirty="0">
                <a:solidFill>
                  <a:srgbClr val="000000"/>
                </a:solidFill>
                <a:latin typeface="Cambria" panose="02040503050406030204" pitchFamily="18" charset="0"/>
                <a:ea typeface="Cambria" panose="02040503050406030204" pitchFamily="18" charset="0"/>
              </a:rPr>
              <a:t>2</a:t>
            </a:r>
            <a:r>
              <a:rPr lang="vi-VN" sz="3200" b="1" dirty="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em được làm bằng gỗ tre mộc mạc, đơn sơ.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spTree>
    <p:extLst>
      <p:ext uri="{BB962C8B-B14F-4D97-AF65-F5344CB8AC3E}">
        <p14:creationId xmlns:p14="http://schemas.microsoft.com/office/powerpoint/2010/main" val="534544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2115" y="257104"/>
            <a:ext cx="10906405" cy="1247178"/>
            <a:chOff x="1061978" y="188231"/>
            <a:chExt cx="11090620" cy="130130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061978" y="188231"/>
              <a:ext cx="11090620" cy="1301300"/>
            </a:xfrm>
            <a:prstGeom prst="rect">
              <a:avLst/>
            </a:prstGeom>
          </p:spPr>
        </p:pic>
        <p:sp>
          <p:nvSpPr>
            <p:cNvPr id="2" name="Rectangle 1"/>
            <p:cNvSpPr/>
            <p:nvPr/>
          </p:nvSpPr>
          <p:spPr>
            <a:xfrm>
              <a:off x="1865367" y="416770"/>
              <a:ext cx="9591937" cy="995511"/>
            </a:xfrm>
            <a:prstGeom prst="rect">
              <a:avLst/>
            </a:prstGeom>
          </p:spPr>
          <p:txBody>
            <a:bodyPr wrap="square">
              <a:spAutoFit/>
            </a:bodyPr>
            <a:lstStyle/>
            <a:p>
              <a:pPr lvl="0" algn="just" defTabSz="609539">
                <a:defRPr/>
              </a:pPr>
              <a:r>
                <a:rPr lang="en-US" sz="2800" kern="0" dirty="0">
                  <a:latin typeface="Nunito Black" panose="00000A00000000000000" pitchFamily="2" charset="0"/>
                </a:rPr>
                <a:t>3. </a:t>
              </a:r>
              <a:r>
                <a:rPr lang="en-US" sz="2800" kern="0" dirty="0" err="1">
                  <a:latin typeface="Nunito Black" panose="00000A00000000000000" pitchFamily="2" charset="0"/>
                </a:rPr>
                <a:t>Trao</a:t>
              </a:r>
              <a:r>
                <a:rPr lang="en-US" sz="2800" kern="0" dirty="0">
                  <a:latin typeface="Nunito Black" panose="00000A00000000000000" pitchFamily="2" charset="0"/>
                </a:rPr>
                <a:t> </a:t>
              </a:r>
              <a:r>
                <a:rPr lang="en-US" sz="2800" kern="0" dirty="0" err="1">
                  <a:latin typeface="Nunito Black" panose="00000A00000000000000" pitchFamily="2" charset="0"/>
                </a:rPr>
                <a:t>đổi</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r>
                <a:rPr lang="en-US" sz="2800" kern="0" dirty="0" err="1">
                  <a:latin typeface="Nunito Black" panose="00000A00000000000000" pitchFamily="2" charset="0"/>
                </a:rPr>
                <a:t>với</a:t>
              </a:r>
              <a:r>
                <a:rPr lang="en-US" sz="2800" kern="0" dirty="0">
                  <a:latin typeface="Nunito Black" panose="00000A00000000000000" pitchFamily="2" charset="0"/>
                </a:rPr>
                <a:t> </a:t>
              </a:r>
              <a:r>
                <a:rPr lang="en-US" sz="2800" kern="0" dirty="0" err="1">
                  <a:latin typeface="Nunito Black" panose="00000A00000000000000" pitchFamily="2" charset="0"/>
                </a:rPr>
                <a:t>bạn</a:t>
              </a:r>
              <a:r>
                <a:rPr lang="en-US" sz="2800" kern="0" dirty="0">
                  <a:latin typeface="Nunito Black" panose="00000A00000000000000" pitchFamily="2" charset="0"/>
                </a:rPr>
                <a:t>, </a:t>
              </a:r>
              <a:r>
                <a:rPr lang="en-US" sz="2800" kern="0" dirty="0" err="1">
                  <a:latin typeface="Nunito Black" panose="00000A00000000000000" pitchFamily="2" charset="0"/>
                </a:rPr>
                <a:t>chỉnh</a:t>
              </a:r>
              <a:r>
                <a:rPr lang="en-US" sz="2800" kern="0" dirty="0">
                  <a:latin typeface="Nunito Black" panose="00000A00000000000000" pitchFamily="2" charset="0"/>
                </a:rPr>
                <a:t> </a:t>
              </a:r>
              <a:r>
                <a:rPr lang="en-US" sz="2800" kern="0" dirty="0" err="1">
                  <a:latin typeface="Nunito Black" panose="00000A00000000000000" pitchFamily="2" charset="0"/>
                </a:rPr>
                <a:t>sửa</a:t>
              </a:r>
              <a:r>
                <a:rPr lang="en-US" sz="2800" kern="0" dirty="0">
                  <a:latin typeface="Nunito Black" panose="00000A00000000000000" pitchFamily="2" charset="0"/>
                </a:rPr>
                <a:t> </a:t>
              </a:r>
              <a:r>
                <a:rPr lang="en-US" sz="2800" kern="0" dirty="0" err="1">
                  <a:latin typeface="Nunito Black" panose="00000A00000000000000" pitchFamily="2" charset="0"/>
                </a:rPr>
                <a:t>và</a:t>
              </a:r>
              <a:r>
                <a:rPr lang="en-US" sz="2800" kern="0" dirty="0">
                  <a:latin typeface="Nunito Black" panose="00000A00000000000000" pitchFamily="2" charset="0"/>
                </a:rPr>
                <a:t> </a:t>
              </a:r>
              <a:r>
                <a:rPr lang="en-US" sz="2800" kern="0" dirty="0" err="1">
                  <a:latin typeface="Nunito Black" panose="00000A00000000000000" pitchFamily="2" charset="0"/>
                </a:rPr>
                <a:t>bổ</a:t>
              </a:r>
              <a:r>
                <a:rPr lang="en-US" sz="2800" kern="0" dirty="0">
                  <a:latin typeface="Nunito Black" panose="00000A00000000000000" pitchFamily="2" charset="0"/>
                </a:rPr>
                <a:t> sung ý hay.</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5"/>
          <a:stretch>
            <a:fillRect/>
          </a:stretch>
        </p:blipFill>
        <p:spPr>
          <a:xfrm>
            <a:off x="1810512" y="1880189"/>
            <a:ext cx="8284416" cy="4659985"/>
          </a:xfrm>
          <a:prstGeom prst="rect">
            <a:avLst/>
          </a:prstGeom>
        </p:spPr>
      </p:pic>
    </p:spTree>
    <p:extLst>
      <p:ext uri="{BB962C8B-B14F-4D97-AF65-F5344CB8AC3E}">
        <p14:creationId xmlns:p14="http://schemas.microsoft.com/office/powerpoint/2010/main" val="412266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F3C930CF-702B-4629-A580-A29784AD7F18}"/>
</file>

<file path=customXml/itemProps2.xml><?xml version="1.0" encoding="utf-8"?>
<ds:datastoreItem xmlns:ds="http://schemas.openxmlformats.org/officeDocument/2006/customXml" ds:itemID="{D419EA65-AA42-4F0A-95A0-68C9A0858434}"/>
</file>

<file path=customXml/itemProps3.xml><?xml version="1.0" encoding="utf-8"?>
<ds:datastoreItem xmlns:ds="http://schemas.openxmlformats.org/officeDocument/2006/customXml" ds:itemID="{2E447D2A-ADA9-41C8-91EF-EA10E1E226AA}"/>
</file>

<file path=docProps/app.xml><?xml version="1.0" encoding="utf-8"?>
<Properties xmlns="http://schemas.openxmlformats.org/officeDocument/2006/extended-properties" xmlns:vt="http://schemas.openxmlformats.org/officeDocument/2006/docPropsVTypes">
  <TotalTime>1529</TotalTime>
  <Words>922</Words>
  <Application>Microsoft Office PowerPoint</Application>
  <PresentationFormat>Widescreen</PresentationFormat>
  <Paragraphs>68</Paragraphs>
  <Slides>13</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Calibri</vt:lpstr>
      <vt:lpstr>Calibri Light</vt:lpstr>
      <vt:lpstr>Cambria</vt:lpstr>
      <vt:lpstr>Great Vibes</vt:lpstr>
      <vt:lpstr>Nunito Black</vt:lpstr>
      <vt:lpstr>Sigmar One</vt:lpstr>
      <vt:lpstr>Times New Roman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Ngoc Lan</cp:lastModifiedBy>
  <cp:revision>113</cp:revision>
  <dcterms:created xsi:type="dcterms:W3CDTF">2022-08-13T14:24:05Z</dcterms:created>
  <dcterms:modified xsi:type="dcterms:W3CDTF">2023-02-09T08:37:28Z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