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70" r:id="rId7"/>
    <p:sldId id="259" r:id="rId8"/>
    <p:sldId id="26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78" r:id="rId19"/>
    <p:sldId id="282" r:id="rId20"/>
    <p:sldId id="281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CC28A-2DBE-4677-B588-F49E8CAEFD57}" v="6" dt="2023-02-21T09:03:29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1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D3CC28A-2DBE-4677-B588-F49E8CAEFD57}"/>
    <pc:docChg chg="modSld">
      <pc:chgData name="" userId="" providerId="" clId="Web-{DD3CC28A-2DBE-4677-B588-F49E8CAEFD57}" dt="2023-02-21T09:03:29.737" v="3" actId="20577"/>
      <pc:docMkLst>
        <pc:docMk/>
      </pc:docMkLst>
      <pc:sldChg chg="modSp">
        <pc:chgData name="" userId="" providerId="" clId="Web-{DD3CC28A-2DBE-4677-B588-F49E8CAEFD57}" dt="2023-02-21T09:03:29.737" v="3" actId="20577"/>
        <pc:sldMkLst>
          <pc:docMk/>
          <pc:sldMk cId="127224042" sldId="257"/>
        </pc:sldMkLst>
        <pc:spChg chg="mod">
          <ac:chgData name="" userId="" providerId="" clId="Web-{DD3CC28A-2DBE-4677-B588-F49E8CAEFD57}" dt="2023-02-21T09:03:29.737" v="3" actId="20577"/>
          <ac:spMkLst>
            <pc:docMk/>
            <pc:sldMk cId="127224042" sldId="257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9A65C-CABF-4545-B70B-908C97FD81F5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9AAC1-F5E3-48DD-9F89-3242E5C552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685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6822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252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58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732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77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99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636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1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805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72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901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959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B132-64FC-4C07-863C-6EEA9CD00B5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9021C-C1D5-48C0-990B-5A953AD24F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51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2.m4a"/><Relationship Id="rId7" Type="http://schemas.openxmlformats.org/officeDocument/2006/relationships/image" Target="../media/image1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81/a1/19/81a1195f306fa26be9095196805995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6215" y="-2706215"/>
            <a:ext cx="6879888" cy="122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56739" y="470990"/>
            <a:ext cx="6475066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91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YÊN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947906" y="3482313"/>
            <a:ext cx="10642289" cy="99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69138F"/>
                </a:solidFill>
                <a:latin typeface="Times New Roman"/>
                <a:cs typeface="Times New Roman"/>
              </a:rPr>
              <a:t>CHÀO MỪNG CÁC CON</a:t>
            </a:r>
            <a:endParaRPr lang="vi-VN"/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75" y="1221295"/>
            <a:ext cx="1624582" cy="15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807153" y="818066"/>
            <a:ext cx="464656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243595" y="1754622"/>
            <a:ext cx="1019113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397337" y="1990420"/>
            <a:ext cx="84083" cy="448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423443" y="2020074"/>
            <a:ext cx="84083" cy="448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493019" y="2721638"/>
            <a:ext cx="84083" cy="448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398133" y="2721638"/>
            <a:ext cx="84083" cy="448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88834" y="2733527"/>
            <a:ext cx="84083" cy="448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2494510" y="985491"/>
            <a:ext cx="7154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2182650" y="215093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2182622" y="328156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018363" y="1937543"/>
            <a:ext cx="2434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2011531" y="3108957"/>
            <a:ext cx="2434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3690525" y="1913595"/>
            <a:ext cx="6954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4026753" y="3106901"/>
            <a:ext cx="599819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8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511" y="2743200"/>
            <a:ext cx="5632935" cy="3477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9187" y="1322655"/>
            <a:ext cx="854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935681" y="425208"/>
            <a:ext cx="1051857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932749" y="2517224"/>
            <a:ext cx="10518577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764250" y="1063750"/>
            <a:ext cx="10735788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824144" y="3485950"/>
            <a:ext cx="10735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119211" y="518484"/>
            <a:ext cx="11967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363612" y="1325773"/>
            <a:ext cx="11478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 in-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252811" y="2511581"/>
            <a:ext cx="1134615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3114677" y="3866158"/>
            <a:ext cx="2400064" cy="28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5718313" y="3980077"/>
            <a:ext cx="3514154" cy="28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511" y="2743200"/>
            <a:ext cx="5632935" cy="3477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9511" y="1242017"/>
            <a:ext cx="854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0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30958"/>
              </p:ext>
            </p:extLst>
          </p:nvPr>
        </p:nvGraphicFramePr>
        <p:xfrm>
          <a:off x="1385307" y="3662588"/>
          <a:ext cx="4273621" cy="26778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73621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69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108278"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73529" y="525096"/>
            <a:ext cx="81597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1373245" y="1620273"/>
            <a:ext cx="2123142" cy="5034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3867040" y="1653778"/>
            <a:ext cx="1618375" cy="5034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5835021" y="1671384"/>
            <a:ext cx="2476764" cy="5034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8983537" y="1664180"/>
            <a:ext cx="1482368" cy="5034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2150600" y="2480262"/>
            <a:ext cx="1859827" cy="5034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4348540" y="2494156"/>
            <a:ext cx="1810063" cy="5034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6642708" y="2494156"/>
            <a:ext cx="2054031" cy="5034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36"/>
              </p:ext>
            </p:extLst>
          </p:nvPr>
        </p:nvGraphicFramePr>
        <p:xfrm>
          <a:off x="6288692" y="3685401"/>
          <a:ext cx="3847346" cy="26463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47346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764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69912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40859 0.40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19427 0.3960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22083 0.39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3711 0.39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34571 0.385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23685 0.396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25651 0.395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559685" y="424982"/>
            <a:ext cx="6141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0" y="1321591"/>
            <a:ext cx="723324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(……)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2416986" y="3065220"/>
            <a:ext cx="7586604" cy="2867431"/>
            <a:chOff x="812444" y="2763060"/>
            <a:chExt cx="5233106" cy="19204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885813" y="2763060"/>
              <a:ext cx="2292502" cy="1190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5172364" y="1334283"/>
            <a:ext cx="3951758" cy="7080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1013053" y="2059504"/>
            <a:ext cx="8511783" cy="70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use &amp; Think Onl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00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674" y="914864"/>
            <a:ext cx="927752" cy="488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899051" y="814601"/>
            <a:ext cx="893572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449" y="1899623"/>
            <a:ext cx="2768600" cy="3073400"/>
          </a:xfrm>
          <a:prstGeom prst="rect">
            <a:avLst/>
          </a:prstGeom>
        </p:spPr>
      </p:pic>
      <p:pic>
        <p:nvPicPr>
          <p:cNvPr id="7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1567090" y="2318215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4893944" y="2890543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a3/ad/45/a3ad45777d667f25a01caf5d204e6b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3373"/>
            <a:ext cx="12191999" cy="69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3905" y="1112715"/>
            <a:ext cx="9001048" cy="2202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Thứ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ba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ngày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5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tháng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4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năm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Tiếng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Việt</a:t>
            </a:r>
            <a:endParaRPr lang="en-US" sz="3428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3428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318" y="2876587"/>
            <a:ext cx="10157647" cy="61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Đọc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: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Từ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chú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bồ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câu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đến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in –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tơ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-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nét</a:t>
            </a:r>
            <a:endParaRPr lang="en-US" sz="3428" b="1" dirty="0">
              <a:solidFill>
                <a:srgbClr val="FFFF00"/>
              </a:solidFill>
              <a:latin typeface="HP001 4 hàng" panose="020B0603050302020204" pitchFamily="34" charset="-9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77356" y="4023952"/>
            <a:ext cx="2975313" cy="2431697"/>
            <a:chOff x="155575" y="1289714"/>
            <a:chExt cx="4965065" cy="6520785"/>
          </a:xfrm>
        </p:grpSpPr>
        <p:pic>
          <p:nvPicPr>
            <p:cNvPr id="1030" name="Picture 6" descr="World Reading Day PNG, Vector, PSD, and Clipart With Transparent Background  for Free Download | Pngt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75" b="99112" l="5833" r="98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289714"/>
              <a:ext cx="4965065" cy="652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59856" y="4843561"/>
              <a:ext cx="3248027" cy="183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5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T.  87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3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953368" y="352423"/>
            <a:ext cx="10911347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831812" y="1068857"/>
            <a:ext cx="107370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Từ chú bồ câu đến in tơ né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005" y="0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9599E1-6450-46E0-9B01-A938870FA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2" y="1210438"/>
            <a:ext cx="40636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8E02CE-FAC7-46A1-8585-541665D978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2" y="2112840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A120FF-59A9-40FE-A79B-720A99CDE0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" y="5013853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6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824159" y="1441172"/>
            <a:ext cx="1091134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1438100" y="2241675"/>
            <a:ext cx="9256404" cy="237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9599E1-6450-46E0-9B01-A938870FA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43" y="2502526"/>
            <a:ext cx="40636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66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911325" y="0"/>
            <a:ext cx="10737011" cy="711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8E02CE-FAC7-46A1-8585-541665D9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9" y="115331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36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801995" y="1625448"/>
            <a:ext cx="1073701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Ngày nay,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A120FF-59A9-40FE-A79B-720A99CDE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29" y="1763757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56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3269704" y="804559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115093" y="1868035"/>
            <a:ext cx="799568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115092" y="2738679"/>
            <a:ext cx="799568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4115092" y="3502795"/>
            <a:ext cx="799568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3495938" y="2426791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3495938" y="3211383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3495938" y="3995975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4115092" y="4287387"/>
            <a:ext cx="799568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3495938" y="4780567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B66EA7A-1EA4-406C-B5FA-2CB0DFC578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BA9846-B4B2-4512-A04E-DAE4C38A4AE5}"/>
</file>

<file path=customXml/itemProps3.xml><?xml version="1.0" encoding="utf-8"?>
<ds:datastoreItem xmlns:ds="http://schemas.openxmlformats.org/officeDocument/2006/customXml" ds:itemID="{546E4CEB-39E8-4C2E-AC98-4F5BD934FF17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708</Words>
  <Application>Microsoft Office PowerPoint</Application>
  <PresentationFormat>Màn hình rộng</PresentationFormat>
  <Paragraphs>63</Paragraphs>
  <Slides>17</Slides>
  <Notes>1</Notes>
  <HiddenSlides>0</HiddenSlides>
  <MMClips>2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18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</cp:revision>
  <dcterms:created xsi:type="dcterms:W3CDTF">2022-03-30T09:36:52Z</dcterms:created>
  <dcterms:modified xsi:type="dcterms:W3CDTF">2023-02-21T09:03:33Z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