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75" r:id="rId5"/>
    <p:sldId id="276" r:id="rId6"/>
    <p:sldId id="277" r:id="rId7"/>
    <p:sldId id="257" r:id="rId8"/>
    <p:sldId id="260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66" r:id="rId18"/>
    <p:sldId id="286" r:id="rId19"/>
    <p:sldId id="287" r:id="rId20"/>
    <p:sldId id="269" r:id="rId21"/>
    <p:sldId id="270" r:id="rId22"/>
    <p:sldId id="271" r:id="rId23"/>
    <p:sldId id="272" r:id="rId24"/>
    <p:sldId id="273" r:id="rId25"/>
    <p:sldId id="274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EB3488-389F-41E7-993F-5C8D90E414C6}" v="16" dt="2023-02-21T09:02:57.5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AEB3488-389F-41E7-993F-5C8D90E414C6}"/>
    <pc:docChg chg="modSld">
      <pc:chgData name="" userId="" providerId="" clId="Web-{BAEB3488-389F-41E7-993F-5C8D90E414C6}" dt="2023-02-21T09:02:57.580" v="6" actId="20577"/>
      <pc:docMkLst>
        <pc:docMk/>
      </pc:docMkLst>
      <pc:sldChg chg="modSp">
        <pc:chgData name="" userId="" providerId="" clId="Web-{BAEB3488-389F-41E7-993F-5C8D90E414C6}" dt="2023-02-21T09:02:57.580" v="6" actId="20577"/>
        <pc:sldMkLst>
          <pc:docMk/>
          <pc:sldMk cId="1195307621" sldId="275"/>
        </pc:sldMkLst>
        <pc:spChg chg="mod">
          <ac:chgData name="" userId="" providerId="" clId="Web-{BAEB3488-389F-41E7-993F-5C8D90E414C6}" dt="2023-02-21T09:02:57.580" v="6" actId="20577"/>
          <ac:spMkLst>
            <pc:docMk/>
            <pc:sldMk cId="1195307621" sldId="275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CB095-38C7-4F3E-ACD2-E8C1EA6E9BEA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30546-FE45-42A8-BA2A-AF181EB1F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017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4864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81467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BAEF-CB02-4AC4-90D9-491D99350851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95A-874D-450D-B175-6A2797E176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290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BAEF-CB02-4AC4-90D9-491D99350851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95A-874D-450D-B175-6A2797E176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BAEF-CB02-4AC4-90D9-491D99350851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95A-874D-450D-B175-6A2797E176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32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BAEF-CB02-4AC4-90D9-491D99350851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95A-874D-450D-B175-6A2797E176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30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BAEF-CB02-4AC4-90D9-491D99350851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95A-874D-450D-B175-6A2797E176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02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BAEF-CB02-4AC4-90D9-491D99350851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95A-874D-450D-B175-6A2797E176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106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BAEF-CB02-4AC4-90D9-491D99350851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95A-874D-450D-B175-6A2797E176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84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BAEF-CB02-4AC4-90D9-491D99350851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95A-874D-450D-B175-6A2797E176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841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BAEF-CB02-4AC4-90D9-491D99350851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95A-874D-450D-B175-6A2797E176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24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BAEF-CB02-4AC4-90D9-491D99350851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95A-874D-450D-B175-6A2797E176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353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BAEF-CB02-4AC4-90D9-491D99350851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A95A-874D-450D-B175-6A2797E176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72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ABAEF-CB02-4AC4-90D9-491D99350851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3A95A-874D-450D-B175-6A2797E176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592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2.m4a"/><Relationship Id="rId7" Type="http://schemas.openxmlformats.org/officeDocument/2006/relationships/image" Target="../media/image10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81/a1/19/81a1195f306fa26be9095196805995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06215" y="-2706215"/>
            <a:ext cx="6879888" cy="1229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56739" y="470990"/>
            <a:ext cx="647506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691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YÊN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947906" y="3482313"/>
            <a:ext cx="10642289" cy="20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91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691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75" y="1221295"/>
            <a:ext cx="1624582" cy="154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307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4807153" y="818066"/>
            <a:ext cx="464656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243595" y="1754622"/>
            <a:ext cx="10191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034437" y="2013654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510928" y="2013653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0443324" y="2013653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348438" y="2013653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491256" y="1962871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5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2218668" y="155389"/>
            <a:ext cx="7154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445964" y="839065"/>
            <a:ext cx="2434368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154623" y="1084236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466511" y="1814616"/>
            <a:ext cx="61385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154623" y="2019349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3385446" y="860560"/>
            <a:ext cx="4787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5906456" y="1827346"/>
            <a:ext cx="5998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851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45" y="3123721"/>
            <a:ext cx="2097185" cy="2582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930" y="3217652"/>
            <a:ext cx="2919354" cy="2488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246" y="3143213"/>
            <a:ext cx="2610034" cy="2637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242" y="3217653"/>
            <a:ext cx="2430430" cy="2637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8987" y="1518249"/>
            <a:ext cx="8540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vi-VN" sz="3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610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621568" y="912037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621568" y="2341358"/>
            <a:ext cx="114036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lvl="2" indent="-457189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8E0AE-2FFE-4F65-8B15-364F5E287DDD}"/>
              </a:ext>
            </a:extLst>
          </p:cNvPr>
          <p:cNvSpPr txBox="1"/>
          <p:nvPr/>
        </p:nvSpPr>
        <p:spPr>
          <a:xfrm>
            <a:off x="841307" y="1626922"/>
            <a:ext cx="8159768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E05915-0038-4E31-85DB-2A0F7E5AFD03}"/>
              </a:ext>
            </a:extLst>
          </p:cNvPr>
          <p:cNvSpPr/>
          <p:nvPr/>
        </p:nvSpPr>
        <p:spPr>
          <a:xfrm>
            <a:off x="621568" y="5298819"/>
            <a:ext cx="439479" cy="4394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1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D55338-2E38-446A-9940-5A00DA1F8DD0}"/>
              </a:ext>
            </a:extLst>
          </p:cNvPr>
          <p:cNvSpPr txBox="1"/>
          <p:nvPr/>
        </p:nvSpPr>
        <p:spPr>
          <a:xfrm>
            <a:off x="397398" y="1052423"/>
            <a:ext cx="1165370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5752CE-031C-4795-9A35-6CA1DC4CA8DC}"/>
              </a:ext>
            </a:extLst>
          </p:cNvPr>
          <p:cNvSpPr txBox="1"/>
          <p:nvPr/>
        </p:nvSpPr>
        <p:spPr>
          <a:xfrm>
            <a:off x="244998" y="1729176"/>
            <a:ext cx="10857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D50FAF-50B2-4BE1-ABF0-D8741CD1836E}"/>
              </a:ext>
            </a:extLst>
          </p:cNvPr>
          <p:cNvSpPr txBox="1"/>
          <p:nvPr/>
        </p:nvSpPr>
        <p:spPr>
          <a:xfrm>
            <a:off x="397398" y="3347575"/>
            <a:ext cx="1165370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2F5F73-CF07-4FE1-B316-FE9FD725BD63}"/>
              </a:ext>
            </a:extLst>
          </p:cNvPr>
          <p:cNvSpPr txBox="1"/>
          <p:nvPr/>
        </p:nvSpPr>
        <p:spPr>
          <a:xfrm>
            <a:off x="282206" y="4143699"/>
            <a:ext cx="112426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2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45" y="3123721"/>
            <a:ext cx="2097185" cy="2582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930" y="3217652"/>
            <a:ext cx="2919354" cy="2488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246" y="3143213"/>
            <a:ext cx="2610034" cy="2637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242" y="3217653"/>
            <a:ext cx="2430430" cy="2637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1727" y="1570008"/>
            <a:ext cx="8540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3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057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116148" y="1546592"/>
            <a:ext cx="10575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1116148" y="3174741"/>
            <a:ext cx="815976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AF3651-CAA0-4A17-9F3F-2FB7B70976FB}"/>
              </a:ext>
            </a:extLst>
          </p:cNvPr>
          <p:cNvSpPr txBox="1"/>
          <p:nvPr/>
        </p:nvSpPr>
        <p:spPr>
          <a:xfrm>
            <a:off x="1456696" y="3765673"/>
            <a:ext cx="81597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(……).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(……).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EB648-97E3-44F5-B6D1-D4DF34E547BC}"/>
              </a:ext>
            </a:extLst>
          </p:cNvPr>
          <p:cNvSpPr txBox="1"/>
          <p:nvPr/>
        </p:nvSpPr>
        <p:spPr>
          <a:xfrm>
            <a:off x="1463971" y="2285256"/>
            <a:ext cx="9503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0167C6-C17C-46CB-BE57-9BB18EDC207A}"/>
              </a:ext>
            </a:extLst>
          </p:cNvPr>
          <p:cNvSpPr txBox="1"/>
          <p:nvPr/>
        </p:nvSpPr>
        <p:spPr>
          <a:xfrm>
            <a:off x="6258640" y="4617648"/>
            <a:ext cx="336402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18906-D4DA-4769-930A-FCD0271BE1A2}"/>
              </a:ext>
            </a:extLst>
          </p:cNvPr>
          <p:cNvSpPr txBox="1"/>
          <p:nvPr/>
        </p:nvSpPr>
        <p:spPr>
          <a:xfrm>
            <a:off x="6258640" y="3920997"/>
            <a:ext cx="593336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338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63373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3905" y="1112715"/>
            <a:ext cx="9001048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hai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4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4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3318" y="2876587"/>
            <a:ext cx="10157647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Nói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và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nghe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Kể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chuyện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Cảm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ơn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anh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hà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mã</a:t>
            </a:r>
            <a:endParaRPr lang="en-US" sz="3428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77356" y="4023952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6" y="4843561"/>
              <a:ext cx="3248027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86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70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1026544" y="0"/>
            <a:ext cx="10179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4151504" y="872149"/>
            <a:ext cx="3666091" cy="634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2667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02BF4-6DF0-4A32-91B1-B2063BC0E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4218" y="1788959"/>
            <a:ext cx="6792582" cy="2319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92D432-83E1-4628-974B-2C1A2F739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3208" y="4390846"/>
            <a:ext cx="7060264" cy="2357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75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10071-22DA-4050-AB77-18DEB0E6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828410" y="936581"/>
            <a:ext cx="4350510" cy="3279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41C8D2-CA6B-41F8-881B-FDFBDEEFBE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6407018" y="1162204"/>
            <a:ext cx="4369924" cy="3053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6C2BD7-64E5-4A78-9646-8ACAE7EA558C}"/>
              </a:ext>
            </a:extLst>
          </p:cNvPr>
          <p:cNvSpPr txBox="1"/>
          <p:nvPr/>
        </p:nvSpPr>
        <p:spPr>
          <a:xfrm>
            <a:off x="1157708" y="4314889"/>
            <a:ext cx="4293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Dê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cún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vi-V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D59B0-A393-49DB-A925-5E1C36399E29}"/>
              </a:ext>
            </a:extLst>
          </p:cNvPr>
          <p:cNvSpPr txBox="1"/>
          <p:nvPr/>
        </p:nvSpPr>
        <p:spPr>
          <a:xfrm>
            <a:off x="6729874" y="4440403"/>
            <a:ext cx="4783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Dê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vi-V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8B06D4-528E-4E84-9C7E-D47837BF8C6D}"/>
              </a:ext>
            </a:extLst>
          </p:cNvPr>
          <p:cNvSpPr txBox="1"/>
          <p:nvPr/>
        </p:nvSpPr>
        <p:spPr>
          <a:xfrm>
            <a:off x="1028825" y="4186962"/>
            <a:ext cx="4422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1C7224-1001-4AAD-AB4D-10114886CF8B}"/>
              </a:ext>
            </a:extLst>
          </p:cNvPr>
          <p:cNvSpPr txBox="1"/>
          <p:nvPr/>
        </p:nvSpPr>
        <p:spPr>
          <a:xfrm>
            <a:off x="6112813" y="4314889"/>
            <a:ext cx="4958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0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k You - Fun Family Song - Didi &amp; Friends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6C2BD7-64E5-4A78-9646-8ACAE7EA558C}"/>
              </a:ext>
            </a:extLst>
          </p:cNvPr>
          <p:cNvSpPr txBox="1"/>
          <p:nvPr/>
        </p:nvSpPr>
        <p:spPr>
          <a:xfrm>
            <a:off x="1253007" y="4403650"/>
            <a:ext cx="4295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dê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phật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ý?</a:t>
            </a:r>
            <a:endParaRPr lang="vi-V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D59B0-A393-49DB-A925-5E1C36399E29}"/>
              </a:ext>
            </a:extLst>
          </p:cNvPr>
          <p:cNvSpPr txBox="1"/>
          <p:nvPr/>
        </p:nvSpPr>
        <p:spPr>
          <a:xfrm>
            <a:off x="6458573" y="4313035"/>
            <a:ext cx="4808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Cún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đỡ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vi-V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8B06D4-528E-4E84-9C7E-D47837BF8C6D}"/>
              </a:ext>
            </a:extLst>
          </p:cNvPr>
          <p:cNvSpPr txBox="1"/>
          <p:nvPr/>
        </p:nvSpPr>
        <p:spPr>
          <a:xfrm>
            <a:off x="1130529" y="4403649"/>
            <a:ext cx="4417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1C7224-1001-4AAD-AB4D-10114886CF8B}"/>
              </a:ext>
            </a:extLst>
          </p:cNvPr>
          <p:cNvSpPr txBox="1"/>
          <p:nvPr/>
        </p:nvSpPr>
        <p:spPr>
          <a:xfrm>
            <a:off x="6011832" y="4240079"/>
            <a:ext cx="52554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3D6184-104B-4B42-B53F-9B175E69A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3007" y="1026266"/>
            <a:ext cx="9812782" cy="3276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604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1154773" y="-74464"/>
            <a:ext cx="778248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DBB9F-51D7-43B6-A842-0D193087139C}"/>
              </a:ext>
            </a:extLst>
          </p:cNvPr>
          <p:cNvSpPr txBox="1"/>
          <p:nvPr/>
        </p:nvSpPr>
        <p:spPr>
          <a:xfrm>
            <a:off x="4240018" y="272763"/>
            <a:ext cx="3666091" cy="634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2667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6BF112-7DE3-4A5B-8415-04B80957A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523"/>
          <a:stretch/>
        </p:blipFill>
        <p:spPr>
          <a:xfrm>
            <a:off x="1302943" y="743112"/>
            <a:ext cx="2751472" cy="1978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DA8295-834A-4770-B512-86441A5FA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793"/>
          <a:stretch/>
        </p:blipFill>
        <p:spPr>
          <a:xfrm>
            <a:off x="1260530" y="3160836"/>
            <a:ext cx="2793885" cy="19763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8B06D4-528E-4E84-9C7E-D47837BF8C6D}"/>
              </a:ext>
            </a:extLst>
          </p:cNvPr>
          <p:cNvSpPr txBox="1"/>
          <p:nvPr/>
        </p:nvSpPr>
        <p:spPr>
          <a:xfrm>
            <a:off x="3542856" y="1013047"/>
            <a:ext cx="8145937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C7224-1001-4AAD-AB4D-10114886CF8B}"/>
              </a:ext>
            </a:extLst>
          </p:cNvPr>
          <p:cNvSpPr txBox="1"/>
          <p:nvPr/>
        </p:nvSpPr>
        <p:spPr>
          <a:xfrm>
            <a:off x="2581494" y="2623144"/>
            <a:ext cx="6887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6BF112-7DE3-4A5B-8415-04B80957A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609" t="-436" r="1914" b="436"/>
          <a:stretch/>
        </p:blipFill>
        <p:spPr>
          <a:xfrm>
            <a:off x="9210402" y="1630934"/>
            <a:ext cx="2751472" cy="1978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DA8295-834A-4770-B512-86441A5FA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529" t="-1130" r="1264" b="1130"/>
          <a:stretch/>
        </p:blipFill>
        <p:spPr>
          <a:xfrm>
            <a:off x="9167989" y="4802345"/>
            <a:ext cx="2793885" cy="19763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8B06D4-528E-4E84-9C7E-D47837BF8C6D}"/>
              </a:ext>
            </a:extLst>
          </p:cNvPr>
          <p:cNvSpPr txBox="1"/>
          <p:nvPr/>
        </p:nvSpPr>
        <p:spPr>
          <a:xfrm>
            <a:off x="3273975" y="3807455"/>
            <a:ext cx="7897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1C7224-1001-4AAD-AB4D-10114886CF8B}"/>
              </a:ext>
            </a:extLst>
          </p:cNvPr>
          <p:cNvSpPr txBox="1"/>
          <p:nvPr/>
        </p:nvSpPr>
        <p:spPr>
          <a:xfrm>
            <a:off x="2094329" y="5485764"/>
            <a:ext cx="7073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8726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7596D9-39CB-49C0-B4CE-121FE2171F97}"/>
              </a:ext>
            </a:extLst>
          </p:cNvPr>
          <p:cNvGrpSpPr/>
          <p:nvPr/>
        </p:nvGrpSpPr>
        <p:grpSpPr>
          <a:xfrm>
            <a:off x="2206414" y="703044"/>
            <a:ext cx="8239443" cy="1838678"/>
            <a:chOff x="511811" y="527283"/>
            <a:chExt cx="5936580" cy="11111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7F0044-EC6F-41DD-AD10-50DAC9841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811" y="527283"/>
              <a:ext cx="5834378" cy="109663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A41E64-99F6-4801-BDC4-33A47C239C0A}"/>
                </a:ext>
              </a:extLst>
            </p:cNvPr>
            <p:cNvSpPr txBox="1"/>
            <p:nvPr/>
          </p:nvSpPr>
          <p:spPr>
            <a:xfrm>
              <a:off x="1082564" y="657780"/>
              <a:ext cx="5365827" cy="98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052" name="Picture 4" descr="Friendly kids greeting each other waving hands and">
            <a:extLst>
              <a:ext uri="{FF2B5EF4-FFF2-40B4-BE49-F238E27FC236}">
                <a16:creationId xmlns:a16="http://schemas.microsoft.com/office/drawing/2014/main" id="{25E99769-C596-416C-8383-297D8B2E3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16900" r="7748" b="24719"/>
          <a:stretch/>
        </p:blipFill>
        <p:spPr bwMode="auto">
          <a:xfrm>
            <a:off x="3239912" y="2339214"/>
            <a:ext cx="5433717" cy="4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57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11" y="427734"/>
            <a:ext cx="1247124" cy="5002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472536" y="396814"/>
            <a:ext cx="810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B9BD8-1C2D-40EE-82B8-72A418DFA8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441" y="1711190"/>
            <a:ext cx="10631550" cy="402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6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63373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3905" y="1112715"/>
            <a:ext cx="9001048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hai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4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4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3318" y="2876587"/>
            <a:ext cx="10157647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Cảm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ơn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anh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hà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mã</a:t>
            </a:r>
            <a:endParaRPr lang="en-US" sz="3428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77356" y="4023952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6" y="4843561"/>
              <a:ext cx="3248027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84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55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786344" y="328921"/>
            <a:ext cx="10197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672860" y="946651"/>
            <a:ext cx="1140412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80990" indent="-38099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pPr marL="380990" indent="-38099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pPr marL="380990" indent="-380990" algn="just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Cảm ơn anh hà mã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7155" y="137574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3CE315-47CC-48A3-AD46-13BD3670F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0" y="1016354"/>
            <a:ext cx="40636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28DAF4-4C41-4E60-B7B9-28433517DDE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1" y="2093524"/>
            <a:ext cx="38400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4D2F84-E580-448E-93C1-6CDC4D1BC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0" y="4975386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71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2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1933658" y="1752279"/>
            <a:ext cx="10197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1820174" y="2370009"/>
            <a:ext cx="96098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80990" indent="-380990" algn="jus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3CE315-47CC-48A3-AD46-13BD3670F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14" y="2439712"/>
            <a:ext cx="40636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449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1026544" y="1446983"/>
            <a:ext cx="108088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pPr marL="380990" indent="-38099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pPr marL="380990" indent="-380990" algn="just">
              <a:buFontTx/>
              <a:buChar char="-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28DAF4-4C41-4E60-B7B9-28433517DD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3" y="1446983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108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1000664" y="2085338"/>
            <a:ext cx="114041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4D2F84-E580-448E-93C1-6CDC4D1BC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4" y="2534111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14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3269704" y="804559"/>
            <a:ext cx="7154436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115093" y="1868035"/>
            <a:ext cx="7995683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115092" y="2738679"/>
            <a:ext cx="7995683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4115092" y="3502795"/>
            <a:ext cx="7995683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3495938" y="2426791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495938" y="3211383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3495938" y="3995975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2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C51ABF-CE73-4DBA-A061-FBCC14BEB5C5}"/>
</file>

<file path=customXml/itemProps2.xml><?xml version="1.0" encoding="utf-8"?>
<ds:datastoreItem xmlns:ds="http://schemas.openxmlformats.org/officeDocument/2006/customXml" ds:itemID="{E5F548A3-0F60-40C1-B78A-356E9D6BE081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3.xml><?xml version="1.0" encoding="utf-8"?>
<ds:datastoreItem xmlns:ds="http://schemas.openxmlformats.org/officeDocument/2006/customXml" ds:itemID="{9B91FABC-180C-4DB9-8D45-0B0E647E4E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1076</Words>
  <Application>Microsoft Office PowerPoint</Application>
  <PresentationFormat>Màn hình rộng</PresentationFormat>
  <Paragraphs>94</Paragraphs>
  <Slides>22</Slides>
  <Notes>2</Notes>
  <HiddenSlides>0</HiddenSlides>
  <MMClips>2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3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11</cp:revision>
  <dcterms:created xsi:type="dcterms:W3CDTF">2022-03-30T09:34:38Z</dcterms:created>
  <dcterms:modified xsi:type="dcterms:W3CDTF">2023-02-21T09:03:00Z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