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6" r:id="rId3"/>
    <p:sldMasterId id="2147483748" r:id="rId4"/>
    <p:sldMasterId id="2147483769" r:id="rId5"/>
  </p:sldMasterIdLst>
  <p:notesMasterIdLst>
    <p:notesMasterId r:id="rId38"/>
  </p:notesMasterIdLst>
  <p:sldIdLst>
    <p:sldId id="256" r:id="rId6"/>
    <p:sldId id="301" r:id="rId7"/>
    <p:sldId id="258" r:id="rId8"/>
    <p:sldId id="302" r:id="rId9"/>
    <p:sldId id="300" r:id="rId10"/>
    <p:sldId id="261" r:id="rId11"/>
    <p:sldId id="265" r:id="rId12"/>
    <p:sldId id="264" r:id="rId13"/>
    <p:sldId id="314" r:id="rId14"/>
    <p:sldId id="307" r:id="rId15"/>
    <p:sldId id="308" r:id="rId16"/>
    <p:sldId id="309" r:id="rId17"/>
    <p:sldId id="310" r:id="rId18"/>
    <p:sldId id="311" r:id="rId19"/>
    <p:sldId id="312" r:id="rId20"/>
    <p:sldId id="313" r:id="rId21"/>
    <p:sldId id="266" r:id="rId22"/>
    <p:sldId id="270" r:id="rId23"/>
    <p:sldId id="271" r:id="rId24"/>
    <p:sldId id="272" r:id="rId25"/>
    <p:sldId id="304" r:id="rId26"/>
    <p:sldId id="273" r:id="rId27"/>
    <p:sldId id="275" r:id="rId28"/>
    <p:sldId id="315" r:id="rId29"/>
    <p:sldId id="316" r:id="rId30"/>
    <p:sldId id="291" r:id="rId31"/>
    <p:sldId id="318" r:id="rId32"/>
    <p:sldId id="317" r:id="rId33"/>
    <p:sldId id="319" r:id="rId34"/>
    <p:sldId id="320" r:id="rId35"/>
    <p:sldId id="321" r:id="rId36"/>
    <p:sldId id="28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6600"/>
    <a:srgbClr val="00FF00"/>
    <a:srgbClr val="FF3399"/>
    <a:srgbClr val="FF99CC"/>
    <a:srgbClr val="FF99FF"/>
    <a:srgbClr val="FFCCCC"/>
    <a:srgbClr val="FFCCFF"/>
    <a:srgbClr val="99FF66"/>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3" autoAdjust="0"/>
    <p:restoredTop sz="86527" autoAdjust="0"/>
  </p:normalViewPr>
  <p:slideViewPr>
    <p:cSldViewPr snapToGrid="0">
      <p:cViewPr varScale="1">
        <p:scale>
          <a:sx n="72" d="100"/>
          <a:sy n="72" d="100"/>
        </p:scale>
        <p:origin x="54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45" Type="http://schemas.openxmlformats.org/officeDocument/2006/relationships/customXml" Target="../customXml/item3.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customXml" Target="../customXml/item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081B6B-0350-4FA1-8CA6-B5FF2C3E2034}" type="datetimeFigureOut">
              <a:rPr lang="en-US" smtClean="0"/>
              <a:t>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DE098A-BD1B-48EB-AB17-9876744E36FA}" type="slidenum">
              <a:rPr lang="en-US" smtClean="0"/>
              <a:t>‹#›</a:t>
            </a:fld>
            <a:endParaRPr lang="en-US"/>
          </a:p>
        </p:txBody>
      </p:sp>
    </p:spTree>
    <p:extLst>
      <p:ext uri="{BB962C8B-B14F-4D97-AF65-F5344CB8AC3E}">
        <p14:creationId xmlns:p14="http://schemas.microsoft.com/office/powerpoint/2010/main" val="2795335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478948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p:sp>
      <p:sp>
        <p:nvSpPr>
          <p:cNvPr id="79875" name="文本占位符 7987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4</a:t>
            </a:fld>
            <a:endParaRPr lang="zh-CN" altLang="en-US" dirty="0">
              <a:solidFill>
                <a:prstClr val="black"/>
              </a:solidFill>
            </a:endParaRPr>
          </a:p>
        </p:txBody>
      </p:sp>
    </p:spTree>
    <p:extLst>
      <p:ext uri="{BB962C8B-B14F-4D97-AF65-F5344CB8AC3E}">
        <p14:creationId xmlns:p14="http://schemas.microsoft.com/office/powerpoint/2010/main" val="317971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7</a:t>
            </a:fld>
            <a:endParaRPr lang="en-US"/>
          </a:p>
        </p:txBody>
      </p:sp>
    </p:spTree>
    <p:extLst>
      <p:ext uri="{BB962C8B-B14F-4D97-AF65-F5344CB8AC3E}">
        <p14:creationId xmlns:p14="http://schemas.microsoft.com/office/powerpoint/2010/main" val="1444913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15</a:t>
            </a:fld>
            <a:endParaRPr lang="en-US"/>
          </a:p>
        </p:txBody>
      </p:sp>
    </p:spTree>
    <p:extLst>
      <p:ext uri="{BB962C8B-B14F-4D97-AF65-F5344CB8AC3E}">
        <p14:creationId xmlns:p14="http://schemas.microsoft.com/office/powerpoint/2010/main" val="2281467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27</a:t>
            </a:fld>
            <a:endParaRPr lang="en-US"/>
          </a:p>
        </p:txBody>
      </p:sp>
    </p:spTree>
    <p:extLst>
      <p:ext uri="{BB962C8B-B14F-4D97-AF65-F5344CB8AC3E}">
        <p14:creationId xmlns:p14="http://schemas.microsoft.com/office/powerpoint/2010/main" val="4158102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28</a:t>
            </a:fld>
            <a:endParaRPr lang="en-US"/>
          </a:p>
        </p:txBody>
      </p:sp>
    </p:spTree>
    <p:extLst>
      <p:ext uri="{BB962C8B-B14F-4D97-AF65-F5344CB8AC3E}">
        <p14:creationId xmlns:p14="http://schemas.microsoft.com/office/powerpoint/2010/main" val="2533426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29</a:t>
            </a:fld>
            <a:endParaRPr lang="en-US"/>
          </a:p>
        </p:txBody>
      </p:sp>
    </p:spTree>
    <p:extLst>
      <p:ext uri="{BB962C8B-B14F-4D97-AF65-F5344CB8AC3E}">
        <p14:creationId xmlns:p14="http://schemas.microsoft.com/office/powerpoint/2010/main" val="1368160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30</a:t>
            </a:fld>
            <a:endParaRPr lang="en-US"/>
          </a:p>
        </p:txBody>
      </p:sp>
    </p:spTree>
    <p:extLst>
      <p:ext uri="{BB962C8B-B14F-4D97-AF65-F5344CB8AC3E}">
        <p14:creationId xmlns:p14="http://schemas.microsoft.com/office/powerpoint/2010/main" val="3690957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31</a:t>
            </a:fld>
            <a:endParaRPr lang="en-US"/>
          </a:p>
        </p:txBody>
      </p:sp>
    </p:spTree>
    <p:extLst>
      <p:ext uri="{BB962C8B-B14F-4D97-AF65-F5344CB8AC3E}">
        <p14:creationId xmlns:p14="http://schemas.microsoft.com/office/powerpoint/2010/main" val="2357351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236A11C-9BBA-4DA5-A576-DA3FF68E2598}"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592020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812198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138858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2023/2/9</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223071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2023/2/9</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047269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2023/2/9</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2719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2023/2/9</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239974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2023/2/9</a:t>
            </a:fld>
            <a:endParaRPr lang="zh-CN" alt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161055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2023/2/9</a:t>
            </a:fld>
            <a:endParaRPr lang="zh-CN" alt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1861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2023/2/9</a:t>
            </a:fld>
            <a:endParaRPr lang="zh-CN" alt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7547847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2023/2/9</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629931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0892232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2023/2/9</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925539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2023/2/9</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373600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2023/2/9</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792966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2901759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宋体" panose="02010600030101010101" pitchFamily="2" charset="-122"/>
                <a:cs typeface="Alibaba PuHuiTi" pitchFamily="18" charset="-122"/>
              </a:rPr>
              <a:t>Add title text</a:t>
            </a:r>
            <a:endParaRPr lang="zh-CN" altLang="en-US" sz="3200" dirty="0">
              <a:solidFill>
                <a:srgbClr val="217875"/>
              </a:solidFill>
              <a:latin typeface="宋体" panose="02010600030101010101" pitchFamily="2" charset="-122"/>
              <a:cs typeface="Alibaba PuHuiTi" pitchFamily="18" charset="-122"/>
            </a:endParaRPr>
          </a:p>
        </p:txBody>
      </p:sp>
    </p:spTree>
    <p:extLst>
      <p:ext uri="{BB962C8B-B14F-4D97-AF65-F5344CB8AC3E}">
        <p14:creationId xmlns:p14="http://schemas.microsoft.com/office/powerpoint/2010/main" val="2559559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187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80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7250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5958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BB33-98A2-4261-B620-85D719C1CA1F}" type="datetimeFigureOut">
              <a:rPr lang="en-US" smtClean="0">
                <a:solidFill>
                  <a:prstClr val="black">
                    <a:tint val="75000"/>
                  </a:prstClr>
                </a:solidFill>
              </a:rPr>
              <a:pPr/>
              <a:t>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286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36A11C-9BBA-4DA5-A576-DA3FF68E2598}"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1688126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BB33-98A2-4261-B620-85D719C1CA1F}" type="datetimeFigureOut">
              <a:rPr lang="en-US" smtClean="0">
                <a:solidFill>
                  <a:prstClr val="black">
                    <a:tint val="75000"/>
                  </a:prstClr>
                </a:solidFill>
              </a:rPr>
              <a:pPr/>
              <a:t>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27527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solidFill>
                  <a:prstClr val="black">
                    <a:tint val="75000"/>
                  </a:prstClr>
                </a:solidFill>
              </a:rPr>
              <a:pPr/>
              <a:t>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1012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98649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8293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3363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12560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E196-D173-4EAB-BE8A-F51C5DC084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3E3BA8-2D53-4476-A333-027D5C7135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99156B-0705-4560-9FFE-DD4B4B15FE0A}"/>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2/9/2023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0719EAC-33F6-42FB-925C-34CFB72365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B11145D-CDA5-4DF1-82D0-84028A8D77B1}"/>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3491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2/9/2023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424A96F-0C09-4F5D-991E-1FA0C6993B2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10439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1556D-11DB-4019-9411-41B25D5B50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A97F9F-1D8B-49AC-A3AD-A6F61F8B22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AAD775-9B4F-45A7-8D7A-75C26A4829EB}"/>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2/9/2023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42B91D5-2D4D-486D-B48C-03A7EBC732F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6A6124F-AE15-4422-8BFE-A9CE30B0F335}"/>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83611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8494-D402-4023-8F78-EE96ABDC46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FC7A67-3552-47F0-889A-9E378F1358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F6BE0E-84D4-408D-84E9-72319726D3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D1427C-533F-473C-8A3F-E235550B1B1D}"/>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2/9/2023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CEC81D9-7EC8-4D08-A8DF-E4E19113C69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42A0120-1193-4B63-ABFC-8D1C92607ED0}"/>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5709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36A11C-9BBA-4DA5-A576-DA3FF68E2598}" type="datetimeFigureOut">
              <a:rPr lang="en-US" smtClean="0"/>
              <a:t>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7406276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82BE4-F1F1-4D14-B69D-FE73DE20BB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B824FB-7F13-4ABF-9BB6-3711B285FD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813485-4A05-4763-B199-24C22CD417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26B97D-7B04-4B37-A755-DE4826DADD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B3F025-F791-4F91-95C6-B7AAE8E732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E77A62-C091-429B-AA74-3FD08F54BE77}"/>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2/9/2023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979E4B4E-B890-4AE3-BC2E-0B55C792FC0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AA7B45A8-78F2-49BF-9CAA-C734761897BB}"/>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97347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E8956-0339-4A8D-8E25-78616B782A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743B02-1832-4BD2-B799-AB52875F2348}"/>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2/9/2023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D50FC0B5-B7CB-4852-B5A9-AC3BD768CED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8216CF4-8376-4995-A5A1-BEF626DAD951}"/>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177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3B4B77-E3D5-43C0-9D64-F6FFF0BE5CE5}"/>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2/9/2023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BB58394-D7C3-47F2-9499-812E7481400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EE62CFC4-601A-4F47-B5FB-61951E8276A8}"/>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29943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A4837-4C16-4FAE-B787-CF9320A341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A383BA-7580-476A-9BA2-E7207BA2D3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5605E6-1D9F-4D9B-9BC2-86EDBD4D61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7E6E37-92C8-4BED-AB2F-951B5403D070}"/>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2/9/2023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B37EF0F-0ED1-4610-8903-E565C8D438D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263B89D-C632-440B-B333-7846B05AE87B}"/>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26792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37E60-B0A8-4824-A8BA-ED48C3744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4ACF72-417E-4591-A359-CFBEB63544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95ABBF-88BE-49B1-BBC2-B58BE9D449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FB616C-F6E2-40FA-8631-B10886692BDC}"/>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2/9/2023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D2D30F6-4140-47FC-B6CF-3D6C3A669C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7ED7912-2468-4954-B638-3DA7DB10B8EF}"/>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03297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E7E9F-80AC-4DB3-A0E6-129C95BAAD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51B1DB-6FB6-4386-8683-37E8043F47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2CE9FC-47E2-48A7-848A-9064F2A091AF}"/>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2/9/2023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AB80C81-F4DA-4E50-8E41-4023418CF9C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744E700-E7A5-457C-B785-DFFCDD9D97FF}"/>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2410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288DDC-3F58-459B-B406-9A137C122E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922303-9AA2-420B-8F92-FB50177575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471F4-E7EC-4D85-8FFA-F6EE4BCECE66}"/>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2/9/2023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E0491F6-964F-4115-9CAC-C0135F7FD2F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218C379-FFD0-4D5D-A408-32004776C1B6}"/>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85695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F53DE9-0253-4820-972D-2F5369CFB06D}"/>
              </a:ext>
            </a:extLst>
          </p:cNvPr>
          <p:cNvSpPr/>
          <p:nvPr userDrawn="1"/>
        </p:nvSpPr>
        <p:spPr>
          <a:xfrm>
            <a:off x="0" y="0"/>
            <a:ext cx="12192000" cy="20900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a16="http://schemas.microsoft.com/office/drawing/2014/main" id="{FAF925FA-B5D4-4B3A-8537-E5FC94B75C67}"/>
              </a:ext>
            </a:extLst>
          </p:cNvPr>
          <p:cNvSpPr/>
          <p:nvPr userDrawn="1"/>
        </p:nvSpPr>
        <p:spPr>
          <a:xfrm>
            <a:off x="0" y="6755674"/>
            <a:ext cx="12192000" cy="10232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7638384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6719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380378100"/>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36A11C-9BBA-4DA5-A576-DA3FF68E2598}" type="datetimeFigureOut">
              <a:rPr lang="en-US" smtClean="0"/>
              <a:t>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9344656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9390970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404349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FBC58-3A4E-4E7D-A386-71D0AC1496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832689-A4CA-4D1E-9B83-21C40880B149}"/>
              </a:ext>
            </a:extLst>
          </p:cNvPr>
          <p:cNvSpPr>
            <a:spLocks noGrp="1"/>
          </p:cNvSpPr>
          <p:nvPr>
            <p:ph type="dt" sz="half" idx="10"/>
          </p:nvPr>
        </p:nvSpPr>
        <p:spPr/>
        <p:txBody>
          <a:bodyPr/>
          <a:lstStyle/>
          <a:p>
            <a:fld id="{6AE06E7D-B7B3-405A-8309-609E60E51D6C}" type="datetimeFigureOut">
              <a:rPr lang="en-US" smtClean="0">
                <a:solidFill>
                  <a:prstClr val="black">
                    <a:tint val="75000"/>
                  </a:prstClr>
                </a:solidFill>
              </a:rPr>
              <a:pPr/>
              <a:t>2/9/2023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724FD1E-C1CA-439D-9369-F55D4956155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24B936C-F93F-4E54-A704-B1FF5DE6D047}"/>
              </a:ext>
            </a:extLst>
          </p:cNvPr>
          <p:cNvSpPr>
            <a:spLocks noGrp="1"/>
          </p:cNvSpPr>
          <p:nvPr>
            <p:ph type="sldNum" sz="quarter" idx="12"/>
          </p:nvPr>
        </p:nvSpPr>
        <p:spPr/>
        <p:txBody>
          <a:bodyPr/>
          <a:lstStyle/>
          <a:p>
            <a:fld id="{D26D869A-28D0-4C4C-88BE-FBAE4D6EE37C}" type="slidenum">
              <a:rPr lang="en-US" smtClean="0">
                <a:solidFill>
                  <a:prstClr val="black">
                    <a:tint val="75000"/>
                  </a:prstClr>
                </a:solidFill>
              </a:rPr>
              <a:pPr/>
              <a:t>‹#›</a:t>
            </a:fld>
            <a:endParaRPr lang="en-US">
              <a:solidFill>
                <a:prstClr val="black">
                  <a:tint val="75000"/>
                </a:prstClr>
              </a:solidFill>
            </a:endParaRPr>
          </a:p>
        </p:txBody>
      </p:sp>
      <p:sp>
        <p:nvSpPr>
          <p:cNvPr id="6" name="Rectangle 5">
            <a:extLst>
              <a:ext uri="{FF2B5EF4-FFF2-40B4-BE49-F238E27FC236}">
                <a16:creationId xmlns:a16="http://schemas.microsoft.com/office/drawing/2014/main" id="{F679D6DD-B1B3-4378-96D3-14AAD57BBA82}"/>
              </a:ext>
            </a:extLst>
          </p:cNvPr>
          <p:cNvSpPr/>
          <p:nvPr userDrawn="1"/>
        </p:nvSpPr>
        <p:spPr>
          <a:xfrm>
            <a:off x="0" y="0"/>
            <a:ext cx="12192000" cy="36512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a16="http://schemas.microsoft.com/office/drawing/2014/main" id="{84ED5608-87F5-4884-B3F3-DDCF00C1312B}"/>
              </a:ext>
            </a:extLst>
          </p:cNvPr>
          <p:cNvSpPr/>
          <p:nvPr userDrawn="1"/>
        </p:nvSpPr>
        <p:spPr>
          <a:xfrm>
            <a:off x="0" y="6721475"/>
            <a:ext cx="12192000" cy="12689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153541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40015834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7682172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8947568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14959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63735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01520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3728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36A11C-9BBA-4DA5-A576-DA3FF68E2598}" type="datetimeFigureOut">
              <a:rPr lang="en-US" smtClean="0"/>
              <a:t>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2793137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solidFill>
                  <a:prstClr val="black">
                    <a:tint val="75000"/>
                  </a:prstClr>
                </a:solidFill>
              </a:rPr>
              <a:pPr/>
              <a:t>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42622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solidFill>
                  <a:prstClr val="black">
                    <a:tint val="75000"/>
                  </a:prstClr>
                </a:solidFill>
              </a:rPr>
              <a:pPr/>
              <a:t>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45177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solidFill>
                  <a:prstClr val="black">
                    <a:tint val="75000"/>
                  </a:prstClr>
                </a:solidFill>
              </a:rPr>
              <a:pPr/>
              <a:t>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3813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62419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14828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63895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6503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36A11C-9BBA-4DA5-A576-DA3FF68E2598}" type="datetimeFigureOut">
              <a:rPr lang="en-US" smtClean="0"/>
              <a:t>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020243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31387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616250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theme" Target="../theme/theme4.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6A11C-9BBA-4DA5-A576-DA3FF68E2598}" type="datetimeFigureOut">
              <a:rPr lang="en-US" smtClean="0"/>
              <a:t>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C0655-4D81-4ACB-AA7E-12F7DDECA208}" type="slidenum">
              <a:rPr lang="en-US" smtClean="0"/>
              <a:t>‹#›</a:t>
            </a:fld>
            <a:endParaRPr lang="en-US"/>
          </a:p>
        </p:txBody>
      </p:sp>
    </p:spTree>
    <p:extLst>
      <p:ext uri="{BB962C8B-B14F-4D97-AF65-F5344CB8AC3E}">
        <p14:creationId xmlns:p14="http://schemas.microsoft.com/office/powerpoint/2010/main" val="3000248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2/9/2023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638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solidFill>
                  <a:prstClr val="black">
                    <a:tint val="75000"/>
                  </a:prstClr>
                </a:solidFill>
              </a:rPr>
              <a:pPr/>
              <a:t>2/9/2023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37232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45DF9A-D7DF-467E-9675-E0AD6D00D7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220102-CCD9-451C-9714-2DFE23CA56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3A620D-FDE4-44D1-990F-4CF82133FC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99BF91-CBAF-4138-BA50-0ECA45BADFAC}" type="datetimeFigureOut">
              <a:rPr lang="en-US" smtClean="0">
                <a:solidFill>
                  <a:prstClr val="black">
                    <a:tint val="75000"/>
                  </a:prstClr>
                </a:solidFill>
              </a:rPr>
              <a:pPr/>
              <a:t>2/9/2023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A80BA91-D4A9-4D21-B934-AD35D38493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E1D39C1-82C2-40C6-9A8E-95E0205C70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9125307"/>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solidFill>
                  <a:prstClr val="black">
                    <a:tint val="75000"/>
                  </a:prstClr>
                </a:solidFill>
              </a:rPr>
              <a:pPr/>
              <a:t>2/9/2023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7470694"/>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jp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48.xm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23.xml"/><Relationship Id="rId6" Type="http://schemas.openxmlformats.org/officeDocument/2006/relationships/image" Target="../media/image29.png"/><Relationship Id="rId5" Type="http://schemas.microsoft.com/office/2007/relationships/hdphoto" Target="../media/hdphoto3.wdp"/><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6.xml"/><Relationship Id="rId6" Type="http://schemas.microsoft.com/office/2007/relationships/hdphoto" Target="../media/hdphoto5.wdp"/><Relationship Id="rId5" Type="http://schemas.openxmlformats.org/officeDocument/2006/relationships/image" Target="../media/image46.png"/><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6.xml"/><Relationship Id="rId5" Type="http://schemas.microsoft.com/office/2007/relationships/hdphoto" Target="../media/hdphoto6.wdp"/><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57.xml"/><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t="-2000" b="-2000"/>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6766A65-AB59-44B3-F82A-2DEA307661EB}"/>
              </a:ext>
            </a:extLst>
          </p:cNvPr>
          <p:cNvSpPr txBox="1"/>
          <p:nvPr/>
        </p:nvSpPr>
        <p:spPr>
          <a:xfrm>
            <a:off x="-17855" y="2384149"/>
            <a:ext cx="3514802" cy="1405533"/>
          </a:xfrm>
          <a:prstGeom prst="cloud">
            <a:avLst/>
          </a:prstGeom>
          <a:solidFill>
            <a:schemeClr val="accent5">
              <a:lumMod val="20000"/>
              <a:lumOff val="80000"/>
            </a:schemeClr>
          </a:solidFill>
        </p:spPr>
        <p:txBody>
          <a:bodyPr wrap="square" rtlCol="0">
            <a:spAutoFit/>
          </a:bodyPr>
          <a:lstStyle/>
          <a:p>
            <a:pPr algn="ctr">
              <a:buClr>
                <a:srgbClr val="000000"/>
              </a:buClr>
              <a:buFont typeface="Arial"/>
              <a:buNone/>
            </a:pPr>
            <a:r>
              <a:rPr lang="en-US" sz="5400" b="1" kern="0" dirty="0" err="1">
                <a:solidFill>
                  <a:srgbClr val="7030A0"/>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a:solidFill>
                  <a:srgbClr val="7030A0"/>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29</a:t>
            </a:r>
            <a:endParaRPr lang="id-ID" sz="5400" b="1" kern="0" dirty="0">
              <a:solidFill>
                <a:srgbClr val="7030A0"/>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12" name="TextBox 11"/>
          <p:cNvSpPr txBox="1"/>
          <p:nvPr/>
        </p:nvSpPr>
        <p:spPr>
          <a:xfrm>
            <a:off x="0" y="609274"/>
            <a:ext cx="12192000" cy="1446550"/>
          </a:xfrm>
          <a:prstGeom prst="rect">
            <a:avLst/>
          </a:prstGeom>
          <a:solidFill>
            <a:srgbClr val="D9D9D9">
              <a:alpha val="67843"/>
            </a:srgbClr>
          </a:solidFill>
        </p:spPr>
        <p:txBody>
          <a:bodyPr wrap="square" rtlCol="0">
            <a:spAutoFit/>
          </a:bodyPr>
          <a:lstStyle/>
          <a:p>
            <a:pPr algn="ctr"/>
            <a:r>
              <a:rPr lang="en-US" sz="4400" b="1" dirty="0" err="1">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Thứ</a:t>
            </a:r>
            <a:r>
              <a:rPr lang="en-US" sz="4400" b="1" dirty="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 ... </a:t>
            </a:r>
            <a:r>
              <a:rPr lang="en-US" sz="4400" b="1" dirty="0" err="1">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ngày</a:t>
            </a:r>
            <a:r>
              <a:rPr lang="en-US" sz="4400" b="1" dirty="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 .... </a:t>
            </a:r>
            <a:r>
              <a:rPr lang="en-US" sz="4400" b="1" dirty="0" err="1">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tháng</a:t>
            </a:r>
            <a:r>
              <a:rPr lang="en-US" sz="4400" b="1" dirty="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 ... </a:t>
            </a:r>
            <a:r>
              <a:rPr lang="en-US" sz="4400" b="1" dirty="0" err="1">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năm</a:t>
            </a:r>
            <a:r>
              <a:rPr lang="en-US" sz="4400" b="1" dirty="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 2022</a:t>
            </a:r>
          </a:p>
          <a:p>
            <a:pPr algn="ctr"/>
            <a:r>
              <a:rPr lang="en-US" sz="4400" b="1" dirty="0" err="1">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Tiếng</a:t>
            </a:r>
            <a:r>
              <a:rPr lang="en-US" sz="4400" b="1" dirty="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 </a:t>
            </a:r>
            <a:r>
              <a:rPr lang="en-US" sz="4400" b="1" dirty="0" err="1">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Việt</a:t>
            </a:r>
            <a:endParaRPr lang="en-US" sz="4400" b="1" dirty="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pic>
        <p:nvPicPr>
          <p:cNvPr id="3" name="Picture 2"/>
          <p:cNvPicPr>
            <a:picLocks noChangeAspect="1"/>
          </p:cNvPicPr>
          <p:nvPr/>
        </p:nvPicPr>
        <p:blipFill>
          <a:blip r:embed="rId5"/>
          <a:stretch>
            <a:fillRect/>
          </a:stretch>
        </p:blipFill>
        <p:spPr>
          <a:xfrm>
            <a:off x="122478" y="4616821"/>
            <a:ext cx="2166473" cy="2241179"/>
          </a:xfrm>
          <a:prstGeom prst="rect">
            <a:avLst/>
          </a:prstGeom>
        </p:spPr>
      </p:pic>
      <p:pic>
        <p:nvPicPr>
          <p:cNvPr id="4" name="Picture 3"/>
          <p:cNvPicPr>
            <a:picLocks noChangeAspect="1"/>
          </p:cNvPicPr>
          <p:nvPr/>
        </p:nvPicPr>
        <p:blipFill>
          <a:blip r:embed="rId6"/>
          <a:stretch>
            <a:fillRect/>
          </a:stretch>
        </p:blipFill>
        <p:spPr>
          <a:xfrm>
            <a:off x="8982121" y="4285659"/>
            <a:ext cx="3297873" cy="2572341"/>
          </a:xfrm>
          <a:prstGeom prst="rect">
            <a:avLst/>
          </a:prstGeom>
        </p:spPr>
      </p:pic>
      <p:pic>
        <p:nvPicPr>
          <p:cNvPr id="6" name="Picture 5"/>
          <p:cNvPicPr>
            <a:picLocks noChangeAspect="1"/>
          </p:cNvPicPr>
          <p:nvPr/>
        </p:nvPicPr>
        <p:blipFill>
          <a:blip r:embed="rId7"/>
          <a:stretch>
            <a:fillRect/>
          </a:stretch>
        </p:blipFill>
        <p:spPr>
          <a:xfrm>
            <a:off x="2802834" y="4748880"/>
            <a:ext cx="2776035" cy="2291636"/>
          </a:xfrm>
          <a:prstGeom prst="rect">
            <a:avLst/>
          </a:prstGeom>
        </p:spPr>
      </p:pic>
      <p:pic>
        <p:nvPicPr>
          <p:cNvPr id="9" name="Picture 8"/>
          <p:cNvPicPr>
            <a:picLocks noChangeAspect="1"/>
          </p:cNvPicPr>
          <p:nvPr/>
        </p:nvPicPr>
        <p:blipFill>
          <a:blip r:embed="rId8"/>
          <a:stretch>
            <a:fillRect/>
          </a:stretch>
        </p:blipFill>
        <p:spPr>
          <a:xfrm>
            <a:off x="6532880" y="4174204"/>
            <a:ext cx="2324579" cy="2683796"/>
          </a:xfrm>
          <a:prstGeom prst="rect">
            <a:avLst/>
          </a:prstGeom>
        </p:spPr>
      </p:pic>
      <p:sp>
        <p:nvSpPr>
          <p:cNvPr id="11" name="Rectangle 10"/>
          <p:cNvSpPr/>
          <p:nvPr/>
        </p:nvSpPr>
        <p:spPr>
          <a:xfrm>
            <a:off x="2691074" y="2701703"/>
            <a:ext cx="6923690" cy="830997"/>
          </a:xfrm>
          <a:prstGeom prst="rect">
            <a:avLst/>
          </a:prstGeom>
        </p:spPr>
        <p:txBody>
          <a:bodyPr wrap="none">
            <a:spAutoFit/>
          </a:bodyPr>
          <a:lstStyle/>
          <a:p>
            <a:pPr algn="r">
              <a:buClr>
                <a:srgbClr val="FFFFFF"/>
              </a:buClr>
            </a:pPr>
            <a:r>
              <a:rPr lang="en-US" sz="4800" b="1" kern="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Nunito Black" pitchFamily="2" charset="0"/>
              </a:rPr>
              <a:t>NGÔI </a:t>
            </a:r>
            <a:r>
              <a:rPr lang="en-US" sz="4800" b="1" kern="0" dirty="0">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Nunito Black" pitchFamily="2" charset="0"/>
              </a:rPr>
              <a:t>NHÀ</a:t>
            </a:r>
            <a:r>
              <a:rPr lang="en-US" sz="4800" b="1" kern="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Nunito Black" pitchFamily="2" charset="0"/>
              </a:rPr>
              <a:t> </a:t>
            </a:r>
            <a:r>
              <a:rPr lang="en-US" sz="4800" b="1" kern="0" dirty="0">
                <a:ln w="9525">
                  <a:solidFill>
                    <a:schemeClr val="bg1"/>
                  </a:solidFill>
                  <a:prstDash val="solid"/>
                </a:ln>
                <a:solidFill>
                  <a:srgbClr val="FF9900"/>
                </a:solidFill>
                <a:effectLst>
                  <a:outerShdw blurRad="12700" dist="38100" dir="2700000" algn="tl" rotWithShape="0">
                    <a:schemeClr val="accent5">
                      <a:lumMod val="60000"/>
                      <a:lumOff val="40000"/>
                    </a:schemeClr>
                  </a:outerShdw>
                </a:effectLst>
                <a:latin typeface="Nunito Black" pitchFamily="2" charset="0"/>
              </a:rPr>
              <a:t>TRONG</a:t>
            </a:r>
            <a:r>
              <a:rPr lang="en-US" sz="4800" b="1" kern="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Nunito Black" pitchFamily="2" charset="0"/>
              </a:rPr>
              <a:t> </a:t>
            </a:r>
            <a:r>
              <a:rPr lang="en-US" sz="4800" b="1" kern="0"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Nunito Black" pitchFamily="2" charset="0"/>
              </a:rPr>
              <a:t>CỎ</a:t>
            </a:r>
          </a:p>
        </p:txBody>
      </p:sp>
    </p:spTree>
    <p:extLst>
      <p:ext uri="{BB962C8B-B14F-4D97-AF65-F5344CB8AC3E}">
        <p14:creationId xmlns:p14="http://schemas.microsoft.com/office/powerpoint/2010/main" val="8240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6" y="1292603"/>
            <a:ext cx="12210106" cy="4081829"/>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chemeClr val="bg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000" dirty="0">
              <a:solidFill>
                <a:srgbClr val="000000"/>
              </a:solidFill>
              <a:latin typeface="Cambria" panose="02040503050406030204" pitchFamily="18" charset="0"/>
              <a:ea typeface="Cambria" panose="02040503050406030204" pitchFamily="18" charset="0"/>
            </a:endParaRPr>
          </a:p>
        </p:txBody>
      </p:sp>
      <p:sp>
        <p:nvSpPr>
          <p:cNvPr id="15" name="Rectangle 14"/>
          <p:cNvSpPr/>
          <p:nvPr/>
        </p:nvSpPr>
        <p:spPr>
          <a:xfrm>
            <a:off x="3774225" y="1"/>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p>
        </p:txBody>
      </p:sp>
      <p:sp>
        <p:nvSpPr>
          <p:cNvPr id="8" name="Rectangle 7"/>
          <p:cNvSpPr/>
          <p:nvPr/>
        </p:nvSpPr>
        <p:spPr>
          <a:xfrm>
            <a:off x="582054" y="2298159"/>
            <a:ext cx="10928964" cy="2050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Sáng sớm, cào cào và nhái bén đang tập nhảy xa thì chợt một tràng “re re re” vang lên. Hai bạn nghểnh đầu nghe:</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 Hay quá, ai hát đó?</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Chuồn chuồn vừa bay đến, đậu trên nhánh cỏ may, đôi cánh mỏng rung nhè nhẹ khi điệu nhạc vút cao:</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 Có phải cào cào hát không? Hay nhái bén?</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Cào cào lắc đầu, nhái bén cũng xua tay:</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 Tớ à? Tớ hát thì ai nghe?</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Thế là cào cào, nhái bén, chuồn chuồn rủ nhau đi tìm tiếng hát.</a:t>
            </a: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grpSp>
        <p:nvGrpSpPr>
          <p:cNvPr id="7" name="Group 6"/>
          <p:cNvGrpSpPr/>
          <p:nvPr/>
        </p:nvGrpSpPr>
        <p:grpSpPr>
          <a:xfrm>
            <a:off x="582054" y="1389275"/>
            <a:ext cx="851094" cy="584333"/>
            <a:chOff x="-28110" y="914314"/>
            <a:chExt cx="851094" cy="584333"/>
          </a:xfrm>
        </p:grpSpPr>
        <p:pic>
          <p:nvPicPr>
            <p:cNvPr id="9" name="Picture 8">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0" name="TextBox 9">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11" name="TextBox 10">
            <a:extLst>
              <a:ext uri="{FF2B5EF4-FFF2-40B4-BE49-F238E27FC236}">
                <a16:creationId xmlns:a16="http://schemas.microsoft.com/office/drawing/2014/main" id="{F5BD5560-E7D2-6AC8-9D2C-A6505DFA0F3C}"/>
              </a:ext>
            </a:extLst>
          </p:cNvPr>
          <p:cNvSpPr txBox="1"/>
          <p:nvPr/>
        </p:nvSpPr>
        <p:spPr>
          <a:xfrm>
            <a:off x="582054" y="7657"/>
            <a:ext cx="2369421" cy="1191816"/>
          </a:xfrm>
          <a:prstGeom prst="roundRect">
            <a:avLst/>
          </a:prstGeom>
          <a:solidFill>
            <a:srgbClr val="FFC000"/>
          </a:solid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3200" b="1" kern="0" dirty="0" err="1">
                <a:solidFill>
                  <a:schemeClr val="bg1"/>
                </a:solidFill>
                <a:latin typeface="Nunito Black" pitchFamily="2" charset="0"/>
                <a:ea typeface="Cambria" panose="02040503050406030204" pitchFamily="18" charset="0"/>
                <a:sym typeface="Arial"/>
              </a:rPr>
              <a:t>Đọc</a:t>
            </a:r>
            <a:r>
              <a:rPr lang="en-US" sz="3200" b="1" kern="0" dirty="0">
                <a:solidFill>
                  <a:schemeClr val="bg1"/>
                </a:solidFill>
                <a:latin typeface="Nunito Black" pitchFamily="2" charset="0"/>
                <a:ea typeface="Cambria" panose="02040503050406030204" pitchFamily="18" charset="0"/>
                <a:sym typeface="Arial"/>
              </a:rPr>
              <a:t> </a:t>
            </a:r>
            <a:r>
              <a:rPr lang="en-US" sz="3200" b="1" kern="0" dirty="0" err="1">
                <a:solidFill>
                  <a:schemeClr val="bg1"/>
                </a:solidFill>
                <a:latin typeface="Nunito Black" pitchFamily="2" charset="0"/>
                <a:ea typeface="Cambria" panose="02040503050406030204" pitchFamily="18" charset="0"/>
                <a:sym typeface="Arial"/>
              </a:rPr>
              <a:t>nối</a:t>
            </a:r>
            <a:r>
              <a:rPr lang="en-US" sz="3200" b="1" kern="0" dirty="0">
                <a:solidFill>
                  <a:schemeClr val="bg1"/>
                </a:solidFill>
                <a:latin typeface="Nunito Black" pitchFamily="2" charset="0"/>
                <a:ea typeface="Cambria" panose="02040503050406030204" pitchFamily="18" charset="0"/>
                <a:sym typeface="Arial"/>
              </a:rPr>
              <a:t> </a:t>
            </a:r>
            <a:r>
              <a:rPr lang="en-US" sz="3200" b="1" kern="0" dirty="0" err="1">
                <a:solidFill>
                  <a:schemeClr val="bg1"/>
                </a:solidFill>
                <a:latin typeface="Nunito Black" pitchFamily="2" charset="0"/>
                <a:ea typeface="Cambria" panose="02040503050406030204" pitchFamily="18" charset="0"/>
                <a:sym typeface="Arial"/>
              </a:rPr>
              <a:t>tiếp</a:t>
            </a:r>
            <a:r>
              <a:rPr lang="en-US" sz="3200" b="1" kern="0" dirty="0">
                <a:solidFill>
                  <a:schemeClr val="bg1"/>
                </a:solidFill>
                <a:latin typeface="Nunito Black" pitchFamily="2" charset="0"/>
                <a:ea typeface="Cambria" panose="02040503050406030204" pitchFamily="18" charset="0"/>
                <a:sym typeface="Arial"/>
              </a:rPr>
              <a:t> </a:t>
            </a:r>
            <a:r>
              <a:rPr lang="en-US" sz="3200" b="1" kern="0" dirty="0" err="1">
                <a:solidFill>
                  <a:schemeClr val="bg1"/>
                </a:solidFill>
                <a:latin typeface="Nunito Black" pitchFamily="2" charset="0"/>
                <a:ea typeface="Cambria" panose="02040503050406030204" pitchFamily="18" charset="0"/>
                <a:sym typeface="Arial"/>
              </a:rPr>
              <a:t>đoạn</a:t>
            </a:r>
            <a:endParaRPr kumimoji="0" lang="vi-VN" sz="3200" b="1" i="0" u="none" strike="noStrike" kern="0" cap="none" spc="0" normalizeH="0" baseline="0" noProof="0" dirty="0">
              <a:ln>
                <a:noFill/>
              </a:ln>
              <a:solidFill>
                <a:schemeClr val="bg1"/>
              </a:solidFill>
              <a:effectLst/>
              <a:uLnTx/>
              <a:uFillTx/>
              <a:latin typeface="Nunito Black" pitchFamily="2" charset="0"/>
              <a:ea typeface="Cambria" panose="02040503050406030204" pitchFamily="18" charset="0"/>
              <a:sym typeface="Arial"/>
            </a:endParaRPr>
          </a:p>
        </p:txBody>
      </p:sp>
    </p:spTree>
    <p:extLst>
      <p:ext uri="{BB962C8B-B14F-4D97-AF65-F5344CB8AC3E}">
        <p14:creationId xmlns:p14="http://schemas.microsoft.com/office/powerpoint/2010/main" val="320826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6" y="1008123"/>
            <a:ext cx="12210106" cy="2588518"/>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CC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5" name="Rectangle 4"/>
          <p:cNvSpPr/>
          <p:nvPr/>
        </p:nvSpPr>
        <p:spPr>
          <a:xfrm>
            <a:off x="3465281" y="0"/>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p>
        </p:txBody>
      </p:sp>
      <p:sp>
        <p:nvSpPr>
          <p:cNvPr id="3" name="Rectangle 2"/>
          <p:cNvSpPr/>
          <p:nvPr/>
        </p:nvSpPr>
        <p:spPr>
          <a:xfrm>
            <a:off x="645429" y="1133043"/>
            <a:ext cx="10883036" cy="2369880"/>
          </a:xfrm>
          <a:prstGeom prst="rect">
            <a:avLst/>
          </a:prstGeom>
        </p:spPr>
        <p:txBody>
          <a:bodyPr wrap="square">
            <a:spAutoFit/>
          </a:bodyPr>
          <a:lstStyle/>
          <a:p>
            <a:pPr algn="just"/>
            <a:r>
              <a:rPr lang="en-US" sz="2800" b="1" dirty="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 Tớ là cào cào. Tiếng hát của bạn hay quá!</a:t>
            </a:r>
          </a:p>
          <a:p>
            <a:pPr marL="914400" lvl="0" indent="457200" algn="just"/>
            <a:r>
              <a:rPr lang="vi-VN" sz="2400" b="1" dirty="0">
                <a:solidFill>
                  <a:schemeClr val="tx2">
                    <a:lumMod val="50000"/>
                  </a:schemeClr>
                </a:solidFill>
                <a:latin typeface="Cambria" panose="02040503050406030204" pitchFamily="18" charset="0"/>
                <a:ea typeface="Cambria" panose="02040503050406030204" pitchFamily="18" charset="0"/>
              </a:rPr>
              <a:t>Chuồn chuồn khẽ đập đôi cánh:</a:t>
            </a:r>
          </a:p>
          <a:p>
            <a:pPr marL="914400" lvl="0" indent="457200" algn="just"/>
            <a:r>
              <a:rPr lang="vi-VN" sz="2400" b="1" dirty="0">
                <a:solidFill>
                  <a:schemeClr val="tx2">
                    <a:lumMod val="50000"/>
                  </a:schemeClr>
                </a:solidFill>
                <a:latin typeface="Cambria" panose="02040503050406030204" pitchFamily="18" charset="0"/>
                <a:ea typeface="Cambria" panose="02040503050406030204" pitchFamily="18" charset="0"/>
              </a:rPr>
              <a:t>- Tớ là chuồn chuồn. Bạn thật là một tài năng âm nhạc.</a:t>
            </a:r>
          </a:p>
        </p:txBody>
      </p:sp>
      <p:sp>
        <p:nvSpPr>
          <p:cNvPr id="7" name="Rectangle 5"/>
          <p:cNvSpPr/>
          <p:nvPr/>
        </p:nvSpPr>
        <p:spPr>
          <a:xfrm>
            <a:off x="-18106" y="3911600"/>
            <a:ext cx="12128826" cy="2990969"/>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sp>
        <p:nvSpPr>
          <p:cNvPr id="4" name="Rectangle 3"/>
          <p:cNvSpPr/>
          <p:nvPr/>
        </p:nvSpPr>
        <p:spPr>
          <a:xfrm>
            <a:off x="-447040" y="4068256"/>
            <a:ext cx="12283440" cy="2677656"/>
          </a:xfrm>
          <a:prstGeom prst="rect">
            <a:avLst/>
          </a:prstGeom>
        </p:spPr>
        <p:txBody>
          <a:bodyPr wrap="square">
            <a:spAutoFit/>
          </a:bodyPr>
          <a:lstStyle/>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Dế than ngượng ngùng:</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 Ôi, tớ chỉ là thợ đào đất thôi. Tớ là dế than.</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Nhái bén mừng rỡ:</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 A, từ nay tớ có thêm một láng giềng hát hay, làm giỏi là dế than. Để chúng tớ giúp bạn dựng nhà.</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Cào cào, nhái bén, chuồn chuồn cùng xúm vào giúp dế than. Chỉ chốc lát, ngôi nhà xinh xắn bằng đất đã được xây xong dưới ô nấm giữa vùng cỏ xanh tươi.</a:t>
            </a:r>
          </a:p>
        </p:txBody>
      </p:sp>
      <p:grpSp>
        <p:nvGrpSpPr>
          <p:cNvPr id="8" name="Group 7"/>
          <p:cNvGrpSpPr/>
          <p:nvPr/>
        </p:nvGrpSpPr>
        <p:grpSpPr>
          <a:xfrm>
            <a:off x="444134" y="1008123"/>
            <a:ext cx="851094" cy="584333"/>
            <a:chOff x="-28110" y="914314"/>
            <a:chExt cx="851094" cy="584333"/>
          </a:xfrm>
        </p:grpSpPr>
        <p:pic>
          <p:nvPicPr>
            <p:cNvPr id="9" name="Picture 8">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0" name="TextBox 9">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p>
          </p:txBody>
        </p:sp>
      </p:grpSp>
      <p:grpSp>
        <p:nvGrpSpPr>
          <p:cNvPr id="11" name="Group 10"/>
          <p:cNvGrpSpPr/>
          <p:nvPr/>
        </p:nvGrpSpPr>
        <p:grpSpPr>
          <a:xfrm>
            <a:off x="219882" y="3847532"/>
            <a:ext cx="851094" cy="584333"/>
            <a:chOff x="-28110" y="914314"/>
            <a:chExt cx="851094" cy="584333"/>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p>
          </p:txBody>
        </p:sp>
      </p:grpSp>
    </p:spTree>
    <p:extLst>
      <p:ext uri="{BB962C8B-B14F-4D97-AF65-F5344CB8AC3E}">
        <p14:creationId xmlns:p14="http://schemas.microsoft.com/office/powerpoint/2010/main" val="135041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6" y="1292603"/>
            <a:ext cx="12210106" cy="4081829"/>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chemeClr val="bg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000" dirty="0">
              <a:solidFill>
                <a:srgbClr val="000000"/>
              </a:solidFill>
              <a:latin typeface="Cambria" panose="02040503050406030204" pitchFamily="18" charset="0"/>
              <a:ea typeface="Cambria" panose="02040503050406030204" pitchFamily="18" charset="0"/>
            </a:endParaRPr>
          </a:p>
        </p:txBody>
      </p:sp>
      <p:sp>
        <p:nvSpPr>
          <p:cNvPr id="15" name="Rectangle 14"/>
          <p:cNvSpPr/>
          <p:nvPr/>
        </p:nvSpPr>
        <p:spPr>
          <a:xfrm>
            <a:off x="3774225" y="1"/>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p>
        </p:txBody>
      </p:sp>
      <p:sp>
        <p:nvSpPr>
          <p:cNvPr id="8" name="Rectangle 7"/>
          <p:cNvSpPr/>
          <p:nvPr/>
        </p:nvSpPr>
        <p:spPr>
          <a:xfrm>
            <a:off x="582054" y="2298159"/>
            <a:ext cx="10928964" cy="2050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Sáng sớm, cào cào và nhái bén đang tập nhảy xa thì chợt một tràng “re re re” vang lên. Hai bạn nghểnh đầu nghe:</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 Hay quá, ai hát đó?</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Chuồn chuồn vừa bay đến, đậu trên nhánh cỏ may, đôi cánh mỏng rung nhè nhẹ khi điệu nhạc vút cao:</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 Có phải cào cào hát không? Hay nhái bén?</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Cào cào lắc đầu, nhái bén cũng xua tay:</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 Tớ à? Tớ hát thì ai nghe?</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Thế là cào cào, nhái bén, chuồn chuồn rủ nhau đi tìm tiếng hát.</a:t>
            </a: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grpSp>
        <p:nvGrpSpPr>
          <p:cNvPr id="7" name="Group 6"/>
          <p:cNvGrpSpPr/>
          <p:nvPr/>
        </p:nvGrpSpPr>
        <p:grpSpPr>
          <a:xfrm>
            <a:off x="582054" y="1389275"/>
            <a:ext cx="851094" cy="584333"/>
            <a:chOff x="-28110" y="914314"/>
            <a:chExt cx="851094" cy="584333"/>
          </a:xfrm>
        </p:grpSpPr>
        <p:pic>
          <p:nvPicPr>
            <p:cNvPr id="9" name="Picture 8">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0" name="TextBox 9">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11" name="TextBox 10">
            <a:extLst>
              <a:ext uri="{FF2B5EF4-FFF2-40B4-BE49-F238E27FC236}">
                <a16:creationId xmlns:a16="http://schemas.microsoft.com/office/drawing/2014/main" id="{F5BD5560-E7D2-6AC8-9D2C-A6505DFA0F3C}"/>
              </a:ext>
            </a:extLst>
          </p:cNvPr>
          <p:cNvSpPr txBox="1"/>
          <p:nvPr/>
        </p:nvSpPr>
        <p:spPr>
          <a:xfrm>
            <a:off x="82377" y="-16898"/>
            <a:ext cx="2660822" cy="1055608"/>
          </a:xfrm>
          <a:prstGeom prst="roundRect">
            <a:avLst/>
          </a:prstGeom>
          <a:solidFill>
            <a:srgbClr val="FFC000"/>
          </a:solid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800" b="1" kern="0" noProof="0" dirty="0" err="1">
                <a:solidFill>
                  <a:schemeClr val="bg1"/>
                </a:solidFill>
                <a:latin typeface="Nunito Black" pitchFamily="2" charset="0"/>
                <a:ea typeface="Cambria" panose="02040503050406030204" pitchFamily="18" charset="0"/>
                <a:sym typeface="Arial"/>
              </a:rPr>
              <a:t>Luyện</a:t>
            </a:r>
            <a:r>
              <a:rPr lang="en-US" sz="2800" b="1" kern="0" noProof="0" dirty="0">
                <a:solidFill>
                  <a:schemeClr val="bg1"/>
                </a:solidFill>
                <a:latin typeface="Nunito Black" pitchFamily="2" charset="0"/>
                <a:ea typeface="Cambria" panose="02040503050406030204" pitchFamily="18" charset="0"/>
                <a:sym typeface="Arial"/>
              </a:rPr>
              <a:t> </a:t>
            </a:r>
            <a:r>
              <a:rPr lang="en-US" sz="2800" b="1" kern="0" noProof="0" dirty="0" err="1">
                <a:solidFill>
                  <a:schemeClr val="bg1"/>
                </a:solidFill>
                <a:latin typeface="Nunito Black" pitchFamily="2" charset="0"/>
                <a:ea typeface="Cambria" panose="02040503050406030204" pitchFamily="18" charset="0"/>
                <a:sym typeface="Arial"/>
              </a:rPr>
              <a:t>đọc</a:t>
            </a:r>
            <a:r>
              <a:rPr lang="en-US" sz="2800" b="1" kern="0" noProof="0" dirty="0">
                <a:solidFill>
                  <a:schemeClr val="bg1"/>
                </a:solidFill>
                <a:latin typeface="Nunito Black" pitchFamily="2" charset="0"/>
                <a:ea typeface="Cambria" panose="02040503050406030204" pitchFamily="18" charset="0"/>
                <a:sym typeface="Arial"/>
              </a:rPr>
              <a:t> </a:t>
            </a:r>
            <a:r>
              <a:rPr lang="en-US" sz="2800" b="1" kern="0" noProof="0" dirty="0" err="1">
                <a:solidFill>
                  <a:schemeClr val="bg1"/>
                </a:solidFill>
                <a:latin typeface="Nunito Black" pitchFamily="2" charset="0"/>
                <a:ea typeface="Cambria" panose="02040503050406030204" pitchFamily="18" charset="0"/>
                <a:sym typeface="Arial"/>
              </a:rPr>
              <a:t>theo</a:t>
            </a:r>
            <a:r>
              <a:rPr lang="en-US" sz="2800" b="1" kern="0" noProof="0" dirty="0">
                <a:solidFill>
                  <a:schemeClr val="bg1"/>
                </a:solidFill>
                <a:latin typeface="Nunito Black" pitchFamily="2" charset="0"/>
                <a:ea typeface="Cambria" panose="02040503050406030204" pitchFamily="18" charset="0"/>
                <a:sym typeface="Arial"/>
              </a:rPr>
              <a:t> </a:t>
            </a:r>
            <a:r>
              <a:rPr lang="en-US" sz="2800" b="1" kern="0" noProof="0" dirty="0" err="1">
                <a:solidFill>
                  <a:schemeClr val="bg1"/>
                </a:solidFill>
                <a:latin typeface="Nunito Black" pitchFamily="2" charset="0"/>
                <a:ea typeface="Cambria" panose="02040503050406030204" pitchFamily="18" charset="0"/>
                <a:sym typeface="Arial"/>
              </a:rPr>
              <a:t>nhóm</a:t>
            </a:r>
            <a:endParaRPr kumimoji="0" lang="vi-VN" sz="2800" b="1" i="0" u="none" strike="noStrike" kern="0" cap="none" spc="0" normalizeH="0" baseline="0" noProof="0" dirty="0">
              <a:ln>
                <a:noFill/>
              </a:ln>
              <a:solidFill>
                <a:schemeClr val="bg1"/>
              </a:solidFill>
              <a:effectLst/>
              <a:uLnTx/>
              <a:uFillTx/>
              <a:latin typeface="Nunito Black" pitchFamily="2" charset="0"/>
              <a:ea typeface="Cambria" panose="02040503050406030204" pitchFamily="18" charset="0"/>
              <a:sym typeface="Arial"/>
            </a:endParaRPr>
          </a:p>
        </p:txBody>
      </p:sp>
    </p:spTree>
    <p:extLst>
      <p:ext uri="{BB962C8B-B14F-4D97-AF65-F5344CB8AC3E}">
        <p14:creationId xmlns:p14="http://schemas.microsoft.com/office/powerpoint/2010/main" val="75764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6" y="1008123"/>
            <a:ext cx="12210106" cy="2588518"/>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CC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5" name="Rectangle 4"/>
          <p:cNvSpPr/>
          <p:nvPr/>
        </p:nvSpPr>
        <p:spPr>
          <a:xfrm>
            <a:off x="3465281" y="0"/>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p>
        </p:txBody>
      </p:sp>
      <p:sp>
        <p:nvSpPr>
          <p:cNvPr id="3" name="Rectangle 2"/>
          <p:cNvSpPr/>
          <p:nvPr/>
        </p:nvSpPr>
        <p:spPr>
          <a:xfrm>
            <a:off x="645429" y="1133043"/>
            <a:ext cx="10883036" cy="2369880"/>
          </a:xfrm>
          <a:prstGeom prst="rect">
            <a:avLst/>
          </a:prstGeom>
        </p:spPr>
        <p:txBody>
          <a:bodyPr wrap="square">
            <a:spAutoFit/>
          </a:bodyPr>
          <a:lstStyle/>
          <a:p>
            <a:pPr algn="just"/>
            <a:r>
              <a:rPr lang="en-US" sz="2800" b="1" dirty="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 Tớ là cào cào. Tiếng hát của bạn hay quá!</a:t>
            </a:r>
            <a:endParaRPr lang="en-US" sz="2400" b="1" dirty="0">
              <a:solidFill>
                <a:schemeClr val="tx2">
                  <a:lumMod val="50000"/>
                </a:schemeClr>
              </a:solidFill>
              <a:latin typeface="Cambria" panose="02040503050406030204" pitchFamily="18" charset="0"/>
              <a:ea typeface="Cambria" panose="02040503050406030204" pitchFamily="18" charset="0"/>
            </a:endParaRP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Chuồn chuồn khẽ đập đôi cánh:</a:t>
            </a:r>
            <a:endParaRPr lang="en-US" sz="2400" b="1" dirty="0">
              <a:solidFill>
                <a:schemeClr val="tx2">
                  <a:lumMod val="50000"/>
                </a:schemeClr>
              </a:solidFill>
              <a:latin typeface="Cambria" panose="02040503050406030204" pitchFamily="18" charset="0"/>
              <a:ea typeface="Cambria" panose="02040503050406030204" pitchFamily="18" charset="0"/>
            </a:endParaRP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 Tớ là chuồn chuồn. Bạn thật là một tài năng âm nhạc.</a:t>
            </a:r>
          </a:p>
        </p:txBody>
      </p:sp>
      <p:sp>
        <p:nvSpPr>
          <p:cNvPr id="7" name="Rectangle 5"/>
          <p:cNvSpPr/>
          <p:nvPr/>
        </p:nvSpPr>
        <p:spPr>
          <a:xfrm>
            <a:off x="-18106" y="3911600"/>
            <a:ext cx="12128826" cy="2990969"/>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sp>
        <p:nvSpPr>
          <p:cNvPr id="4" name="Rectangle 3"/>
          <p:cNvSpPr/>
          <p:nvPr/>
        </p:nvSpPr>
        <p:spPr>
          <a:xfrm>
            <a:off x="-447040" y="4068256"/>
            <a:ext cx="12283440" cy="2677656"/>
          </a:xfrm>
          <a:prstGeom prst="rect">
            <a:avLst/>
          </a:prstGeom>
        </p:spPr>
        <p:txBody>
          <a:bodyPr wrap="square">
            <a:spAutoFit/>
          </a:bodyPr>
          <a:lstStyle/>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Dế than ngượng ngùng:</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 Ôi, tớ chỉ là thợ đào đất thôi. Tớ là dế than.</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Nhái bén mừng rỡ:</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 A, từ nay tớ có thêm một láng giềng hát hay, làm giỏi là dế than. Để chúng tớ giúp bạn dựng nhà.</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Cào cào, nhái bén, chuồn chuồn cùng xúm vào giúp dế than. Chỉ chốc lát, ngôi nhà xinh xắn bằng đất đã được xây xong dưới ô nấm giữa vùng cỏ xanh tươi.</a:t>
            </a:r>
          </a:p>
        </p:txBody>
      </p:sp>
      <p:grpSp>
        <p:nvGrpSpPr>
          <p:cNvPr id="8" name="Group 7"/>
          <p:cNvGrpSpPr/>
          <p:nvPr/>
        </p:nvGrpSpPr>
        <p:grpSpPr>
          <a:xfrm>
            <a:off x="444134" y="1008123"/>
            <a:ext cx="851094" cy="584333"/>
            <a:chOff x="-28110" y="914314"/>
            <a:chExt cx="851094" cy="584333"/>
          </a:xfrm>
        </p:grpSpPr>
        <p:pic>
          <p:nvPicPr>
            <p:cNvPr id="9" name="Picture 8">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0" name="TextBox 9">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p>
          </p:txBody>
        </p:sp>
      </p:grpSp>
      <p:grpSp>
        <p:nvGrpSpPr>
          <p:cNvPr id="11" name="Group 10"/>
          <p:cNvGrpSpPr/>
          <p:nvPr/>
        </p:nvGrpSpPr>
        <p:grpSpPr>
          <a:xfrm>
            <a:off x="219882" y="3847532"/>
            <a:ext cx="851094" cy="584333"/>
            <a:chOff x="-28110" y="914314"/>
            <a:chExt cx="851094" cy="584333"/>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p>
          </p:txBody>
        </p:sp>
      </p:grpSp>
    </p:spTree>
    <p:extLst>
      <p:ext uri="{BB962C8B-B14F-4D97-AF65-F5344CB8AC3E}">
        <p14:creationId xmlns:p14="http://schemas.microsoft.com/office/powerpoint/2010/main" val="286150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6" y="1292603"/>
            <a:ext cx="12210106" cy="4081829"/>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chemeClr val="bg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000" dirty="0">
              <a:solidFill>
                <a:srgbClr val="000000"/>
              </a:solidFill>
              <a:latin typeface="Cambria" panose="02040503050406030204" pitchFamily="18" charset="0"/>
              <a:ea typeface="Cambria" panose="02040503050406030204" pitchFamily="18" charset="0"/>
            </a:endParaRPr>
          </a:p>
        </p:txBody>
      </p:sp>
      <p:sp>
        <p:nvSpPr>
          <p:cNvPr id="15" name="Rectangle 14"/>
          <p:cNvSpPr/>
          <p:nvPr/>
        </p:nvSpPr>
        <p:spPr>
          <a:xfrm>
            <a:off x="3774225" y="1"/>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p>
        </p:txBody>
      </p:sp>
      <p:sp>
        <p:nvSpPr>
          <p:cNvPr id="8" name="Rectangle 7"/>
          <p:cNvSpPr/>
          <p:nvPr/>
        </p:nvSpPr>
        <p:spPr>
          <a:xfrm>
            <a:off x="582054" y="2298159"/>
            <a:ext cx="10928964" cy="2050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Sáng sớm, cào cào và nhái bén đang tập nhảy xa thì chợt một tràng “re re re” vang lên. Hai bạn nghểnh đầu nghe:</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 Hay quá, ai hát đó?</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Chuồn chuồn vừa bay đến, đậu trên nhánh cỏ may, đôi cánh mỏng rung nhè nhẹ khi điệu nhạc vút cao:</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 Có phải cào cào hát không? Hay nhái bén?</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Cào cào lắc đầu, nhái bén cũng xua tay:</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 Tớ à? Tớ hát thì ai nghe?</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Thế là cào cào, nhái bén, chuồn chuồn rủ nhau đi tìm tiếng hát.</a:t>
            </a: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3" name="TextBox 12">
            <a:extLst>
              <a:ext uri="{FF2B5EF4-FFF2-40B4-BE49-F238E27FC236}">
                <a16:creationId xmlns:a16="http://schemas.microsoft.com/office/drawing/2014/main" id="{F5BD5560-E7D2-6AC8-9D2C-A6505DFA0F3C}"/>
              </a:ext>
            </a:extLst>
          </p:cNvPr>
          <p:cNvSpPr txBox="1"/>
          <p:nvPr/>
        </p:nvSpPr>
        <p:spPr>
          <a:xfrm>
            <a:off x="351691" y="210926"/>
            <a:ext cx="2879411" cy="919401"/>
          </a:xfrm>
          <a:prstGeom prst="roundRect">
            <a:avLst/>
          </a:prstGeom>
          <a:solidFill>
            <a:srgbClr val="FFC000"/>
          </a:solid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4800" b="1" kern="0" dirty="0" err="1">
                <a:solidFill>
                  <a:schemeClr val="bg1"/>
                </a:solidFill>
                <a:latin typeface="Great Vibes" pitchFamily="2" charset="0"/>
                <a:ea typeface="Cambria" panose="02040503050406030204" pitchFamily="18" charset="0"/>
                <a:sym typeface="Arial"/>
              </a:rPr>
              <a:t>Đọc</a:t>
            </a:r>
            <a:r>
              <a:rPr lang="en-US" sz="4800" b="1" kern="0" dirty="0">
                <a:solidFill>
                  <a:schemeClr val="bg1"/>
                </a:solidFill>
                <a:latin typeface="Great Vibes" pitchFamily="2" charset="0"/>
                <a:ea typeface="Cambria" panose="02040503050406030204" pitchFamily="18" charset="0"/>
                <a:sym typeface="Arial"/>
              </a:rPr>
              <a:t> </a:t>
            </a:r>
            <a:r>
              <a:rPr lang="en-US" sz="4800" b="1" kern="0" dirty="0" err="1">
                <a:solidFill>
                  <a:schemeClr val="bg1"/>
                </a:solidFill>
                <a:latin typeface="Great Vibes" pitchFamily="2" charset="0"/>
                <a:ea typeface="Cambria" panose="02040503050406030204" pitchFamily="18" charset="0"/>
                <a:sym typeface="Arial"/>
              </a:rPr>
              <a:t>toàn</a:t>
            </a:r>
            <a:r>
              <a:rPr lang="en-US" sz="4800" b="1" kern="0" dirty="0">
                <a:solidFill>
                  <a:schemeClr val="bg1"/>
                </a:solidFill>
                <a:latin typeface="Great Vibes" pitchFamily="2" charset="0"/>
                <a:ea typeface="Cambria" panose="02040503050406030204" pitchFamily="18" charset="0"/>
                <a:sym typeface="Arial"/>
              </a:rPr>
              <a:t> </a:t>
            </a:r>
            <a:r>
              <a:rPr lang="en-US" sz="4800" b="1" kern="0" dirty="0" err="1">
                <a:solidFill>
                  <a:schemeClr val="bg1"/>
                </a:solidFill>
                <a:latin typeface="Great Vibes" pitchFamily="2" charset="0"/>
                <a:ea typeface="Cambria" panose="02040503050406030204" pitchFamily="18" charset="0"/>
                <a:sym typeface="Arial"/>
              </a:rPr>
              <a:t>bài</a:t>
            </a:r>
            <a:endParaRPr kumimoji="0" lang="vi-VN" sz="48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103793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6" y="924448"/>
            <a:ext cx="12210106" cy="2672193"/>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CC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4"/>
          <a:stretch>
            <a:fillRect/>
          </a:stretch>
        </p:blipFill>
        <p:spPr>
          <a:xfrm>
            <a:off x="11050730" y="172899"/>
            <a:ext cx="920576" cy="835224"/>
          </a:xfrm>
          <a:prstGeom prst="rect">
            <a:avLst/>
          </a:prstGeom>
        </p:spPr>
      </p:pic>
      <p:sp>
        <p:nvSpPr>
          <p:cNvPr id="5" name="Rectangle 4"/>
          <p:cNvSpPr/>
          <p:nvPr/>
        </p:nvSpPr>
        <p:spPr>
          <a:xfrm>
            <a:off x="3465281" y="0"/>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a:ln>
                  <a:solidFill>
                    <a:srgbClr val="FFCCA9">
                      <a:lumMod val="10000"/>
                    </a:srgbClr>
                  </a:solidFill>
                </a:ln>
                <a:solidFill>
                  <a:srgbClr val="FF0000"/>
                </a:solidFill>
                <a:effectLst>
                  <a:glow rad="101600">
                    <a:srgbClr val="EC9684">
                      <a:lumMod val="60000"/>
                      <a:lumOff val="40000"/>
                      <a:alpha val="60000"/>
                    </a:srgbClr>
                  </a:glow>
                </a:effectLst>
                <a:latin typeface="Nunito Black" pitchFamily="2" charset="0"/>
              </a:rPr>
              <a:t>NGÔI NHÀ TRONG CỎ</a:t>
            </a:r>
          </a:p>
        </p:txBody>
      </p:sp>
      <p:sp>
        <p:nvSpPr>
          <p:cNvPr id="3" name="Rectangle 2"/>
          <p:cNvSpPr/>
          <p:nvPr/>
        </p:nvSpPr>
        <p:spPr>
          <a:xfrm>
            <a:off x="645428" y="1133043"/>
            <a:ext cx="11131239" cy="2369880"/>
          </a:xfrm>
          <a:prstGeom prst="rect">
            <a:avLst/>
          </a:prstGeom>
        </p:spPr>
        <p:txBody>
          <a:bodyPr wrap="square">
            <a:spAutoFit/>
          </a:bodyPr>
          <a:lstStyle/>
          <a:p>
            <a:pPr algn="just"/>
            <a:r>
              <a:rPr lang="en-US" sz="2800" b="1" dirty="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 Tớ là cào cào. Tiếng hát của bạn hay quá!</a:t>
            </a:r>
            <a:endParaRPr lang="en-US" sz="2400" b="1" dirty="0">
              <a:solidFill>
                <a:schemeClr val="tx2">
                  <a:lumMod val="50000"/>
                </a:schemeClr>
              </a:solidFill>
              <a:latin typeface="Cambria" panose="02040503050406030204" pitchFamily="18" charset="0"/>
              <a:ea typeface="Cambria" panose="02040503050406030204" pitchFamily="18" charset="0"/>
            </a:endParaRP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Chuồn chuồn khẽ đập đôi cánh:</a:t>
            </a:r>
            <a:endParaRPr lang="en-US" sz="2400" b="1" dirty="0">
              <a:solidFill>
                <a:schemeClr val="tx2">
                  <a:lumMod val="50000"/>
                </a:schemeClr>
              </a:solidFill>
              <a:latin typeface="Cambria" panose="02040503050406030204" pitchFamily="18" charset="0"/>
              <a:ea typeface="Cambria" panose="02040503050406030204" pitchFamily="18" charset="0"/>
            </a:endParaRP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 Tớ là chuồn chuồn. Bạn thật là một tài năng âm nhạc.</a:t>
            </a:r>
          </a:p>
        </p:txBody>
      </p:sp>
      <p:sp>
        <p:nvSpPr>
          <p:cNvPr id="7" name="Rectangle 5"/>
          <p:cNvSpPr/>
          <p:nvPr/>
        </p:nvSpPr>
        <p:spPr>
          <a:xfrm>
            <a:off x="0" y="3596641"/>
            <a:ext cx="12128826" cy="3261359"/>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sp>
        <p:nvSpPr>
          <p:cNvPr id="4" name="Rectangle 3"/>
          <p:cNvSpPr/>
          <p:nvPr/>
        </p:nvSpPr>
        <p:spPr>
          <a:xfrm>
            <a:off x="-312134" y="3805236"/>
            <a:ext cx="12283440" cy="2677656"/>
          </a:xfrm>
          <a:prstGeom prst="rect">
            <a:avLst/>
          </a:prstGeom>
        </p:spPr>
        <p:txBody>
          <a:bodyPr wrap="square">
            <a:spAutoFit/>
          </a:bodyPr>
          <a:lstStyle/>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Dế than ngượng ngùng:</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 Ôi, tớ chỉ là thợ đào đất thôi. Tớ là dế than.</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Nhái bén mừng rỡ:</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 A, từ nay tớ có thêm một láng giềng hát hay, làm giỏi là dế than. Để chúng tớ giúp bạn dựng nhà.</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Cào cào, nhái bén, chuồn chuồn cùng xúm vào giúp dế than. Chỉ chốc lát, ngôi nhà xinh xắn bằng đất đã được xây xong dưới ô nấm giữa vùng cỏ xanh tươi.</a:t>
            </a:r>
          </a:p>
        </p:txBody>
      </p:sp>
    </p:spTree>
    <p:extLst>
      <p:ext uri="{BB962C8B-B14F-4D97-AF65-F5344CB8AC3E}">
        <p14:creationId xmlns:p14="http://schemas.microsoft.com/office/powerpoint/2010/main" val="622428644"/>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pic>
        <p:nvPicPr>
          <p:cNvPr id="3" name="Picture 2"/>
          <p:cNvPicPr>
            <a:picLocks noChangeAspect="1"/>
          </p:cNvPicPr>
          <p:nvPr/>
        </p:nvPicPr>
        <p:blipFill>
          <a:blip r:embed="rId5"/>
          <a:stretch>
            <a:fillRect/>
          </a:stretch>
        </p:blipFill>
        <p:spPr>
          <a:xfrm>
            <a:off x="3192331" y="4365859"/>
            <a:ext cx="1731385" cy="1791088"/>
          </a:xfrm>
          <a:prstGeom prst="rect">
            <a:avLst/>
          </a:prstGeom>
        </p:spPr>
      </p:pic>
      <p:pic>
        <p:nvPicPr>
          <p:cNvPr id="4" name="Picture 3"/>
          <p:cNvPicPr>
            <a:picLocks noChangeAspect="1"/>
          </p:cNvPicPr>
          <p:nvPr/>
        </p:nvPicPr>
        <p:blipFill>
          <a:blip r:embed="rId6"/>
          <a:stretch>
            <a:fillRect/>
          </a:stretch>
        </p:blipFill>
        <p:spPr>
          <a:xfrm>
            <a:off x="8352834" y="3923166"/>
            <a:ext cx="2863822" cy="2233781"/>
          </a:xfrm>
          <a:prstGeom prst="rect">
            <a:avLst/>
          </a:prstGeom>
        </p:spPr>
      </p:pic>
      <p:pic>
        <p:nvPicPr>
          <p:cNvPr id="5" name="Picture 4"/>
          <p:cNvPicPr>
            <a:picLocks noChangeAspect="1"/>
          </p:cNvPicPr>
          <p:nvPr/>
        </p:nvPicPr>
        <p:blipFill>
          <a:blip r:embed="rId7"/>
          <a:stretch>
            <a:fillRect/>
          </a:stretch>
        </p:blipFill>
        <p:spPr>
          <a:xfrm>
            <a:off x="5513306" y="4365859"/>
            <a:ext cx="2782198" cy="2151976"/>
          </a:xfrm>
          <a:prstGeom prst="rect">
            <a:avLst/>
          </a:prstGeom>
        </p:spPr>
      </p:pic>
      <p:pic>
        <p:nvPicPr>
          <p:cNvPr id="6" name="Picture 5"/>
          <p:cNvPicPr>
            <a:picLocks noChangeAspect="1"/>
          </p:cNvPicPr>
          <p:nvPr/>
        </p:nvPicPr>
        <p:blipFill>
          <a:blip r:embed="rId8"/>
          <a:stretch>
            <a:fillRect/>
          </a:stretch>
        </p:blipFill>
        <p:spPr>
          <a:xfrm>
            <a:off x="0" y="4003695"/>
            <a:ext cx="2776035" cy="2291636"/>
          </a:xfrm>
          <a:prstGeom prst="rect">
            <a:avLst/>
          </a:prstGeom>
        </p:spPr>
      </p:pic>
      <p:pic>
        <p:nvPicPr>
          <p:cNvPr id="9" name="Picture 8"/>
          <p:cNvPicPr>
            <a:picLocks noChangeAspect="1"/>
          </p:cNvPicPr>
          <p:nvPr/>
        </p:nvPicPr>
        <p:blipFill>
          <a:blip r:embed="rId9"/>
          <a:stretch>
            <a:fillRect/>
          </a:stretch>
        </p:blipFill>
        <p:spPr>
          <a:xfrm>
            <a:off x="11032775" y="5720846"/>
            <a:ext cx="984950" cy="1137154"/>
          </a:xfrm>
          <a:prstGeom prst="rect">
            <a:avLst/>
          </a:prstGeom>
        </p:spPr>
      </p:pic>
      <p:sp>
        <p:nvSpPr>
          <p:cNvPr id="8" name="Rounded Rectangle 7"/>
          <p:cNvSpPr/>
          <p:nvPr/>
        </p:nvSpPr>
        <p:spPr>
          <a:xfrm>
            <a:off x="1999622" y="1597689"/>
            <a:ext cx="8490754" cy="2104414"/>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dirty="0">
                <a:ln w="22225">
                  <a:solidFill>
                    <a:schemeClr val="accent2"/>
                  </a:solidFill>
                  <a:prstDash val="solid"/>
                </a:ln>
                <a:solidFill>
                  <a:srgbClr val="FF3399"/>
                </a:solidFill>
                <a:latin typeface="Sigmar One" panose="00000500000000000000" pitchFamily="2" charset="0"/>
                <a:cs typeface="Times New Roman" panose="02020603050405020304" pitchFamily="18" charset="0"/>
              </a:rPr>
              <a:t>TRẢ LỜI CÂU HỎI</a:t>
            </a:r>
          </a:p>
        </p:txBody>
      </p:sp>
    </p:spTree>
    <p:extLst>
      <p:ext uri="{BB962C8B-B14F-4D97-AF65-F5344CB8AC3E}">
        <p14:creationId xmlns:p14="http://schemas.microsoft.com/office/powerpoint/2010/main" val="400159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ounded Rectangle 16"/>
          <p:cNvSpPr/>
          <p:nvPr/>
        </p:nvSpPr>
        <p:spPr>
          <a:xfrm>
            <a:off x="1669864" y="57004"/>
            <a:ext cx="9152212" cy="1063306"/>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2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26" name="Wave 25"/>
          <p:cNvSpPr/>
          <p:nvPr/>
        </p:nvSpPr>
        <p:spPr>
          <a:xfrm>
            <a:off x="204187" y="0"/>
            <a:ext cx="1333967" cy="933783"/>
          </a:xfrm>
          <a:prstGeom prst="wav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1</a:t>
            </a:r>
          </a:p>
        </p:txBody>
      </p:sp>
      <p:sp>
        <p:nvSpPr>
          <p:cNvPr id="7" name="Rectangle 6"/>
          <p:cNvSpPr/>
          <p:nvPr/>
        </p:nvSpPr>
        <p:spPr>
          <a:xfrm>
            <a:off x="1990545" y="64723"/>
            <a:ext cx="8930640" cy="1077218"/>
          </a:xfrm>
          <a:prstGeom prst="rect">
            <a:avLst/>
          </a:prstGeom>
        </p:spPr>
        <p:txBody>
          <a:bodyPr wrap="square">
            <a:spAutoFit/>
          </a:bodyPr>
          <a:lstStyle/>
          <a:p>
            <a:r>
              <a:rPr lang="en-US" sz="3200" b="1" dirty="0" err="1">
                <a:solidFill>
                  <a:srgbClr val="000000"/>
                </a:solidFill>
                <a:latin typeface="Cambria" panose="02040503050406030204" pitchFamily="18" charset="0"/>
                <a:ea typeface="Cambria" panose="02040503050406030204" pitchFamily="18" charset="0"/>
              </a:rPr>
              <a:t>Vào</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sáng</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sớm</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chuyện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gì</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xảy</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ra</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khiến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cào</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cào</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nhái</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bén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chuồn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chuồn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chú</a:t>
            </a:r>
            <a:r>
              <a:rPr lang="en-US" sz="3200" b="1" dirty="0">
                <a:solidFill>
                  <a:srgbClr val="000000"/>
                </a:solidFill>
                <a:latin typeface="Cambria" panose="02040503050406030204" pitchFamily="18" charset="0"/>
                <a:ea typeface="Cambria" panose="02040503050406030204" pitchFamily="18" charset="0"/>
              </a:rPr>
              <a:t> ý?</a:t>
            </a:r>
            <a:endParaRPr lang="en-US" dirty="0"/>
          </a:p>
        </p:txBody>
      </p:sp>
      <p:grpSp>
        <p:nvGrpSpPr>
          <p:cNvPr id="10" name="Group 9"/>
          <p:cNvGrpSpPr/>
          <p:nvPr/>
        </p:nvGrpSpPr>
        <p:grpSpPr>
          <a:xfrm>
            <a:off x="1026160" y="1760214"/>
            <a:ext cx="10678160" cy="887982"/>
            <a:chOff x="1300480" y="1712978"/>
            <a:chExt cx="10678160" cy="887982"/>
          </a:xfrm>
        </p:grpSpPr>
        <p:sp>
          <p:nvSpPr>
            <p:cNvPr id="8" name="Flowchart: Alternate Process 7"/>
            <p:cNvSpPr/>
            <p:nvPr/>
          </p:nvSpPr>
          <p:spPr>
            <a:xfrm>
              <a:off x="1300480" y="1712978"/>
              <a:ext cx="10678160" cy="887982"/>
            </a:xfrm>
            <a:prstGeom prst="roundRect">
              <a:avLst/>
            </a:prstGeom>
            <a:solidFill>
              <a:srgbClr val="FFFF00"/>
            </a:solidFill>
          </p:spPr>
          <p:txBody>
            <a:bodyPr wrap="square">
              <a:spAutoFit/>
            </a:bodyPr>
            <a:lstStyle/>
            <a:p>
              <a:endParaRPr lang="en-US" sz="2800" b="1" dirty="0">
                <a:latin typeface="Cambria" panose="02040503050406030204" pitchFamily="18" charset="0"/>
                <a:ea typeface="Cambria" panose="02040503050406030204" pitchFamily="18" charset="0"/>
              </a:endParaRPr>
            </a:p>
          </p:txBody>
        </p:sp>
        <p:sp>
          <p:nvSpPr>
            <p:cNvPr id="9" name="Rectangle 8"/>
            <p:cNvSpPr/>
            <p:nvPr/>
          </p:nvSpPr>
          <p:spPr>
            <a:xfrm>
              <a:off x="1425488" y="1895359"/>
              <a:ext cx="10428144" cy="523220"/>
            </a:xfrm>
            <a:prstGeom prst="rect">
              <a:avLst/>
            </a:prstGeom>
          </p:spPr>
          <p:txBody>
            <a:bodyPr wrap="square">
              <a:spAutoFit/>
            </a:bodyPr>
            <a:lstStyle/>
            <a:p>
              <a:pPr lvl="0"/>
              <a:r>
                <a:rPr lang="en-US" sz="2800" b="1" dirty="0" err="1">
                  <a:solidFill>
                    <a:srgbClr val="FF0000"/>
                  </a:solidFill>
                  <a:latin typeface="Cambria" panose="02040503050406030204" pitchFamily="18" charset="0"/>
                  <a:ea typeface="Cambria" panose="02040503050406030204" pitchFamily="18" charset="0"/>
                </a:rPr>
                <a:t>Em</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đọc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kĩ</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đoạn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văn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từ</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đầu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đến</a:t>
              </a:r>
              <a:r>
                <a:rPr lang="en-US" sz="2800" b="1" dirty="0">
                  <a:solidFill>
                    <a:srgbClr val="FF0000"/>
                  </a:solidFill>
                  <a:latin typeface="Cambria" panose="02040503050406030204" pitchFamily="18" charset="0"/>
                  <a:ea typeface="Cambria" panose="02040503050406030204" pitchFamily="18" charset="0"/>
                </a:rPr>
                <a:t> </a:t>
              </a:r>
              <a:r>
                <a:rPr lang="en-US" sz="2800" b="1" i="1" dirty="0">
                  <a:solidFill>
                    <a:srgbClr val="FF0000"/>
                  </a:solidFill>
                  <a:latin typeface="Cambria" panose="02040503050406030204" pitchFamily="18" charset="0"/>
                  <a:ea typeface="Cambria" panose="02040503050406030204" pitchFamily="18" charset="0"/>
                </a:rPr>
                <a:t>Hay </a:t>
              </a:r>
              <a:r>
                <a:rPr lang="en-US" sz="2800" b="1" i="1" dirty="0" err="1">
                  <a:solidFill>
                    <a:srgbClr val="FF0000"/>
                  </a:solidFill>
                  <a:latin typeface="Cambria" panose="02040503050406030204" pitchFamily="18" charset="0"/>
                  <a:ea typeface="Cambria" panose="02040503050406030204" pitchFamily="18" charset="0"/>
                </a:rPr>
                <a:t>nhái</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bén</a:t>
              </a:r>
              <a:r>
                <a:rPr lang="en-US" sz="2800" b="1" i="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để</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trả</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lời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câu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hỏi</a:t>
              </a:r>
              <a:r>
                <a:rPr lang="en-US" sz="2800" b="1" dirty="0">
                  <a:solidFill>
                    <a:srgbClr val="FF0000"/>
                  </a:solidFill>
                  <a:latin typeface="Cambria" panose="02040503050406030204" pitchFamily="18" charset="0"/>
                  <a:ea typeface="Cambria" panose="02040503050406030204" pitchFamily="18" charset="0"/>
                </a:rPr>
                <a:t>.</a:t>
              </a:r>
            </a:p>
          </p:txBody>
        </p:sp>
      </p:grpSp>
      <p:sp>
        <p:nvSpPr>
          <p:cNvPr id="11" name="Rounded Rectangle 10"/>
          <p:cNvSpPr/>
          <p:nvPr/>
        </p:nvSpPr>
        <p:spPr>
          <a:xfrm>
            <a:off x="589281" y="1489162"/>
            <a:ext cx="11267439" cy="2962513"/>
          </a:xfrm>
          <a:prstGeom prst="roundRect">
            <a:avLst/>
          </a:prstGeom>
          <a:solidFill>
            <a:schemeClr val="accent4">
              <a:lumMod val="40000"/>
              <a:lumOff val="60000"/>
            </a:schemeClr>
          </a:solidFill>
        </p:spPr>
        <p:txBody>
          <a:bodyPr wrap="square">
            <a:spAutoFit/>
          </a:bodyPr>
          <a:lstStyle/>
          <a:p>
            <a:pPr lvl="0" algn="just"/>
            <a:r>
              <a:rPr lang="en-US" sz="2600" b="1" dirty="0">
                <a:solidFill>
                  <a:srgbClr val="44546A">
                    <a:lumMod val="50000"/>
                  </a:srgbClr>
                </a:solidFill>
                <a:latin typeface="Cambria" panose="02040503050406030204" pitchFamily="18" charset="0"/>
                <a:ea typeface="Cambria" panose="02040503050406030204" pitchFamily="18" charset="0"/>
              </a:rPr>
              <a:t> </a:t>
            </a:r>
            <a:r>
              <a:rPr lang="vi-VN" sz="2800" b="1" dirty="0">
                <a:solidFill>
                  <a:srgbClr val="44546A">
                    <a:lumMod val="50000"/>
                  </a:srgbClr>
                </a:solidFill>
                <a:latin typeface="Cambria" panose="02040503050406030204" pitchFamily="18" charset="0"/>
                <a:ea typeface="Cambria" panose="02040503050406030204" pitchFamily="18" charset="0"/>
              </a:rPr>
              <a:t>Sáng sớm, cào cào và nhái bén đang tập nhảy xa thì chợt một tràng “re re re” vang lên. Hai bạn nghểnh đầu nghe:</a:t>
            </a:r>
          </a:p>
          <a:p>
            <a:pPr lvl="0" algn="just"/>
            <a:r>
              <a:rPr lang="en-US" sz="2800" b="1" dirty="0">
                <a:solidFill>
                  <a:srgbClr val="44546A">
                    <a:lumMod val="50000"/>
                  </a:srgbClr>
                </a:solidFill>
                <a:latin typeface="Cambria" panose="02040503050406030204" pitchFamily="18" charset="0"/>
                <a:ea typeface="Cambria" panose="02040503050406030204" pitchFamily="18" charset="0"/>
              </a:rPr>
              <a:t>           </a:t>
            </a:r>
            <a:r>
              <a:rPr lang="vi-VN" sz="2800" b="1" dirty="0">
                <a:solidFill>
                  <a:srgbClr val="44546A">
                    <a:lumMod val="50000"/>
                  </a:srgbClr>
                </a:solidFill>
                <a:latin typeface="Cambria" panose="02040503050406030204" pitchFamily="18" charset="0"/>
                <a:ea typeface="Cambria" panose="02040503050406030204" pitchFamily="18" charset="0"/>
              </a:rPr>
              <a:t>- Hay quá, ai hát đó?</a:t>
            </a:r>
          </a:p>
          <a:p>
            <a:pPr lvl="0" algn="just"/>
            <a:r>
              <a:rPr lang="en-US" sz="2800" b="1" dirty="0">
                <a:solidFill>
                  <a:srgbClr val="44546A">
                    <a:lumMod val="50000"/>
                  </a:srgbClr>
                </a:solidFill>
                <a:latin typeface="Cambria" panose="02040503050406030204" pitchFamily="18" charset="0"/>
                <a:ea typeface="Cambria" panose="02040503050406030204" pitchFamily="18" charset="0"/>
              </a:rPr>
              <a:t>          </a:t>
            </a:r>
            <a:r>
              <a:rPr lang="vi-VN" sz="2800" b="1" dirty="0">
                <a:solidFill>
                  <a:srgbClr val="44546A">
                    <a:lumMod val="50000"/>
                  </a:srgbClr>
                </a:solidFill>
                <a:latin typeface="Cambria" panose="02040503050406030204" pitchFamily="18" charset="0"/>
                <a:ea typeface="Cambria" panose="02040503050406030204" pitchFamily="18" charset="0"/>
              </a:rPr>
              <a:t>Chuồn chuồn vừa bay đến, đậu trên nhánh cỏ may, đôi cánh mỏng rung nhè nhẹ khi điệu nhạc vút cao:</a:t>
            </a:r>
          </a:p>
          <a:p>
            <a:pPr lvl="0" algn="just"/>
            <a:r>
              <a:rPr lang="en-US" sz="2800" b="1" dirty="0">
                <a:solidFill>
                  <a:srgbClr val="44546A">
                    <a:lumMod val="50000"/>
                  </a:srgbClr>
                </a:solidFill>
                <a:latin typeface="Cambria" panose="02040503050406030204" pitchFamily="18" charset="0"/>
                <a:ea typeface="Cambria" panose="02040503050406030204" pitchFamily="18" charset="0"/>
              </a:rPr>
              <a:t>           </a:t>
            </a:r>
            <a:r>
              <a:rPr lang="vi-VN" sz="2800" b="1" dirty="0">
                <a:solidFill>
                  <a:srgbClr val="44546A">
                    <a:lumMod val="50000"/>
                  </a:srgbClr>
                </a:solidFill>
                <a:latin typeface="Cambria" panose="02040503050406030204" pitchFamily="18" charset="0"/>
                <a:ea typeface="Cambria" panose="02040503050406030204" pitchFamily="18" charset="0"/>
              </a:rPr>
              <a:t>- Có phải cào cào hát không? Hay nhái bén?</a:t>
            </a:r>
            <a:endParaRPr lang="en-US" sz="2000" dirty="0"/>
          </a:p>
        </p:txBody>
      </p:sp>
      <p:grpSp>
        <p:nvGrpSpPr>
          <p:cNvPr id="16" name="Group 15"/>
          <p:cNvGrpSpPr/>
          <p:nvPr/>
        </p:nvGrpSpPr>
        <p:grpSpPr>
          <a:xfrm>
            <a:off x="0" y="1881930"/>
            <a:ext cx="12192000" cy="2015747"/>
            <a:chOff x="0" y="4427520"/>
            <a:chExt cx="12192000" cy="2015747"/>
          </a:xfrm>
        </p:grpSpPr>
        <p:pic>
          <p:nvPicPr>
            <p:cNvPr id="13" name="Picture 12"/>
            <p:cNvPicPr>
              <a:picLocks noChangeAspect="1"/>
            </p:cNvPicPr>
            <p:nvPr/>
          </p:nvPicPr>
          <p:blipFill>
            <a:blip r:embed="rId3"/>
            <a:stretch>
              <a:fillRect/>
            </a:stretch>
          </p:blipFill>
          <p:spPr>
            <a:xfrm>
              <a:off x="0" y="4427520"/>
              <a:ext cx="12192000" cy="1977129"/>
            </a:xfrm>
            <a:prstGeom prst="rect">
              <a:avLst/>
            </a:prstGeom>
          </p:spPr>
        </p:pic>
        <p:sp>
          <p:nvSpPr>
            <p:cNvPr id="12" name="Rectangle 11"/>
            <p:cNvSpPr/>
            <p:nvPr/>
          </p:nvSpPr>
          <p:spPr>
            <a:xfrm>
              <a:off x="690880" y="4688941"/>
              <a:ext cx="10794386" cy="1754326"/>
            </a:xfrm>
            <a:prstGeom prst="rect">
              <a:avLst/>
            </a:prstGeom>
          </p:spPr>
          <p:txBody>
            <a:bodyPr wrap="square">
              <a:spAutoFit/>
            </a:bodyPr>
            <a:lstStyle/>
            <a:p>
              <a:pPr algn="just"/>
              <a:r>
                <a:rPr lang="en-US" sz="3600" dirty="0" err="1">
                  <a:solidFill>
                    <a:schemeClr val="bg2">
                      <a:lumMod val="10000"/>
                    </a:schemeClr>
                  </a:solidFill>
                  <a:latin typeface="Nunito Black" pitchFamily="2" charset="0"/>
                </a:rPr>
                <a:t>Đáp</a:t>
              </a:r>
              <a:r>
                <a:rPr lang="en-US" sz="3600" dirty="0">
                  <a:solidFill>
                    <a:schemeClr val="bg2">
                      <a:lumMod val="10000"/>
                    </a:schemeClr>
                  </a:solidFill>
                  <a:latin typeface="Nunito Black" pitchFamily="2" charset="0"/>
                </a:rPr>
                <a:t> </a:t>
              </a:r>
              <a:r>
                <a:rPr lang="en-US" sz="3600" dirty="0" err="1">
                  <a:solidFill>
                    <a:schemeClr val="bg2">
                      <a:lumMod val="10000"/>
                    </a:schemeClr>
                  </a:solidFill>
                  <a:latin typeface="Nunito Black" pitchFamily="2" charset="0"/>
                </a:rPr>
                <a:t>án</a:t>
              </a:r>
              <a:r>
                <a:rPr lang="en-US" sz="3600" dirty="0">
                  <a:solidFill>
                    <a:schemeClr val="bg2">
                      <a:lumMod val="10000"/>
                    </a:schemeClr>
                  </a:solidFill>
                  <a:latin typeface="Nunito Black" pitchFamily="2" charset="0"/>
                </a:rPr>
                <a:t>: </a:t>
              </a:r>
              <a:r>
                <a:rPr lang="en-US" sz="3600" dirty="0" err="1">
                  <a:solidFill>
                    <a:srgbClr val="C00000"/>
                  </a:solidFill>
                  <a:latin typeface="Nunito Black" pitchFamily="2" charset="0"/>
                </a:rPr>
                <a:t>Vào</a:t>
              </a:r>
              <a:r>
                <a:rPr lang="en-US" sz="3600" dirty="0">
                  <a:solidFill>
                    <a:srgbClr val="C00000"/>
                  </a:solidFill>
                  <a:latin typeface="Nunito Black" pitchFamily="2" charset="0"/>
                </a:rPr>
                <a:t> </a:t>
              </a:r>
              <a:r>
                <a:rPr lang="en-US" sz="3600" dirty="0" err="1">
                  <a:solidFill>
                    <a:srgbClr val="C00000"/>
                  </a:solidFill>
                  <a:latin typeface="Nunito Black" pitchFamily="2" charset="0"/>
                </a:rPr>
                <a:t>sáng</a:t>
              </a:r>
              <a:r>
                <a:rPr lang="en-US" sz="3600" dirty="0">
                  <a:solidFill>
                    <a:srgbClr val="C00000"/>
                  </a:solidFill>
                  <a:latin typeface="Nunito Black" pitchFamily="2" charset="0"/>
                </a:rPr>
                <a:t> </a:t>
              </a:r>
              <a:r>
                <a:rPr lang="en-US" sz="3600" dirty="0" err="1">
                  <a:solidFill>
                    <a:srgbClr val="C00000"/>
                  </a:solidFill>
                  <a:latin typeface="Nunito Black" pitchFamily="2" charset="0"/>
                </a:rPr>
                <a:t>sớm</a:t>
              </a:r>
              <a:r>
                <a:rPr lang="en-US" sz="3600" dirty="0">
                  <a:solidFill>
                    <a:srgbClr val="C00000"/>
                  </a:solidFill>
                  <a:latin typeface="Nunito Black" pitchFamily="2" charset="0"/>
                </a:rPr>
                <a:t>, </a:t>
              </a:r>
              <a:r>
                <a:rPr lang="en-US" sz="3600" dirty="0" err="1">
                  <a:solidFill>
                    <a:srgbClr val="C00000"/>
                  </a:solidFill>
                  <a:latin typeface="Nunito Black" pitchFamily="2" charset="0"/>
                </a:rPr>
                <a:t>có</a:t>
              </a:r>
              <a:r>
                <a:rPr lang="en-US" sz="3600" dirty="0">
                  <a:solidFill>
                    <a:srgbClr val="C00000"/>
                  </a:solidFill>
                  <a:latin typeface="Nunito Black" pitchFamily="2" charset="0"/>
                </a:rPr>
                <a:t> </a:t>
              </a:r>
              <a:r>
                <a:rPr lang="en-US" sz="3600" dirty="0" err="1">
                  <a:solidFill>
                    <a:srgbClr val="C00000"/>
                  </a:solidFill>
                  <a:latin typeface="Nunito Black" pitchFamily="2" charset="0"/>
                </a:rPr>
                <a:t>một</a:t>
              </a:r>
              <a:r>
                <a:rPr lang="en-US" sz="3600" dirty="0">
                  <a:solidFill>
                    <a:srgbClr val="C00000"/>
                  </a:solidFill>
                  <a:latin typeface="Nunito Black" pitchFamily="2" charset="0"/>
                </a:rPr>
                <a:t> </a:t>
              </a:r>
              <a:r>
                <a:rPr lang="en-US" sz="3600" dirty="0" err="1">
                  <a:solidFill>
                    <a:srgbClr val="C00000"/>
                  </a:solidFill>
                  <a:latin typeface="Nunito Black" pitchFamily="2" charset="0"/>
                </a:rPr>
                <a:t>tiếng</a:t>
              </a:r>
              <a:r>
                <a:rPr lang="en-US" sz="3600" dirty="0">
                  <a:solidFill>
                    <a:srgbClr val="C00000"/>
                  </a:solidFill>
                  <a:latin typeface="Nunito Black" pitchFamily="2" charset="0"/>
                </a:rPr>
                <a:t> </a:t>
              </a:r>
              <a:r>
                <a:rPr lang="en-US" sz="3600" dirty="0" err="1">
                  <a:solidFill>
                    <a:srgbClr val="C00000"/>
                  </a:solidFill>
                  <a:latin typeface="Nunito Black" pitchFamily="2" charset="0"/>
                </a:rPr>
                <a:t>hát</a:t>
              </a:r>
              <a:r>
                <a:rPr lang="en-US" sz="3600" dirty="0">
                  <a:solidFill>
                    <a:srgbClr val="C00000"/>
                  </a:solidFill>
                  <a:latin typeface="Nunito Black" pitchFamily="2" charset="0"/>
                </a:rPr>
                <a:t> </a:t>
              </a:r>
              <a:r>
                <a:rPr lang="en-US" sz="3600" dirty="0" err="1">
                  <a:solidFill>
                    <a:srgbClr val="C00000"/>
                  </a:solidFill>
                  <a:latin typeface="Nunito Black" pitchFamily="2" charset="0"/>
                </a:rPr>
                <a:t>rất</a:t>
              </a:r>
              <a:r>
                <a:rPr lang="en-US" sz="3600" dirty="0">
                  <a:solidFill>
                    <a:srgbClr val="C00000"/>
                  </a:solidFill>
                  <a:latin typeface="Nunito Black" pitchFamily="2" charset="0"/>
                </a:rPr>
                <a:t> hay </a:t>
              </a:r>
              <a:r>
                <a:rPr lang="en-US" sz="3600" dirty="0" err="1">
                  <a:solidFill>
                    <a:srgbClr val="C00000"/>
                  </a:solidFill>
                  <a:latin typeface="Nunito Black" pitchFamily="2" charset="0"/>
                </a:rPr>
                <a:t>khiến</a:t>
              </a:r>
              <a:r>
                <a:rPr lang="en-US" sz="3600" dirty="0">
                  <a:solidFill>
                    <a:srgbClr val="C00000"/>
                  </a:solidFill>
                  <a:latin typeface="Nunito Black" pitchFamily="2" charset="0"/>
                </a:rPr>
                <a:t> </a:t>
              </a:r>
              <a:r>
                <a:rPr lang="en-US" sz="3600" dirty="0" err="1">
                  <a:solidFill>
                    <a:srgbClr val="C00000"/>
                  </a:solidFill>
                  <a:latin typeface="Nunito Black" pitchFamily="2" charset="0"/>
                </a:rPr>
                <a:t>cào</a:t>
              </a:r>
              <a:r>
                <a:rPr lang="en-US" sz="3600" dirty="0">
                  <a:solidFill>
                    <a:srgbClr val="C00000"/>
                  </a:solidFill>
                  <a:latin typeface="Nunito Black" pitchFamily="2" charset="0"/>
                </a:rPr>
                <a:t> </a:t>
              </a:r>
              <a:r>
                <a:rPr lang="en-US" sz="3600" dirty="0" err="1">
                  <a:solidFill>
                    <a:srgbClr val="C00000"/>
                  </a:solidFill>
                  <a:latin typeface="Nunito Black" pitchFamily="2" charset="0"/>
                </a:rPr>
                <a:t>cào</a:t>
              </a:r>
              <a:r>
                <a:rPr lang="en-US" sz="3600" dirty="0">
                  <a:solidFill>
                    <a:srgbClr val="C00000"/>
                  </a:solidFill>
                  <a:latin typeface="Nunito Black" pitchFamily="2" charset="0"/>
                </a:rPr>
                <a:t>, </a:t>
              </a:r>
              <a:r>
                <a:rPr lang="en-US" sz="3600" dirty="0" err="1">
                  <a:solidFill>
                    <a:srgbClr val="C00000"/>
                  </a:solidFill>
                  <a:latin typeface="Nunito Black" pitchFamily="2" charset="0"/>
                </a:rPr>
                <a:t>nhái</a:t>
              </a:r>
              <a:r>
                <a:rPr lang="en-US" sz="3600" dirty="0">
                  <a:solidFill>
                    <a:srgbClr val="C00000"/>
                  </a:solidFill>
                  <a:latin typeface="Nunito Black" pitchFamily="2" charset="0"/>
                </a:rPr>
                <a:t> </a:t>
              </a:r>
              <a:r>
                <a:rPr lang="en-US" sz="3600" dirty="0" err="1">
                  <a:solidFill>
                    <a:srgbClr val="C00000"/>
                  </a:solidFill>
                  <a:latin typeface="Nunito Black" pitchFamily="2" charset="0"/>
                </a:rPr>
                <a:t>bén</a:t>
              </a:r>
              <a:r>
                <a:rPr lang="en-US" sz="3600" dirty="0">
                  <a:solidFill>
                    <a:srgbClr val="C00000"/>
                  </a:solidFill>
                  <a:latin typeface="Nunito Black" pitchFamily="2" charset="0"/>
                </a:rPr>
                <a:t>, </a:t>
              </a:r>
              <a:r>
                <a:rPr lang="en-US" sz="3600" dirty="0" err="1">
                  <a:solidFill>
                    <a:srgbClr val="C00000"/>
                  </a:solidFill>
                  <a:latin typeface="Nunito Black" pitchFamily="2" charset="0"/>
                </a:rPr>
                <a:t>chuồn</a:t>
              </a:r>
              <a:r>
                <a:rPr lang="en-US" sz="3600" dirty="0">
                  <a:solidFill>
                    <a:srgbClr val="C00000"/>
                  </a:solidFill>
                  <a:latin typeface="Nunito Black" pitchFamily="2" charset="0"/>
                </a:rPr>
                <a:t> </a:t>
              </a:r>
              <a:r>
                <a:rPr lang="en-US" sz="3600" dirty="0" err="1">
                  <a:solidFill>
                    <a:srgbClr val="C00000"/>
                  </a:solidFill>
                  <a:latin typeface="Nunito Black" pitchFamily="2" charset="0"/>
                </a:rPr>
                <a:t>chuồn</a:t>
              </a:r>
              <a:r>
                <a:rPr lang="en-US" sz="3600" dirty="0">
                  <a:solidFill>
                    <a:srgbClr val="C00000"/>
                  </a:solidFill>
                  <a:latin typeface="Nunito Black" pitchFamily="2" charset="0"/>
                </a:rPr>
                <a:t> </a:t>
              </a:r>
              <a:r>
                <a:rPr lang="en-US" sz="3600" dirty="0" err="1">
                  <a:solidFill>
                    <a:srgbClr val="C00000"/>
                  </a:solidFill>
                  <a:latin typeface="Nunito Black" pitchFamily="2" charset="0"/>
                </a:rPr>
                <a:t>chú</a:t>
              </a:r>
              <a:r>
                <a:rPr lang="en-US" sz="3600" dirty="0">
                  <a:solidFill>
                    <a:srgbClr val="C00000"/>
                  </a:solidFill>
                  <a:latin typeface="Nunito Black" pitchFamily="2" charset="0"/>
                </a:rPr>
                <a:t> ý.</a:t>
              </a:r>
              <a:br>
                <a:rPr lang="en-US" sz="3600" dirty="0">
                  <a:solidFill>
                    <a:srgbClr val="C00000"/>
                  </a:solidFill>
                  <a:latin typeface="Nunito Black" pitchFamily="2" charset="0"/>
                </a:rPr>
              </a:br>
              <a:endParaRPr lang="en-US" sz="3600" dirty="0">
                <a:solidFill>
                  <a:srgbClr val="C00000"/>
                </a:solidFill>
                <a:latin typeface="Nunito Black" pitchFamily="2" charset="0"/>
              </a:endParaRPr>
            </a:p>
          </p:txBody>
        </p:sp>
      </p:grpSp>
    </p:spTree>
    <p:extLst>
      <p:ext uri="{BB962C8B-B14F-4D97-AF65-F5344CB8AC3E}">
        <p14:creationId xmlns:p14="http://schemas.microsoft.com/office/powerpoint/2010/main" val="26556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ounded Rectangle 10"/>
          <p:cNvSpPr/>
          <p:nvPr/>
        </p:nvSpPr>
        <p:spPr>
          <a:xfrm>
            <a:off x="1869563" y="37529"/>
            <a:ext cx="8540529" cy="1063306"/>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2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0" y="1702381"/>
            <a:ext cx="12192000" cy="432079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br>
              <a:rPr lang="en-US" sz="5400" dirty="0">
                <a:solidFill>
                  <a:srgbClr val="000000"/>
                </a:solidFill>
                <a:latin typeface="OpenSans"/>
              </a:rPr>
            </a:br>
            <a:endParaRPr lang="id-ID" sz="4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31" name="Wave 30"/>
          <p:cNvSpPr/>
          <p:nvPr/>
        </p:nvSpPr>
        <p:spPr>
          <a:xfrm>
            <a:off x="282272" y="0"/>
            <a:ext cx="1436158" cy="933783"/>
          </a:xfrm>
          <a:prstGeom prst="wav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2</a:t>
            </a:r>
          </a:p>
        </p:txBody>
      </p:sp>
      <p:pic>
        <p:nvPicPr>
          <p:cNvPr id="2" name="Picture 1"/>
          <p:cNvPicPr>
            <a:picLocks noChangeAspect="1"/>
          </p:cNvPicPr>
          <p:nvPr/>
        </p:nvPicPr>
        <p:blipFill>
          <a:blip r:embed="rId3"/>
          <a:stretch>
            <a:fillRect/>
          </a:stretch>
        </p:blipFill>
        <p:spPr>
          <a:xfrm>
            <a:off x="11271424" y="0"/>
            <a:ext cx="920576" cy="835224"/>
          </a:xfrm>
          <a:prstGeom prst="rect">
            <a:avLst/>
          </a:prstGeom>
        </p:spPr>
      </p:pic>
      <p:sp>
        <p:nvSpPr>
          <p:cNvPr id="3" name="Rectangle 2"/>
          <p:cNvSpPr/>
          <p:nvPr/>
        </p:nvSpPr>
        <p:spPr>
          <a:xfrm>
            <a:off x="2330002" y="234714"/>
            <a:ext cx="8231223" cy="707886"/>
          </a:xfrm>
          <a:prstGeom prst="rect">
            <a:avLst/>
          </a:prstGeom>
        </p:spPr>
        <p:txBody>
          <a:bodyPr wrap="square">
            <a:spAutoFit/>
          </a:bodyPr>
          <a:lstStyle/>
          <a:p>
            <a:r>
              <a:rPr lang="en-US" sz="4000" b="1" dirty="0" err="1">
                <a:solidFill>
                  <a:srgbClr val="000000"/>
                </a:solidFill>
                <a:latin typeface="Cambria" panose="02040503050406030204" pitchFamily="18" charset="0"/>
                <a:ea typeface="Cambria" panose="02040503050406030204" pitchFamily="18" charset="0"/>
              </a:rPr>
              <a:t>Các</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bạn</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đã</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phát</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hiện</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ra</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điều</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gì</a:t>
            </a:r>
            <a:r>
              <a:rPr lang="en-US" sz="4000" b="1" dirty="0">
                <a:solidFill>
                  <a:srgbClr val="000000"/>
                </a:solidFill>
                <a:latin typeface="Cambria" panose="02040503050406030204" pitchFamily="18" charset="0"/>
                <a:ea typeface="Cambria" panose="02040503050406030204" pitchFamily="18" charset="0"/>
              </a:rPr>
              <a:t>?</a:t>
            </a:r>
            <a:endParaRPr lang="en-US" sz="4000" b="1" dirty="0">
              <a:latin typeface="Cambria" panose="02040503050406030204" pitchFamily="18" charset="0"/>
              <a:ea typeface="Cambria" panose="02040503050406030204" pitchFamily="18" charset="0"/>
            </a:endParaRPr>
          </a:p>
        </p:txBody>
      </p:sp>
      <p:sp>
        <p:nvSpPr>
          <p:cNvPr id="4" name="Rectangle 3"/>
          <p:cNvSpPr/>
          <p:nvPr/>
        </p:nvSpPr>
        <p:spPr>
          <a:xfrm>
            <a:off x="478165" y="2199226"/>
            <a:ext cx="5681475" cy="3693319"/>
          </a:xfrm>
          <a:prstGeom prst="rect">
            <a:avLst/>
          </a:prstGeom>
        </p:spPr>
        <p:txBody>
          <a:bodyPr wrap="square">
            <a:spAutoFit/>
          </a:bodyPr>
          <a:lstStyle/>
          <a:p>
            <a:pPr algn="just"/>
            <a:r>
              <a:rPr lang="en-US" sz="5400" b="1" dirty="0" err="1">
                <a:solidFill>
                  <a:schemeClr val="bg2">
                    <a:lumMod val="10000"/>
                  </a:schemeClr>
                </a:solidFill>
                <a:latin typeface="Nunito Black" pitchFamily="2" charset="0"/>
                <a:ea typeface="Cambria" panose="02040503050406030204" pitchFamily="18" charset="0"/>
              </a:rPr>
              <a:t>Đáp</a:t>
            </a:r>
            <a:r>
              <a:rPr lang="en-US" sz="5400" b="1" dirty="0">
                <a:solidFill>
                  <a:schemeClr val="bg2">
                    <a:lumMod val="10000"/>
                  </a:schemeClr>
                </a:solidFill>
                <a:latin typeface="Nunito Black" pitchFamily="2" charset="0"/>
                <a:ea typeface="Cambria" panose="02040503050406030204" pitchFamily="18" charset="0"/>
              </a:rPr>
              <a:t> </a:t>
            </a:r>
            <a:r>
              <a:rPr lang="en-US" sz="5400" b="1" dirty="0" err="1">
                <a:solidFill>
                  <a:schemeClr val="bg2">
                    <a:lumMod val="10000"/>
                  </a:schemeClr>
                </a:solidFill>
                <a:latin typeface="Nunito Black" pitchFamily="2" charset="0"/>
                <a:ea typeface="Cambria" panose="02040503050406030204" pitchFamily="18" charset="0"/>
              </a:rPr>
              <a:t>án</a:t>
            </a:r>
            <a:r>
              <a:rPr lang="en-US" sz="5400" b="1" dirty="0">
                <a:solidFill>
                  <a:schemeClr val="bg2">
                    <a:lumMod val="10000"/>
                  </a:schemeClr>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Các</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bạn</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phát</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hiện</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ra</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dế</a:t>
            </a:r>
            <a:r>
              <a:rPr lang="en-US" sz="5400" b="1" dirty="0">
                <a:solidFill>
                  <a:srgbClr val="C00000"/>
                </a:solidFill>
                <a:latin typeface="Nunito Black" pitchFamily="2" charset="0"/>
                <a:ea typeface="Cambria" panose="02040503050406030204" pitchFamily="18" charset="0"/>
              </a:rPr>
              <a:t> than </a:t>
            </a:r>
            <a:r>
              <a:rPr lang="en-US" sz="5400" b="1" dirty="0" err="1">
                <a:solidFill>
                  <a:srgbClr val="C00000"/>
                </a:solidFill>
                <a:latin typeface="Nunito Black" pitchFamily="2" charset="0"/>
                <a:ea typeface="Cambria" panose="02040503050406030204" pitchFamily="18" charset="0"/>
              </a:rPr>
              <a:t>đang</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vừa</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xây</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nhà</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vừa</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hát</a:t>
            </a:r>
            <a:r>
              <a:rPr lang="en-US" sz="5400" b="1" dirty="0">
                <a:solidFill>
                  <a:srgbClr val="C00000"/>
                </a:solidFill>
                <a:latin typeface="Nunito Black" pitchFamily="2" charset="0"/>
                <a:ea typeface="Cambria" panose="02040503050406030204" pitchFamily="18" charset="0"/>
              </a:rPr>
              <a:t>.</a:t>
            </a:r>
            <a:br>
              <a:rPr lang="en-US" sz="5400" b="1" dirty="0">
                <a:solidFill>
                  <a:srgbClr val="C00000"/>
                </a:solidFill>
                <a:latin typeface="Nunito Black" pitchFamily="2" charset="0"/>
                <a:ea typeface="Cambria" panose="02040503050406030204" pitchFamily="18" charset="0"/>
              </a:rPr>
            </a:br>
            <a:endParaRPr lang="en-US" b="1" dirty="0">
              <a:solidFill>
                <a:srgbClr val="C00000"/>
              </a:solidFill>
              <a:latin typeface="Nunito Black" pitchFamily="2" charset="0"/>
              <a:ea typeface="Cambria" panose="02040503050406030204" pitchFamily="18" charset="0"/>
            </a:endParaRPr>
          </a:p>
        </p:txBody>
      </p:sp>
      <p:pic>
        <p:nvPicPr>
          <p:cNvPr id="5" name="Picture 4"/>
          <p:cNvPicPr>
            <a:picLocks noChangeAspect="1"/>
          </p:cNvPicPr>
          <p:nvPr/>
        </p:nvPicPr>
        <p:blipFill>
          <a:blip r:embed="rId4"/>
          <a:stretch>
            <a:fillRect/>
          </a:stretch>
        </p:blipFill>
        <p:spPr>
          <a:xfrm>
            <a:off x="6541477" y="2003811"/>
            <a:ext cx="5381677" cy="3477565"/>
          </a:xfrm>
          <a:prstGeom prst="rect">
            <a:avLst/>
          </a:prstGeom>
          <a:ln>
            <a:noFill/>
          </a:ln>
          <a:effectLst>
            <a:softEdge rad="112500"/>
          </a:effectLst>
        </p:spPr>
      </p:pic>
      <p:sp>
        <p:nvSpPr>
          <p:cNvPr id="10" name="Rounded Rectangle 9"/>
          <p:cNvSpPr/>
          <p:nvPr/>
        </p:nvSpPr>
        <p:spPr>
          <a:xfrm>
            <a:off x="1770227" y="1175474"/>
            <a:ext cx="9047672" cy="1328023"/>
          </a:xfrm>
          <a:prstGeom prst="roundRect">
            <a:avLst/>
          </a:prstGeom>
          <a:solidFill>
            <a:srgbClr val="FFFF00"/>
          </a:solidFill>
        </p:spPr>
        <p:txBody>
          <a:bodyPr wrap="square">
            <a:spAutoFit/>
          </a:bodyPr>
          <a:lstStyle/>
          <a:p>
            <a:pPr algn="just"/>
            <a:r>
              <a:rPr lang="en-US" sz="3600" dirty="0" err="1">
                <a:solidFill>
                  <a:srgbClr val="C00000"/>
                </a:solidFill>
                <a:latin typeface="Nunito Black" pitchFamily="2" charset="0"/>
              </a:rPr>
              <a:t>Em</a:t>
            </a:r>
            <a:r>
              <a:rPr lang="en-US" sz="3600" dirty="0">
                <a:solidFill>
                  <a:srgbClr val="C00000"/>
                </a:solidFill>
                <a:latin typeface="Nunito Black" pitchFamily="2" charset="0"/>
              </a:rPr>
              <a:t> </a:t>
            </a:r>
            <a:r>
              <a:rPr lang="en-US" sz="3600" dirty="0" err="1">
                <a:solidFill>
                  <a:srgbClr val="C00000"/>
                </a:solidFill>
                <a:latin typeface="Nunito Black" pitchFamily="2" charset="0"/>
              </a:rPr>
              <a:t>đọc</a:t>
            </a:r>
            <a:r>
              <a:rPr lang="en-US" sz="3600" dirty="0">
                <a:solidFill>
                  <a:srgbClr val="C00000"/>
                </a:solidFill>
                <a:latin typeface="Nunito Black" pitchFamily="2" charset="0"/>
              </a:rPr>
              <a:t> </a:t>
            </a:r>
            <a:r>
              <a:rPr lang="en-US" sz="3600" dirty="0" err="1">
                <a:solidFill>
                  <a:srgbClr val="C00000"/>
                </a:solidFill>
                <a:latin typeface="Nunito Black" pitchFamily="2" charset="0"/>
              </a:rPr>
              <a:t>kĩ</a:t>
            </a:r>
            <a:r>
              <a:rPr lang="en-US" sz="3600" dirty="0">
                <a:solidFill>
                  <a:srgbClr val="C00000"/>
                </a:solidFill>
                <a:latin typeface="Nunito Black" pitchFamily="2" charset="0"/>
              </a:rPr>
              <a:t> </a:t>
            </a:r>
            <a:r>
              <a:rPr lang="en-US" sz="3600" dirty="0" err="1">
                <a:solidFill>
                  <a:srgbClr val="C00000"/>
                </a:solidFill>
                <a:latin typeface="Nunito Black" pitchFamily="2" charset="0"/>
              </a:rPr>
              <a:t>đoạn</a:t>
            </a:r>
            <a:r>
              <a:rPr lang="en-US" sz="3600" dirty="0">
                <a:solidFill>
                  <a:srgbClr val="C00000"/>
                </a:solidFill>
                <a:latin typeface="Nunito Black" pitchFamily="2" charset="0"/>
              </a:rPr>
              <a:t> </a:t>
            </a:r>
            <a:r>
              <a:rPr lang="en-US" sz="3600" dirty="0" err="1">
                <a:solidFill>
                  <a:srgbClr val="C00000"/>
                </a:solidFill>
                <a:latin typeface="Nunito Black" pitchFamily="2" charset="0"/>
              </a:rPr>
              <a:t>văn</a:t>
            </a:r>
            <a:r>
              <a:rPr lang="en-US" sz="3600" dirty="0">
                <a:solidFill>
                  <a:srgbClr val="C00000"/>
                </a:solidFill>
                <a:latin typeface="Nunito Black" pitchFamily="2" charset="0"/>
              </a:rPr>
              <a:t> </a:t>
            </a:r>
            <a:r>
              <a:rPr lang="en-US" sz="3600" dirty="0" err="1">
                <a:solidFill>
                  <a:srgbClr val="C00000"/>
                </a:solidFill>
                <a:latin typeface="Nunito Black" pitchFamily="2" charset="0"/>
              </a:rPr>
              <a:t>từ</a:t>
            </a:r>
            <a:r>
              <a:rPr lang="en-US" sz="3600" dirty="0">
                <a:solidFill>
                  <a:srgbClr val="C00000"/>
                </a:solidFill>
                <a:latin typeface="Nunito Black" pitchFamily="2" charset="0"/>
              </a:rPr>
              <a:t> </a:t>
            </a:r>
            <a:r>
              <a:rPr lang="en-US" sz="3600" i="1" dirty="0" err="1">
                <a:solidFill>
                  <a:srgbClr val="C00000"/>
                </a:solidFill>
                <a:latin typeface="Nunito Black" pitchFamily="2" charset="0"/>
              </a:rPr>
              <a:t>Thế</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là</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cào</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cào</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đến</a:t>
            </a:r>
            <a:r>
              <a:rPr lang="en-US" sz="3600" dirty="0">
                <a:solidFill>
                  <a:srgbClr val="C00000"/>
                </a:solidFill>
                <a:latin typeface="Nunito Black" pitchFamily="2" charset="0"/>
              </a:rPr>
              <a:t> </a:t>
            </a:r>
            <a:r>
              <a:rPr lang="en-US" sz="3600" i="1" dirty="0" err="1">
                <a:solidFill>
                  <a:srgbClr val="C00000"/>
                </a:solidFill>
                <a:latin typeface="Nunito Black" pitchFamily="2" charset="0"/>
              </a:rPr>
              <a:t>pháo</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tay</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lộp</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bộp</a:t>
            </a:r>
            <a:r>
              <a:rPr lang="en-US" sz="3600" i="1" dirty="0">
                <a:solidFill>
                  <a:srgbClr val="C00000"/>
                </a:solidFill>
                <a:latin typeface="Nunito Black" pitchFamily="2" charset="0"/>
              </a:rPr>
              <a:t> </a:t>
            </a:r>
            <a:r>
              <a:rPr lang="en-US" sz="3600" dirty="0" err="1">
                <a:solidFill>
                  <a:srgbClr val="C00000"/>
                </a:solidFill>
                <a:latin typeface="Nunito Black" pitchFamily="2" charset="0"/>
              </a:rPr>
              <a:t>để</a:t>
            </a:r>
            <a:r>
              <a:rPr lang="en-US" sz="3600" dirty="0">
                <a:solidFill>
                  <a:srgbClr val="C00000"/>
                </a:solidFill>
                <a:latin typeface="Nunito Black" pitchFamily="2" charset="0"/>
              </a:rPr>
              <a:t> </a:t>
            </a:r>
            <a:r>
              <a:rPr lang="en-US" sz="3600" dirty="0" err="1">
                <a:solidFill>
                  <a:srgbClr val="C00000"/>
                </a:solidFill>
                <a:latin typeface="Nunito Black" pitchFamily="2" charset="0"/>
              </a:rPr>
              <a:t>trả</a:t>
            </a:r>
            <a:r>
              <a:rPr lang="en-US" sz="3600" dirty="0">
                <a:solidFill>
                  <a:srgbClr val="C00000"/>
                </a:solidFill>
                <a:latin typeface="Nunito Black" pitchFamily="2" charset="0"/>
              </a:rPr>
              <a:t> </a:t>
            </a:r>
            <a:r>
              <a:rPr lang="en-US" sz="3600" dirty="0" err="1">
                <a:solidFill>
                  <a:srgbClr val="C00000"/>
                </a:solidFill>
                <a:latin typeface="Nunito Black" pitchFamily="2" charset="0"/>
              </a:rPr>
              <a:t>lời</a:t>
            </a:r>
            <a:r>
              <a:rPr lang="en-US" sz="3600" dirty="0">
                <a:solidFill>
                  <a:srgbClr val="C00000"/>
                </a:solidFill>
                <a:latin typeface="Nunito Black" pitchFamily="2" charset="0"/>
              </a:rPr>
              <a:t> </a:t>
            </a:r>
            <a:r>
              <a:rPr lang="en-US" sz="3600" dirty="0" err="1">
                <a:solidFill>
                  <a:srgbClr val="C00000"/>
                </a:solidFill>
                <a:latin typeface="Nunito Black" pitchFamily="2" charset="0"/>
              </a:rPr>
              <a:t>câu</a:t>
            </a:r>
            <a:r>
              <a:rPr lang="en-US" sz="3600" dirty="0">
                <a:solidFill>
                  <a:srgbClr val="C00000"/>
                </a:solidFill>
                <a:latin typeface="Nunito Black" pitchFamily="2" charset="0"/>
              </a:rPr>
              <a:t> </a:t>
            </a:r>
            <a:r>
              <a:rPr lang="en-US" sz="3600" dirty="0" err="1">
                <a:solidFill>
                  <a:srgbClr val="C00000"/>
                </a:solidFill>
                <a:latin typeface="Nunito Black" pitchFamily="2" charset="0"/>
              </a:rPr>
              <a:t>hỏi</a:t>
            </a:r>
            <a:endParaRPr lang="en-US" sz="3600" dirty="0">
              <a:solidFill>
                <a:srgbClr val="C00000"/>
              </a:solidFill>
              <a:latin typeface="Nunito Black" pitchFamily="2" charset="0"/>
            </a:endParaRPr>
          </a:p>
        </p:txBody>
      </p:sp>
      <p:sp>
        <p:nvSpPr>
          <p:cNvPr id="15" name="Rectangle 14"/>
          <p:cNvSpPr/>
          <p:nvPr/>
        </p:nvSpPr>
        <p:spPr>
          <a:xfrm>
            <a:off x="478165" y="2123983"/>
            <a:ext cx="10883036" cy="3416320"/>
          </a:xfrm>
          <a:prstGeom prst="rect">
            <a:avLst/>
          </a:prstGeom>
        </p:spPr>
        <p:txBody>
          <a:bodyPr wrap="square">
            <a:spAutoFit/>
          </a:bodyPr>
          <a:lstStyle/>
          <a:p>
            <a:pPr algn="just"/>
            <a:r>
              <a:rPr lang="en-US" sz="2800" b="1" dirty="0">
                <a:solidFill>
                  <a:schemeClr val="tx2">
                    <a:lumMod val="50000"/>
                  </a:schemeClr>
                </a:solidFill>
                <a:latin typeface="Cambria" panose="02040503050406030204" pitchFamily="18" charset="0"/>
                <a:ea typeface="Cambria" panose="02040503050406030204" pitchFamily="18" charset="0"/>
              </a:rPr>
              <a:t>     </a:t>
            </a:r>
            <a:r>
              <a:rPr lang="vi-VN" sz="3600" b="1" dirty="0">
                <a:solidFill>
                  <a:srgbClr val="7030A0"/>
                </a:solidFill>
                <a:latin typeface="Cambria" panose="02040503050406030204" pitchFamily="18" charset="0"/>
                <a:ea typeface="Cambria" panose="02040503050406030204" pitchFamily="18" charset="0"/>
              </a:rPr>
              <a:t>Thế là cào cào, nhái bén, chuồn chuồn rủ nhau đi tìm tiếng hát.</a:t>
            </a:r>
          </a:p>
          <a:p>
            <a:pPr algn="just"/>
            <a:r>
              <a:rPr lang="en-US" sz="3600" b="1" dirty="0">
                <a:solidFill>
                  <a:srgbClr val="7030A0"/>
                </a:solidFill>
                <a:latin typeface="Cambria" panose="02040503050406030204" pitchFamily="18" charset="0"/>
                <a:ea typeface="Cambria" panose="02040503050406030204" pitchFamily="18" charset="0"/>
              </a:rPr>
              <a:t>     </a:t>
            </a:r>
            <a:r>
              <a:rPr lang="vi-VN" sz="3600" b="1" dirty="0">
                <a:solidFill>
                  <a:srgbClr val="7030A0"/>
                </a:solidFill>
                <a:latin typeface="Cambria" panose="02040503050406030204" pitchFamily="18" charset="0"/>
                <a:ea typeface="Cambria" panose="02040503050406030204" pitchFamily="18" charset="0"/>
              </a:rPr>
              <a:t>Dưới lớp cỏ xanh rì, mặt đất đen ẩm ướt, dế than đang xây nhà. Chốc chốc cậu dừng lại, cất tiếng hát say sưa. Khi dứt bài hát, dế than giật mình nghe thấy một tràng pháo tay lộp bộp. </a:t>
            </a:r>
          </a:p>
        </p:txBody>
      </p:sp>
    </p:spTree>
    <p:extLst>
      <p:ext uri="{BB962C8B-B14F-4D97-AF65-F5344CB8AC3E}">
        <p14:creationId xmlns:p14="http://schemas.microsoft.com/office/powerpoint/2010/main" val="332592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xit" presetSubtype="0" fill="hold" grpId="1" nodeType="with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0"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par>
                                <p:cTn id="35" presetID="10" presetClass="exit" presetSubtype="0" fill="hold" grpId="1"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3" grpId="0"/>
      <p:bldP spid="4" grpId="0"/>
      <p:bldP spid="10" grpId="0" animBg="1"/>
      <p:bldP spid="10" grpId="1" animBg="1"/>
      <p:bldP spid="15" grpId="0"/>
      <p:bldP spid="15"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1716269" y="317260"/>
            <a:ext cx="9572003" cy="1063306"/>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2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10" name="Wave 9"/>
          <p:cNvSpPr/>
          <p:nvPr/>
        </p:nvSpPr>
        <p:spPr>
          <a:xfrm>
            <a:off x="198196" y="296357"/>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3</a:t>
            </a:r>
          </a:p>
        </p:txBody>
      </p:sp>
      <p:pic>
        <p:nvPicPr>
          <p:cNvPr id="3" name="Picture 2"/>
          <p:cNvPicPr>
            <a:picLocks noChangeAspect="1"/>
          </p:cNvPicPr>
          <p:nvPr/>
        </p:nvPicPr>
        <p:blipFill>
          <a:blip r:embed="rId3"/>
          <a:stretch>
            <a:fillRect/>
          </a:stretch>
        </p:blipFill>
        <p:spPr>
          <a:xfrm>
            <a:off x="11288272" y="22719"/>
            <a:ext cx="920576" cy="835224"/>
          </a:xfrm>
          <a:prstGeom prst="rect">
            <a:avLst/>
          </a:prstGeom>
        </p:spPr>
      </p:pic>
      <p:sp>
        <p:nvSpPr>
          <p:cNvPr id="4" name="Rectangle 3"/>
          <p:cNvSpPr/>
          <p:nvPr/>
        </p:nvSpPr>
        <p:spPr>
          <a:xfrm>
            <a:off x="1770954" y="347210"/>
            <a:ext cx="9333212" cy="954107"/>
          </a:xfrm>
          <a:prstGeom prst="rect">
            <a:avLst/>
          </a:prstGeom>
        </p:spPr>
        <p:txBody>
          <a:bodyPr wrap="square">
            <a:spAutoFit/>
          </a:bodyPr>
          <a:lstStyle/>
          <a:p>
            <a:pPr lvl="0" algn="just">
              <a:buClr>
                <a:srgbClr val="000000"/>
              </a:buClr>
            </a:pPr>
            <a:r>
              <a:rPr lang="en-US" sz="2800" b="1" dirty="0">
                <a:solidFill>
                  <a:srgbClr val="000000"/>
                </a:solidFill>
                <a:latin typeface="Cambria" panose="02040503050406030204" pitchFamily="18" charset="0"/>
                <a:ea typeface="Cambria" panose="02040503050406030204" pitchFamily="18" charset="0"/>
              </a:rPr>
              <a:t>Chi </a:t>
            </a:r>
            <a:r>
              <a:rPr lang="en-US" sz="2800" b="1" dirty="0" err="1">
                <a:solidFill>
                  <a:srgbClr val="000000"/>
                </a:solidFill>
                <a:latin typeface="Cambria" panose="02040503050406030204" pitchFamily="18" charset="0"/>
                <a:ea typeface="Cambria" panose="02040503050406030204" pitchFamily="18" charset="0"/>
              </a:rPr>
              <a:t>tiết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nào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cho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thấy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cuộc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gặp</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gỡ</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của</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các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bạn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với</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dế</a:t>
            </a:r>
            <a:r>
              <a:rPr lang="en-US" sz="2800" b="1" dirty="0">
                <a:solidFill>
                  <a:srgbClr val="000000"/>
                </a:solidFill>
                <a:latin typeface="Cambria" panose="02040503050406030204" pitchFamily="18" charset="0"/>
                <a:ea typeface="Cambria" panose="02040503050406030204" pitchFamily="18" charset="0"/>
              </a:rPr>
              <a:t> than </a:t>
            </a:r>
            <a:r>
              <a:rPr lang="en-US" sz="2800" b="1" dirty="0" err="1">
                <a:solidFill>
                  <a:srgbClr val="000000"/>
                </a:solidFill>
                <a:latin typeface="Cambria" panose="02040503050406030204" pitchFamily="18" charset="0"/>
                <a:ea typeface="Cambria" panose="02040503050406030204" pitchFamily="18" charset="0"/>
              </a:rPr>
              <a:t>rất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thân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mật</a:t>
            </a:r>
            <a:r>
              <a:rPr lang="en-US" sz="2800" b="1" dirty="0">
                <a:solidFill>
                  <a:srgbClr val="000000"/>
                </a:solidFill>
                <a:latin typeface="Cambria" panose="02040503050406030204" pitchFamily="18" charset="0"/>
                <a:ea typeface="Cambria" panose="02040503050406030204" pitchFamily="18" charset="0"/>
              </a:rPr>
              <a:t>?</a:t>
            </a:r>
            <a:endParaRPr lang="id-ID"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8" name="Rounded Rectangle 7"/>
          <p:cNvSpPr/>
          <p:nvPr/>
        </p:nvSpPr>
        <p:spPr>
          <a:xfrm>
            <a:off x="1770954" y="1410516"/>
            <a:ext cx="9047672" cy="1328023"/>
          </a:xfrm>
          <a:prstGeom prst="roundRect">
            <a:avLst/>
          </a:prstGeom>
          <a:solidFill>
            <a:srgbClr val="FFFF00"/>
          </a:solidFill>
        </p:spPr>
        <p:txBody>
          <a:bodyPr wrap="square">
            <a:spAutoFit/>
          </a:bodyPr>
          <a:lstStyle/>
          <a:p>
            <a:pPr algn="just"/>
            <a:r>
              <a:rPr lang="en-US" sz="3600" dirty="0" err="1">
                <a:solidFill>
                  <a:srgbClr val="C00000"/>
                </a:solidFill>
                <a:latin typeface="Nunito Black" pitchFamily="2" charset="0"/>
              </a:rPr>
              <a:t>Em</a:t>
            </a:r>
            <a:r>
              <a:rPr lang="en-US" sz="3600" dirty="0">
                <a:solidFill>
                  <a:srgbClr val="C00000"/>
                </a:solidFill>
                <a:latin typeface="Nunito Black" pitchFamily="2" charset="0"/>
              </a:rPr>
              <a:t> </a:t>
            </a:r>
            <a:r>
              <a:rPr lang="en-US" sz="3600" dirty="0" err="1">
                <a:solidFill>
                  <a:srgbClr val="C00000"/>
                </a:solidFill>
                <a:latin typeface="Nunito Black" pitchFamily="2" charset="0"/>
              </a:rPr>
              <a:t>đọc</a:t>
            </a:r>
            <a:r>
              <a:rPr lang="en-US" sz="3600" dirty="0">
                <a:solidFill>
                  <a:srgbClr val="C00000"/>
                </a:solidFill>
                <a:latin typeface="Nunito Black" pitchFamily="2" charset="0"/>
              </a:rPr>
              <a:t> </a:t>
            </a:r>
            <a:r>
              <a:rPr lang="en-US" sz="3600" dirty="0" err="1">
                <a:solidFill>
                  <a:srgbClr val="C00000"/>
                </a:solidFill>
                <a:latin typeface="Nunito Black" pitchFamily="2" charset="0"/>
              </a:rPr>
              <a:t>kĩ</a:t>
            </a:r>
            <a:r>
              <a:rPr lang="en-US" sz="3600" dirty="0">
                <a:solidFill>
                  <a:srgbClr val="C00000"/>
                </a:solidFill>
                <a:latin typeface="Nunito Black" pitchFamily="2" charset="0"/>
              </a:rPr>
              <a:t> </a:t>
            </a:r>
            <a:r>
              <a:rPr lang="en-US" sz="3600" dirty="0" err="1">
                <a:solidFill>
                  <a:srgbClr val="C00000"/>
                </a:solidFill>
                <a:latin typeface="Nunito Black" pitchFamily="2" charset="0"/>
              </a:rPr>
              <a:t>đoạn</a:t>
            </a:r>
            <a:r>
              <a:rPr lang="en-US" sz="3600" dirty="0">
                <a:solidFill>
                  <a:srgbClr val="C00000"/>
                </a:solidFill>
                <a:latin typeface="Nunito Black" pitchFamily="2" charset="0"/>
              </a:rPr>
              <a:t> </a:t>
            </a:r>
            <a:r>
              <a:rPr lang="en-US" sz="3600" dirty="0" err="1">
                <a:solidFill>
                  <a:srgbClr val="C00000"/>
                </a:solidFill>
                <a:latin typeface="Nunito Black" pitchFamily="2" charset="0"/>
              </a:rPr>
              <a:t>văn</a:t>
            </a:r>
            <a:r>
              <a:rPr lang="en-US" sz="3600" dirty="0">
                <a:solidFill>
                  <a:srgbClr val="C00000"/>
                </a:solidFill>
                <a:latin typeface="Nunito Black" pitchFamily="2" charset="0"/>
              </a:rPr>
              <a:t> </a:t>
            </a:r>
            <a:r>
              <a:rPr lang="en-US" sz="3600" dirty="0" err="1">
                <a:solidFill>
                  <a:srgbClr val="C00000"/>
                </a:solidFill>
                <a:latin typeface="Nunito Black" pitchFamily="2" charset="0"/>
              </a:rPr>
              <a:t>từ</a:t>
            </a:r>
            <a:r>
              <a:rPr lang="en-US" sz="3600" dirty="0">
                <a:solidFill>
                  <a:srgbClr val="C00000"/>
                </a:solidFill>
                <a:latin typeface="Nunito Black" pitchFamily="2" charset="0"/>
              </a:rPr>
              <a:t> </a:t>
            </a:r>
            <a:r>
              <a:rPr lang="en-US" sz="3600" i="1" dirty="0" err="1">
                <a:solidFill>
                  <a:srgbClr val="C00000"/>
                </a:solidFill>
                <a:latin typeface="Nunito Black" pitchFamily="2" charset="0"/>
              </a:rPr>
              <a:t>Thế</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là</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cào</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cào</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đến</a:t>
            </a:r>
            <a:r>
              <a:rPr lang="en-US" sz="3600" dirty="0">
                <a:solidFill>
                  <a:srgbClr val="C00000"/>
                </a:solidFill>
                <a:latin typeface="Nunito Black" pitchFamily="2" charset="0"/>
              </a:rPr>
              <a:t> </a:t>
            </a:r>
            <a:r>
              <a:rPr lang="en-US" sz="3600" i="1" dirty="0" err="1">
                <a:solidFill>
                  <a:srgbClr val="C00000"/>
                </a:solidFill>
                <a:latin typeface="Nunito Black" pitchFamily="2" charset="0"/>
              </a:rPr>
              <a:t>pháo</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tay</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lộp</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bộp</a:t>
            </a:r>
            <a:r>
              <a:rPr lang="en-US" sz="3600" i="1" dirty="0">
                <a:solidFill>
                  <a:srgbClr val="C00000"/>
                </a:solidFill>
                <a:latin typeface="Nunito Black" pitchFamily="2" charset="0"/>
              </a:rPr>
              <a:t> </a:t>
            </a:r>
            <a:r>
              <a:rPr lang="en-US" sz="3600" dirty="0" err="1">
                <a:solidFill>
                  <a:srgbClr val="C00000"/>
                </a:solidFill>
                <a:latin typeface="Nunito Black" pitchFamily="2" charset="0"/>
              </a:rPr>
              <a:t>để</a:t>
            </a:r>
            <a:r>
              <a:rPr lang="en-US" sz="3600" dirty="0">
                <a:solidFill>
                  <a:srgbClr val="C00000"/>
                </a:solidFill>
                <a:latin typeface="Nunito Black" pitchFamily="2" charset="0"/>
              </a:rPr>
              <a:t> </a:t>
            </a:r>
            <a:r>
              <a:rPr lang="en-US" sz="3600" dirty="0" err="1">
                <a:solidFill>
                  <a:srgbClr val="C00000"/>
                </a:solidFill>
                <a:latin typeface="Nunito Black" pitchFamily="2" charset="0"/>
              </a:rPr>
              <a:t>trả</a:t>
            </a:r>
            <a:r>
              <a:rPr lang="en-US" sz="3600" dirty="0">
                <a:solidFill>
                  <a:srgbClr val="C00000"/>
                </a:solidFill>
                <a:latin typeface="Nunito Black" pitchFamily="2" charset="0"/>
              </a:rPr>
              <a:t> </a:t>
            </a:r>
            <a:r>
              <a:rPr lang="en-US" sz="3600" dirty="0" err="1">
                <a:solidFill>
                  <a:srgbClr val="C00000"/>
                </a:solidFill>
                <a:latin typeface="Nunito Black" pitchFamily="2" charset="0"/>
              </a:rPr>
              <a:t>lời</a:t>
            </a:r>
            <a:r>
              <a:rPr lang="en-US" sz="3600" dirty="0">
                <a:solidFill>
                  <a:srgbClr val="C00000"/>
                </a:solidFill>
                <a:latin typeface="Nunito Black" pitchFamily="2" charset="0"/>
              </a:rPr>
              <a:t> </a:t>
            </a:r>
            <a:r>
              <a:rPr lang="en-US" sz="3600" dirty="0" err="1">
                <a:solidFill>
                  <a:srgbClr val="C00000"/>
                </a:solidFill>
                <a:latin typeface="Nunito Black" pitchFamily="2" charset="0"/>
              </a:rPr>
              <a:t>câu</a:t>
            </a:r>
            <a:r>
              <a:rPr lang="en-US" sz="3600" dirty="0">
                <a:solidFill>
                  <a:srgbClr val="C00000"/>
                </a:solidFill>
                <a:latin typeface="Nunito Black" pitchFamily="2" charset="0"/>
              </a:rPr>
              <a:t> </a:t>
            </a:r>
            <a:r>
              <a:rPr lang="en-US" sz="3600" dirty="0" err="1">
                <a:solidFill>
                  <a:srgbClr val="C00000"/>
                </a:solidFill>
                <a:latin typeface="Nunito Black" pitchFamily="2" charset="0"/>
              </a:rPr>
              <a:t>hỏi</a:t>
            </a:r>
            <a:endParaRPr lang="en-US" sz="3600" dirty="0">
              <a:solidFill>
                <a:srgbClr val="C00000"/>
              </a:solidFill>
              <a:latin typeface="Nunito Black" pitchFamily="2" charset="0"/>
            </a:endParaRPr>
          </a:p>
        </p:txBody>
      </p:sp>
      <p:sp>
        <p:nvSpPr>
          <p:cNvPr id="9" name="Rectangle 8"/>
          <p:cNvSpPr/>
          <p:nvPr/>
        </p:nvSpPr>
        <p:spPr>
          <a:xfrm>
            <a:off x="0" y="1675107"/>
            <a:ext cx="12192000" cy="3911777"/>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br>
              <a:rPr lang="en-US" sz="5400" dirty="0">
                <a:solidFill>
                  <a:srgbClr val="000000"/>
                </a:solidFill>
                <a:latin typeface="OpenSans"/>
              </a:rPr>
            </a:br>
            <a:endParaRPr lang="id-ID" sz="4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11" name="Rectangle 10"/>
          <p:cNvSpPr/>
          <p:nvPr/>
        </p:nvSpPr>
        <p:spPr>
          <a:xfrm>
            <a:off x="654482" y="1968055"/>
            <a:ext cx="10883036" cy="3416320"/>
          </a:xfrm>
          <a:prstGeom prst="rect">
            <a:avLst/>
          </a:prstGeom>
        </p:spPr>
        <p:txBody>
          <a:bodyPr wrap="square">
            <a:spAutoFit/>
          </a:bodyPr>
          <a:lstStyle/>
          <a:p>
            <a:pPr algn="just"/>
            <a:r>
              <a:rPr lang="en-US" sz="2800" b="1" dirty="0">
                <a:solidFill>
                  <a:schemeClr val="tx2">
                    <a:lumMod val="50000"/>
                  </a:schemeClr>
                </a:solidFill>
                <a:latin typeface="Cambria" panose="02040503050406030204" pitchFamily="18" charset="0"/>
                <a:ea typeface="Cambria" panose="02040503050406030204" pitchFamily="18" charset="0"/>
              </a:rPr>
              <a:t>        </a:t>
            </a:r>
            <a:r>
              <a:rPr lang="vi-VN" sz="3600" b="1" dirty="0">
                <a:solidFill>
                  <a:srgbClr val="7030A0"/>
                </a:solidFill>
                <a:latin typeface="Cambria" panose="02040503050406030204" pitchFamily="18" charset="0"/>
                <a:ea typeface="Cambria" panose="02040503050406030204" pitchFamily="18" charset="0"/>
              </a:rPr>
              <a:t>Thế là cào cào, nhái bén, chuồn chuồn rủ nhau đi tìm tiếng hát.</a:t>
            </a:r>
          </a:p>
          <a:p>
            <a:pPr algn="just"/>
            <a:r>
              <a:rPr lang="en-US" sz="3600" b="1" dirty="0">
                <a:solidFill>
                  <a:srgbClr val="7030A0"/>
                </a:solidFill>
                <a:latin typeface="Cambria" panose="02040503050406030204" pitchFamily="18" charset="0"/>
                <a:ea typeface="Cambria" panose="02040503050406030204" pitchFamily="18" charset="0"/>
              </a:rPr>
              <a:t>      </a:t>
            </a:r>
            <a:r>
              <a:rPr lang="vi-VN" sz="3600" b="1" dirty="0">
                <a:solidFill>
                  <a:srgbClr val="7030A0"/>
                </a:solidFill>
                <a:latin typeface="Cambria" panose="02040503050406030204" pitchFamily="18" charset="0"/>
                <a:ea typeface="Cambria" panose="02040503050406030204" pitchFamily="18" charset="0"/>
              </a:rPr>
              <a:t>Dưới lớp cỏ xanh rì, mặt đất đen ẩm ướt, dế than đang xây nhà. Chốc chốc cậu dừng lại, cất tiếng hát say sưa. Khi dứt bài hát, dế than giật mình nghe thấy một tràng pháo tay lộp bộp. </a:t>
            </a:r>
          </a:p>
        </p:txBody>
      </p:sp>
      <p:sp>
        <p:nvSpPr>
          <p:cNvPr id="5" name="Rectangle 4"/>
          <p:cNvSpPr/>
          <p:nvPr/>
        </p:nvSpPr>
        <p:spPr>
          <a:xfrm>
            <a:off x="654482" y="2047304"/>
            <a:ext cx="10760734" cy="3170099"/>
          </a:xfrm>
          <a:prstGeom prst="rect">
            <a:avLst/>
          </a:prstGeom>
        </p:spPr>
        <p:txBody>
          <a:bodyPr wrap="square">
            <a:spAutoFit/>
          </a:bodyPr>
          <a:lstStyle/>
          <a:p>
            <a:pPr algn="just"/>
            <a:r>
              <a:rPr lang="en-US" sz="4000" dirty="0">
                <a:solidFill>
                  <a:schemeClr val="tx2">
                    <a:lumMod val="50000"/>
                  </a:schemeClr>
                </a:solidFill>
                <a:latin typeface="Nunito Black" pitchFamily="2" charset="0"/>
              </a:rPr>
              <a:t>Chi </a:t>
            </a:r>
            <a:r>
              <a:rPr lang="en-US" sz="4000" dirty="0" err="1">
                <a:solidFill>
                  <a:schemeClr val="tx2">
                    <a:lumMod val="50000"/>
                  </a:schemeClr>
                </a:solidFill>
                <a:latin typeface="Nunito Black" pitchFamily="2" charset="0"/>
              </a:rPr>
              <a:t>tiết</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cho</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thấy</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cuộc</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gặp</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gỡ</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của</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các</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bạn</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với</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dế</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thân</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rất</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thân</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mật</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là</a:t>
            </a:r>
            <a:r>
              <a:rPr lang="en-US" sz="4000" dirty="0">
                <a:solidFill>
                  <a:schemeClr val="tx2">
                    <a:lumMod val="50000"/>
                  </a:schemeClr>
                </a:solidFill>
                <a:latin typeface="Nunito Black" pitchFamily="2" charset="0"/>
              </a:rPr>
              <a:t>:</a:t>
            </a:r>
            <a:r>
              <a:rPr lang="en-US" sz="4000" dirty="0">
                <a:solidFill>
                  <a:srgbClr val="C00000"/>
                </a:solidFill>
                <a:latin typeface="Nunito Black" pitchFamily="2" charset="0"/>
              </a:rPr>
              <a:t> </a:t>
            </a:r>
            <a:r>
              <a:rPr lang="en-US" sz="4000" dirty="0" err="1">
                <a:solidFill>
                  <a:srgbClr val="C00000"/>
                </a:solidFill>
                <a:latin typeface="Nunito Black" pitchFamily="2" charset="0"/>
              </a:rPr>
              <a:t>Khi</a:t>
            </a:r>
            <a:r>
              <a:rPr lang="en-US" sz="4000" dirty="0">
                <a:solidFill>
                  <a:srgbClr val="C00000"/>
                </a:solidFill>
                <a:latin typeface="Nunito Black" pitchFamily="2" charset="0"/>
              </a:rPr>
              <a:t> </a:t>
            </a:r>
            <a:r>
              <a:rPr lang="en-US" sz="4000" dirty="0" err="1">
                <a:solidFill>
                  <a:srgbClr val="C00000"/>
                </a:solidFill>
                <a:latin typeface="Nunito Black" pitchFamily="2" charset="0"/>
              </a:rPr>
              <a:t>dứt</a:t>
            </a:r>
            <a:r>
              <a:rPr lang="en-US" sz="4000" dirty="0">
                <a:solidFill>
                  <a:srgbClr val="C00000"/>
                </a:solidFill>
                <a:latin typeface="Nunito Black" pitchFamily="2" charset="0"/>
              </a:rPr>
              <a:t> </a:t>
            </a:r>
            <a:r>
              <a:rPr lang="en-US" sz="4000" dirty="0" err="1">
                <a:solidFill>
                  <a:srgbClr val="C00000"/>
                </a:solidFill>
                <a:latin typeface="Nunito Black" pitchFamily="2" charset="0"/>
              </a:rPr>
              <a:t>bài</a:t>
            </a:r>
            <a:r>
              <a:rPr lang="en-US" sz="4000" dirty="0">
                <a:solidFill>
                  <a:srgbClr val="C00000"/>
                </a:solidFill>
                <a:latin typeface="Nunito Black" pitchFamily="2" charset="0"/>
              </a:rPr>
              <a:t> </a:t>
            </a:r>
            <a:r>
              <a:rPr lang="en-US" sz="4000" dirty="0" err="1">
                <a:solidFill>
                  <a:srgbClr val="C00000"/>
                </a:solidFill>
                <a:latin typeface="Nunito Black" pitchFamily="2" charset="0"/>
              </a:rPr>
              <a:t>hát</a:t>
            </a:r>
            <a:r>
              <a:rPr lang="en-US" sz="4000" dirty="0">
                <a:solidFill>
                  <a:srgbClr val="C00000"/>
                </a:solidFill>
                <a:latin typeface="Nunito Black" pitchFamily="2" charset="0"/>
              </a:rPr>
              <a:t>, </a:t>
            </a:r>
            <a:r>
              <a:rPr lang="en-US" sz="4000" dirty="0" err="1">
                <a:solidFill>
                  <a:srgbClr val="C00000"/>
                </a:solidFill>
                <a:latin typeface="Nunito Black" pitchFamily="2" charset="0"/>
              </a:rPr>
              <a:t>dế</a:t>
            </a:r>
            <a:r>
              <a:rPr lang="en-US" sz="4000" dirty="0">
                <a:solidFill>
                  <a:srgbClr val="C00000"/>
                </a:solidFill>
                <a:latin typeface="Nunito Black" pitchFamily="2" charset="0"/>
              </a:rPr>
              <a:t> than </a:t>
            </a:r>
            <a:r>
              <a:rPr lang="en-US" sz="4000" dirty="0" err="1">
                <a:solidFill>
                  <a:srgbClr val="C00000"/>
                </a:solidFill>
                <a:latin typeface="Nunito Black" pitchFamily="2" charset="0"/>
              </a:rPr>
              <a:t>giật</a:t>
            </a:r>
            <a:r>
              <a:rPr lang="en-US" sz="4000" dirty="0">
                <a:solidFill>
                  <a:srgbClr val="C00000"/>
                </a:solidFill>
                <a:latin typeface="Nunito Black" pitchFamily="2" charset="0"/>
              </a:rPr>
              <a:t> </a:t>
            </a:r>
            <a:r>
              <a:rPr lang="en-US" sz="4000" dirty="0" err="1">
                <a:solidFill>
                  <a:srgbClr val="C00000"/>
                </a:solidFill>
                <a:latin typeface="Nunito Black" pitchFamily="2" charset="0"/>
              </a:rPr>
              <a:t>mình</a:t>
            </a:r>
            <a:r>
              <a:rPr lang="en-US" sz="4000" dirty="0">
                <a:solidFill>
                  <a:srgbClr val="C00000"/>
                </a:solidFill>
                <a:latin typeface="Nunito Black" pitchFamily="2" charset="0"/>
              </a:rPr>
              <a:t> </a:t>
            </a:r>
            <a:r>
              <a:rPr lang="en-US" sz="4000" dirty="0" err="1">
                <a:solidFill>
                  <a:srgbClr val="C00000"/>
                </a:solidFill>
                <a:latin typeface="Nunito Black" pitchFamily="2" charset="0"/>
              </a:rPr>
              <a:t>nghe</a:t>
            </a:r>
            <a:r>
              <a:rPr lang="en-US" sz="4000" dirty="0">
                <a:solidFill>
                  <a:srgbClr val="C00000"/>
                </a:solidFill>
                <a:latin typeface="Nunito Black" pitchFamily="2" charset="0"/>
              </a:rPr>
              <a:t> </a:t>
            </a:r>
            <a:r>
              <a:rPr lang="en-US" sz="4000" dirty="0" err="1">
                <a:solidFill>
                  <a:srgbClr val="C00000"/>
                </a:solidFill>
                <a:latin typeface="Nunito Black" pitchFamily="2" charset="0"/>
              </a:rPr>
              <a:t>thấy</a:t>
            </a:r>
            <a:r>
              <a:rPr lang="en-US" sz="4000" dirty="0">
                <a:solidFill>
                  <a:srgbClr val="C00000"/>
                </a:solidFill>
                <a:latin typeface="Nunito Black" pitchFamily="2" charset="0"/>
              </a:rPr>
              <a:t> </a:t>
            </a:r>
            <a:r>
              <a:rPr lang="en-US" sz="4000" dirty="0" err="1">
                <a:solidFill>
                  <a:srgbClr val="C00000"/>
                </a:solidFill>
                <a:latin typeface="Nunito Black" pitchFamily="2" charset="0"/>
              </a:rPr>
              <a:t>một</a:t>
            </a:r>
            <a:r>
              <a:rPr lang="en-US" sz="4000" dirty="0">
                <a:solidFill>
                  <a:srgbClr val="C00000"/>
                </a:solidFill>
                <a:latin typeface="Nunito Black" pitchFamily="2" charset="0"/>
              </a:rPr>
              <a:t> </a:t>
            </a:r>
            <a:r>
              <a:rPr lang="en-US" sz="4000" dirty="0" err="1">
                <a:solidFill>
                  <a:srgbClr val="C00000"/>
                </a:solidFill>
                <a:latin typeface="Nunito Black" pitchFamily="2" charset="0"/>
              </a:rPr>
              <a:t>tràng</a:t>
            </a:r>
            <a:r>
              <a:rPr lang="en-US" sz="4000" dirty="0">
                <a:solidFill>
                  <a:srgbClr val="C00000"/>
                </a:solidFill>
                <a:latin typeface="Nunito Black" pitchFamily="2" charset="0"/>
              </a:rPr>
              <a:t> </a:t>
            </a:r>
            <a:r>
              <a:rPr lang="en-US" sz="4000" dirty="0" err="1">
                <a:solidFill>
                  <a:srgbClr val="C00000"/>
                </a:solidFill>
                <a:latin typeface="Nunito Black" pitchFamily="2" charset="0"/>
              </a:rPr>
              <a:t>pháo</a:t>
            </a:r>
            <a:r>
              <a:rPr lang="en-US" sz="4000" dirty="0">
                <a:solidFill>
                  <a:srgbClr val="C00000"/>
                </a:solidFill>
                <a:latin typeface="Nunito Black" pitchFamily="2" charset="0"/>
              </a:rPr>
              <a:t> </a:t>
            </a:r>
            <a:r>
              <a:rPr lang="en-US" sz="4000" dirty="0" err="1">
                <a:solidFill>
                  <a:srgbClr val="C00000"/>
                </a:solidFill>
                <a:latin typeface="Nunito Black" pitchFamily="2" charset="0"/>
              </a:rPr>
              <a:t>tay</a:t>
            </a:r>
            <a:r>
              <a:rPr lang="en-US" sz="4000" dirty="0">
                <a:solidFill>
                  <a:srgbClr val="C00000"/>
                </a:solidFill>
                <a:latin typeface="Nunito Black" pitchFamily="2" charset="0"/>
              </a:rPr>
              <a:t> </a:t>
            </a:r>
            <a:r>
              <a:rPr lang="en-US" sz="4000" dirty="0" err="1">
                <a:solidFill>
                  <a:srgbClr val="C00000"/>
                </a:solidFill>
                <a:latin typeface="Nunito Black" pitchFamily="2" charset="0"/>
              </a:rPr>
              <a:t>lộp</a:t>
            </a:r>
            <a:r>
              <a:rPr lang="en-US" sz="4000" dirty="0">
                <a:solidFill>
                  <a:srgbClr val="C00000"/>
                </a:solidFill>
                <a:latin typeface="Nunito Black" pitchFamily="2" charset="0"/>
              </a:rPr>
              <a:t> </a:t>
            </a:r>
            <a:r>
              <a:rPr lang="en-US" sz="4000" dirty="0" err="1">
                <a:solidFill>
                  <a:srgbClr val="C00000"/>
                </a:solidFill>
                <a:latin typeface="Nunito Black" pitchFamily="2" charset="0"/>
              </a:rPr>
              <a:t>bộp</a:t>
            </a:r>
            <a:r>
              <a:rPr lang="en-US" sz="4000" dirty="0">
                <a:solidFill>
                  <a:srgbClr val="C00000"/>
                </a:solidFill>
                <a:latin typeface="Nunito Black" pitchFamily="2" charset="0"/>
              </a:rPr>
              <a:t>. </a:t>
            </a:r>
            <a:r>
              <a:rPr lang="en-US" sz="4000" dirty="0" err="1">
                <a:solidFill>
                  <a:srgbClr val="C00000"/>
                </a:solidFill>
                <a:latin typeface="Nunito Black" pitchFamily="2" charset="0"/>
              </a:rPr>
              <a:t>Sau</a:t>
            </a:r>
            <a:r>
              <a:rPr lang="en-US" sz="4000" dirty="0">
                <a:solidFill>
                  <a:srgbClr val="C00000"/>
                </a:solidFill>
                <a:latin typeface="Nunito Black" pitchFamily="2" charset="0"/>
              </a:rPr>
              <a:t> </a:t>
            </a:r>
            <a:r>
              <a:rPr lang="en-US" sz="4000" dirty="0" err="1">
                <a:solidFill>
                  <a:srgbClr val="C00000"/>
                </a:solidFill>
                <a:latin typeface="Nunito Black" pitchFamily="2" charset="0"/>
              </a:rPr>
              <a:t>đó</a:t>
            </a:r>
            <a:r>
              <a:rPr lang="en-US" sz="4000" dirty="0">
                <a:solidFill>
                  <a:srgbClr val="C00000"/>
                </a:solidFill>
                <a:latin typeface="Nunito Black" pitchFamily="2" charset="0"/>
              </a:rPr>
              <a:t>, </a:t>
            </a:r>
            <a:r>
              <a:rPr lang="en-US" sz="4000" dirty="0" err="1">
                <a:solidFill>
                  <a:srgbClr val="C00000"/>
                </a:solidFill>
                <a:latin typeface="Nunito Black" pitchFamily="2" charset="0"/>
              </a:rPr>
              <a:t>các</a:t>
            </a:r>
            <a:r>
              <a:rPr lang="en-US" sz="4000" dirty="0">
                <a:solidFill>
                  <a:srgbClr val="C00000"/>
                </a:solidFill>
                <a:latin typeface="Nunito Black" pitchFamily="2" charset="0"/>
              </a:rPr>
              <a:t> </a:t>
            </a:r>
            <a:r>
              <a:rPr lang="en-US" sz="4000" dirty="0" err="1">
                <a:solidFill>
                  <a:srgbClr val="C00000"/>
                </a:solidFill>
                <a:latin typeface="Nunito Black" pitchFamily="2" charset="0"/>
              </a:rPr>
              <a:t>bạn</a:t>
            </a:r>
            <a:r>
              <a:rPr lang="en-US" sz="4000" dirty="0">
                <a:solidFill>
                  <a:srgbClr val="C00000"/>
                </a:solidFill>
                <a:latin typeface="Nunito Black" pitchFamily="2" charset="0"/>
              </a:rPr>
              <a:t> </a:t>
            </a:r>
            <a:r>
              <a:rPr lang="en-US" sz="4000" dirty="0" err="1">
                <a:solidFill>
                  <a:srgbClr val="C00000"/>
                </a:solidFill>
                <a:latin typeface="Nunito Black" pitchFamily="2" charset="0"/>
              </a:rPr>
              <a:t>tự</a:t>
            </a:r>
            <a:r>
              <a:rPr lang="en-US" sz="4000" dirty="0">
                <a:solidFill>
                  <a:srgbClr val="C00000"/>
                </a:solidFill>
                <a:latin typeface="Nunito Black" pitchFamily="2" charset="0"/>
              </a:rPr>
              <a:t> </a:t>
            </a:r>
            <a:r>
              <a:rPr lang="en-US" sz="4000" dirty="0" err="1">
                <a:solidFill>
                  <a:srgbClr val="C00000"/>
                </a:solidFill>
                <a:latin typeface="Nunito Black" pitchFamily="2" charset="0"/>
              </a:rPr>
              <a:t>giới</a:t>
            </a:r>
            <a:r>
              <a:rPr lang="en-US" sz="4000" dirty="0">
                <a:solidFill>
                  <a:srgbClr val="C00000"/>
                </a:solidFill>
                <a:latin typeface="Nunito Black" pitchFamily="2" charset="0"/>
              </a:rPr>
              <a:t> </a:t>
            </a:r>
            <a:r>
              <a:rPr lang="en-US" sz="4000" dirty="0" err="1">
                <a:solidFill>
                  <a:srgbClr val="C00000"/>
                </a:solidFill>
                <a:latin typeface="Nunito Black" pitchFamily="2" charset="0"/>
              </a:rPr>
              <a:t>thiệu</a:t>
            </a:r>
            <a:r>
              <a:rPr lang="en-US" sz="4000" dirty="0">
                <a:solidFill>
                  <a:srgbClr val="C00000"/>
                </a:solidFill>
                <a:latin typeface="Nunito Black" pitchFamily="2" charset="0"/>
              </a:rPr>
              <a:t> </a:t>
            </a:r>
            <a:r>
              <a:rPr lang="en-US" sz="4000" dirty="0" err="1">
                <a:solidFill>
                  <a:srgbClr val="C00000"/>
                </a:solidFill>
                <a:latin typeface="Nunito Black" pitchFamily="2" charset="0"/>
              </a:rPr>
              <a:t>về</a:t>
            </a:r>
            <a:r>
              <a:rPr lang="en-US" sz="4000" dirty="0">
                <a:solidFill>
                  <a:srgbClr val="C00000"/>
                </a:solidFill>
                <a:latin typeface="Nunito Black" pitchFamily="2" charset="0"/>
              </a:rPr>
              <a:t> </a:t>
            </a:r>
            <a:r>
              <a:rPr lang="en-US" sz="4000" dirty="0" err="1">
                <a:solidFill>
                  <a:srgbClr val="C00000"/>
                </a:solidFill>
                <a:latin typeface="Nunito Black" pitchFamily="2" charset="0"/>
              </a:rPr>
              <a:t>mình</a:t>
            </a:r>
            <a:r>
              <a:rPr lang="en-US" sz="4000" dirty="0">
                <a:solidFill>
                  <a:srgbClr val="C00000"/>
                </a:solidFill>
                <a:latin typeface="Nunito Black" pitchFamily="2" charset="0"/>
              </a:rPr>
              <a:t> </a:t>
            </a:r>
            <a:r>
              <a:rPr lang="en-US" sz="4000" dirty="0" err="1">
                <a:solidFill>
                  <a:srgbClr val="C00000"/>
                </a:solidFill>
                <a:latin typeface="Nunito Black" pitchFamily="2" charset="0"/>
              </a:rPr>
              <a:t>để</a:t>
            </a:r>
            <a:r>
              <a:rPr lang="en-US" sz="4000" dirty="0">
                <a:solidFill>
                  <a:srgbClr val="C00000"/>
                </a:solidFill>
                <a:latin typeface="Nunito Black" pitchFamily="2" charset="0"/>
              </a:rPr>
              <a:t> </a:t>
            </a:r>
            <a:r>
              <a:rPr lang="en-US" sz="4000" dirty="0" err="1">
                <a:solidFill>
                  <a:srgbClr val="C00000"/>
                </a:solidFill>
                <a:latin typeface="Nunito Black" pitchFamily="2" charset="0"/>
              </a:rPr>
              <a:t>làm</a:t>
            </a:r>
            <a:r>
              <a:rPr lang="en-US" sz="4000" dirty="0">
                <a:solidFill>
                  <a:srgbClr val="C00000"/>
                </a:solidFill>
                <a:latin typeface="Nunito Black" pitchFamily="2" charset="0"/>
              </a:rPr>
              <a:t> </a:t>
            </a:r>
            <a:r>
              <a:rPr lang="en-US" sz="4000" dirty="0" err="1">
                <a:solidFill>
                  <a:srgbClr val="C00000"/>
                </a:solidFill>
                <a:latin typeface="Nunito Black" pitchFamily="2" charset="0"/>
              </a:rPr>
              <a:t>quen</a:t>
            </a:r>
            <a:r>
              <a:rPr lang="en-US" sz="4000" dirty="0">
                <a:solidFill>
                  <a:srgbClr val="C00000"/>
                </a:solidFill>
                <a:latin typeface="Nunito Black" pitchFamily="2" charset="0"/>
              </a:rPr>
              <a:t> </a:t>
            </a:r>
            <a:r>
              <a:rPr lang="en-US" sz="4000" dirty="0" err="1">
                <a:solidFill>
                  <a:srgbClr val="C00000"/>
                </a:solidFill>
                <a:latin typeface="Nunito Black" pitchFamily="2" charset="0"/>
              </a:rPr>
              <a:t>với</a:t>
            </a:r>
            <a:r>
              <a:rPr lang="en-US" sz="4000" dirty="0">
                <a:solidFill>
                  <a:srgbClr val="C00000"/>
                </a:solidFill>
                <a:latin typeface="Nunito Black" pitchFamily="2" charset="0"/>
              </a:rPr>
              <a:t> </a:t>
            </a:r>
            <a:r>
              <a:rPr lang="en-US" sz="4000" dirty="0" err="1">
                <a:solidFill>
                  <a:srgbClr val="C00000"/>
                </a:solidFill>
                <a:latin typeface="Nunito Black" pitchFamily="2" charset="0"/>
              </a:rPr>
              <a:t>dế</a:t>
            </a:r>
            <a:r>
              <a:rPr lang="en-US" sz="4000" dirty="0">
                <a:solidFill>
                  <a:srgbClr val="C00000"/>
                </a:solidFill>
                <a:latin typeface="Nunito Black" pitchFamily="2" charset="0"/>
              </a:rPr>
              <a:t> than.</a:t>
            </a:r>
          </a:p>
        </p:txBody>
      </p:sp>
    </p:spTree>
    <p:extLst>
      <p:ext uri="{BB962C8B-B14F-4D97-AF65-F5344CB8AC3E}">
        <p14:creationId xmlns:p14="http://schemas.microsoft.com/office/powerpoint/2010/main" val="251882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8" grpId="0" animBg="1"/>
      <p:bldP spid="8" grpId="1" animBg="1"/>
      <p:bldP spid="9" grpId="0" animBg="1"/>
      <p:bldP spid="11" grpId="0"/>
      <p:bldP spid="11" grpId="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03AD1A-6F61-4738-AB38-FFB5BF62F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2" name="Picture 1"/>
          <p:cNvPicPr>
            <a:picLocks noChangeAspect="1"/>
          </p:cNvPicPr>
          <p:nvPr/>
        </p:nvPicPr>
        <p:blipFill>
          <a:blip r:embed="rId4"/>
          <a:stretch>
            <a:fillRect/>
          </a:stretch>
        </p:blipFill>
        <p:spPr>
          <a:xfrm>
            <a:off x="2445713" y="737254"/>
            <a:ext cx="7071973" cy="2956816"/>
          </a:xfrm>
          <a:prstGeom prst="rect">
            <a:avLst/>
          </a:prstGeom>
        </p:spPr>
      </p:pic>
    </p:spTree>
    <p:extLst>
      <p:ext uri="{BB962C8B-B14F-4D97-AF65-F5344CB8AC3E}">
        <p14:creationId xmlns:p14="http://schemas.microsoft.com/office/powerpoint/2010/main" val="2737241924"/>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1429298"/>
            <a:ext cx="12191999" cy="301713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4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ea typeface="Cambria" panose="02040503050406030204" pitchFamily="18" charset="0"/>
              <a:cs typeface="#9Slide05 Bodega Script" pitchFamily="2" charset="0"/>
              <a:sym typeface="Arial"/>
            </a:endParaRPr>
          </a:p>
        </p:txBody>
      </p:sp>
      <p:sp>
        <p:nvSpPr>
          <p:cNvPr id="31" name="Wave 30"/>
          <p:cNvSpPr/>
          <p:nvPr/>
        </p:nvSpPr>
        <p:spPr>
          <a:xfrm>
            <a:off x="1051601" y="175002"/>
            <a:ext cx="1333967" cy="933783"/>
          </a:xfrm>
          <a:prstGeom prst="wav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4</a:t>
            </a:r>
          </a:p>
        </p:txBody>
      </p:sp>
      <p:sp>
        <p:nvSpPr>
          <p:cNvPr id="9" name="Rounded Rectangle 8"/>
          <p:cNvSpPr/>
          <p:nvPr/>
        </p:nvSpPr>
        <p:spPr>
          <a:xfrm>
            <a:off x="2607693" y="235164"/>
            <a:ext cx="6481313" cy="802181"/>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2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pic>
        <p:nvPicPr>
          <p:cNvPr id="2" name="Picture 1"/>
          <p:cNvPicPr>
            <a:picLocks noChangeAspect="1"/>
          </p:cNvPicPr>
          <p:nvPr/>
        </p:nvPicPr>
        <p:blipFill>
          <a:blip r:embed="rId3"/>
          <a:stretch>
            <a:fillRect/>
          </a:stretch>
        </p:blipFill>
        <p:spPr>
          <a:xfrm>
            <a:off x="11271423" y="41078"/>
            <a:ext cx="920576" cy="835224"/>
          </a:xfrm>
          <a:prstGeom prst="rect">
            <a:avLst/>
          </a:prstGeom>
        </p:spPr>
      </p:pic>
      <p:sp>
        <p:nvSpPr>
          <p:cNvPr id="3" name="Rectangle 2"/>
          <p:cNvSpPr/>
          <p:nvPr/>
        </p:nvSpPr>
        <p:spPr>
          <a:xfrm>
            <a:off x="2607693" y="305726"/>
            <a:ext cx="6096000" cy="584775"/>
          </a:xfrm>
          <a:prstGeom prst="rect">
            <a:avLst/>
          </a:prstGeom>
        </p:spPr>
        <p:txBody>
          <a:bodyPr>
            <a:spAutoFit/>
          </a:bodyPr>
          <a:lstStyle/>
          <a:p>
            <a:r>
              <a:rPr lang="en-US" sz="3200" b="1" dirty="0" err="1">
                <a:solidFill>
                  <a:srgbClr val="000000"/>
                </a:solidFill>
                <a:latin typeface="Cambria" panose="02040503050406030204" pitchFamily="18" charset="0"/>
                <a:ea typeface="Cambria" panose="02040503050406030204" pitchFamily="18" charset="0"/>
              </a:rPr>
              <a:t>Các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bạn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đã</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giúp</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dế</a:t>
            </a:r>
            <a:r>
              <a:rPr lang="en-US" sz="3200" b="1" dirty="0">
                <a:solidFill>
                  <a:srgbClr val="000000"/>
                </a:solidFill>
                <a:latin typeface="Cambria" panose="02040503050406030204" pitchFamily="18" charset="0"/>
                <a:ea typeface="Cambria" panose="02040503050406030204" pitchFamily="18" charset="0"/>
              </a:rPr>
              <a:t> than </a:t>
            </a:r>
            <a:r>
              <a:rPr lang="en-US" sz="3200" b="1" dirty="0" err="1">
                <a:solidFill>
                  <a:srgbClr val="000000"/>
                </a:solidFill>
                <a:latin typeface="Cambria" panose="02040503050406030204" pitchFamily="18" charset="0"/>
                <a:ea typeface="Cambria" panose="02040503050406030204" pitchFamily="18" charset="0"/>
              </a:rPr>
              <a:t>việc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gì</a:t>
            </a:r>
            <a:r>
              <a:rPr lang="en-US" sz="3200" b="1" dirty="0">
                <a:solidFill>
                  <a:srgbClr val="000000"/>
                </a:solidFill>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
        <p:nvSpPr>
          <p:cNvPr id="11" name="Rounded Rectangle 10"/>
          <p:cNvSpPr/>
          <p:nvPr/>
        </p:nvSpPr>
        <p:spPr>
          <a:xfrm>
            <a:off x="2529149" y="1282454"/>
            <a:ext cx="6559857" cy="1191816"/>
          </a:xfrm>
          <a:prstGeom prst="roundRect">
            <a:avLst/>
          </a:prstGeom>
          <a:solidFill>
            <a:srgbClr val="FFFF00"/>
          </a:solidFill>
        </p:spPr>
        <p:txBody>
          <a:bodyPr wrap="square">
            <a:spAutoFit/>
          </a:bodyPr>
          <a:lstStyle/>
          <a:p>
            <a:pPr algn="just"/>
            <a:r>
              <a:rPr lang="en-US" sz="3200" dirty="0" err="1">
                <a:solidFill>
                  <a:srgbClr val="C00000"/>
                </a:solidFill>
                <a:latin typeface="Nunito Black" pitchFamily="2" charset="0"/>
              </a:rPr>
              <a:t>Em</a:t>
            </a:r>
            <a:r>
              <a:rPr lang="en-US" sz="3200" dirty="0">
                <a:solidFill>
                  <a:srgbClr val="C00000"/>
                </a:solidFill>
                <a:latin typeface="Nunito Black" pitchFamily="2" charset="0"/>
              </a:rPr>
              <a:t> </a:t>
            </a:r>
            <a:r>
              <a:rPr lang="en-US" sz="3200" dirty="0" err="1">
                <a:solidFill>
                  <a:srgbClr val="C00000"/>
                </a:solidFill>
                <a:latin typeface="Nunito Black" pitchFamily="2" charset="0"/>
              </a:rPr>
              <a:t>đọc</a:t>
            </a:r>
            <a:r>
              <a:rPr lang="en-US" sz="3200" dirty="0">
                <a:solidFill>
                  <a:srgbClr val="C00000"/>
                </a:solidFill>
                <a:latin typeface="Nunito Black" pitchFamily="2" charset="0"/>
              </a:rPr>
              <a:t> </a:t>
            </a:r>
            <a:r>
              <a:rPr lang="en-US" sz="3200" dirty="0" err="1">
                <a:solidFill>
                  <a:srgbClr val="C00000"/>
                </a:solidFill>
                <a:latin typeface="Nunito Black" pitchFamily="2" charset="0"/>
              </a:rPr>
              <a:t>kĩ</a:t>
            </a:r>
            <a:r>
              <a:rPr lang="en-US" sz="3200" dirty="0">
                <a:solidFill>
                  <a:srgbClr val="C00000"/>
                </a:solidFill>
                <a:latin typeface="Nunito Black" pitchFamily="2" charset="0"/>
              </a:rPr>
              <a:t> </a:t>
            </a:r>
            <a:r>
              <a:rPr lang="en-US" sz="3200" dirty="0" err="1">
                <a:solidFill>
                  <a:srgbClr val="C00000"/>
                </a:solidFill>
                <a:latin typeface="Nunito Black" pitchFamily="2" charset="0"/>
              </a:rPr>
              <a:t>câu</a:t>
            </a:r>
            <a:r>
              <a:rPr lang="en-US" sz="3200" dirty="0">
                <a:solidFill>
                  <a:srgbClr val="C00000"/>
                </a:solidFill>
                <a:latin typeface="Nunito Black" pitchFamily="2" charset="0"/>
              </a:rPr>
              <a:t> </a:t>
            </a:r>
            <a:r>
              <a:rPr lang="en-US" sz="3200" dirty="0" err="1">
                <a:solidFill>
                  <a:srgbClr val="C00000"/>
                </a:solidFill>
                <a:latin typeface="Nunito Black" pitchFamily="2" charset="0"/>
              </a:rPr>
              <a:t>nói</a:t>
            </a:r>
            <a:r>
              <a:rPr lang="en-US" sz="3200" dirty="0">
                <a:solidFill>
                  <a:srgbClr val="C00000"/>
                </a:solidFill>
                <a:latin typeface="Nunito Black" pitchFamily="2" charset="0"/>
              </a:rPr>
              <a:t> </a:t>
            </a:r>
            <a:r>
              <a:rPr lang="en-US" sz="3200" dirty="0" err="1">
                <a:solidFill>
                  <a:srgbClr val="C00000"/>
                </a:solidFill>
                <a:latin typeface="Nunito Black" pitchFamily="2" charset="0"/>
              </a:rPr>
              <a:t>của</a:t>
            </a:r>
            <a:r>
              <a:rPr lang="en-US" sz="3200" dirty="0">
                <a:solidFill>
                  <a:srgbClr val="C00000"/>
                </a:solidFill>
                <a:latin typeface="Nunito Black" pitchFamily="2" charset="0"/>
              </a:rPr>
              <a:t> </a:t>
            </a:r>
            <a:r>
              <a:rPr lang="en-US" sz="3200" dirty="0" err="1">
                <a:solidFill>
                  <a:srgbClr val="C00000"/>
                </a:solidFill>
                <a:latin typeface="Nunito Black" pitchFamily="2" charset="0"/>
              </a:rPr>
              <a:t>nhái</a:t>
            </a:r>
            <a:r>
              <a:rPr lang="en-US" sz="3200" dirty="0">
                <a:solidFill>
                  <a:srgbClr val="C00000"/>
                </a:solidFill>
                <a:latin typeface="Nunito Black" pitchFamily="2" charset="0"/>
              </a:rPr>
              <a:t> </a:t>
            </a:r>
            <a:r>
              <a:rPr lang="en-US" sz="3200" dirty="0" err="1">
                <a:solidFill>
                  <a:srgbClr val="C00000"/>
                </a:solidFill>
                <a:latin typeface="Nunito Black" pitchFamily="2" charset="0"/>
              </a:rPr>
              <a:t>bén</a:t>
            </a:r>
            <a:r>
              <a:rPr lang="en-US" sz="3200" dirty="0">
                <a:solidFill>
                  <a:srgbClr val="C00000"/>
                </a:solidFill>
                <a:latin typeface="Nunito Black" pitchFamily="2" charset="0"/>
              </a:rPr>
              <a:t> ở </a:t>
            </a:r>
            <a:r>
              <a:rPr lang="en-US" sz="3200" dirty="0" err="1">
                <a:solidFill>
                  <a:srgbClr val="C00000"/>
                </a:solidFill>
                <a:latin typeface="Nunito Black" pitchFamily="2" charset="0"/>
              </a:rPr>
              <a:t>cuối</a:t>
            </a:r>
            <a:r>
              <a:rPr lang="en-US" sz="3200" dirty="0">
                <a:solidFill>
                  <a:srgbClr val="C00000"/>
                </a:solidFill>
                <a:latin typeface="Nunito Black" pitchFamily="2" charset="0"/>
              </a:rPr>
              <a:t> </a:t>
            </a:r>
            <a:r>
              <a:rPr lang="en-US" sz="3200" dirty="0" err="1">
                <a:solidFill>
                  <a:srgbClr val="C00000"/>
                </a:solidFill>
                <a:latin typeface="Nunito Black" pitchFamily="2" charset="0"/>
              </a:rPr>
              <a:t>bài</a:t>
            </a:r>
            <a:r>
              <a:rPr lang="en-US" sz="3200" dirty="0">
                <a:solidFill>
                  <a:srgbClr val="C00000"/>
                </a:solidFill>
                <a:latin typeface="Nunito Black" pitchFamily="2" charset="0"/>
              </a:rPr>
              <a:t> </a:t>
            </a:r>
            <a:r>
              <a:rPr lang="en-US" sz="3200" dirty="0" err="1">
                <a:solidFill>
                  <a:srgbClr val="C00000"/>
                </a:solidFill>
                <a:latin typeface="Nunito Black" pitchFamily="2" charset="0"/>
              </a:rPr>
              <a:t>để</a:t>
            </a:r>
            <a:r>
              <a:rPr lang="en-US" sz="3200" dirty="0">
                <a:solidFill>
                  <a:srgbClr val="C00000"/>
                </a:solidFill>
                <a:latin typeface="Nunito Black" pitchFamily="2" charset="0"/>
              </a:rPr>
              <a:t> </a:t>
            </a:r>
            <a:r>
              <a:rPr lang="en-US" sz="3200" dirty="0" err="1">
                <a:solidFill>
                  <a:srgbClr val="C00000"/>
                </a:solidFill>
                <a:latin typeface="Nunito Black" pitchFamily="2" charset="0"/>
              </a:rPr>
              <a:t>trả</a:t>
            </a:r>
            <a:r>
              <a:rPr lang="en-US" sz="3200" dirty="0">
                <a:solidFill>
                  <a:srgbClr val="C00000"/>
                </a:solidFill>
                <a:latin typeface="Nunito Black" pitchFamily="2" charset="0"/>
              </a:rPr>
              <a:t> </a:t>
            </a:r>
            <a:r>
              <a:rPr lang="en-US" sz="3200" dirty="0" err="1">
                <a:solidFill>
                  <a:srgbClr val="C00000"/>
                </a:solidFill>
                <a:latin typeface="Nunito Black" pitchFamily="2" charset="0"/>
              </a:rPr>
              <a:t>lời</a:t>
            </a:r>
            <a:r>
              <a:rPr lang="en-US" sz="3200" dirty="0">
                <a:solidFill>
                  <a:srgbClr val="C00000"/>
                </a:solidFill>
                <a:latin typeface="Nunito Black" pitchFamily="2" charset="0"/>
              </a:rPr>
              <a:t> </a:t>
            </a:r>
            <a:r>
              <a:rPr lang="en-US" sz="3200" dirty="0" err="1">
                <a:solidFill>
                  <a:srgbClr val="C00000"/>
                </a:solidFill>
                <a:latin typeface="Nunito Black" pitchFamily="2" charset="0"/>
              </a:rPr>
              <a:t>câu</a:t>
            </a:r>
            <a:r>
              <a:rPr lang="en-US" sz="3200" dirty="0">
                <a:solidFill>
                  <a:srgbClr val="C00000"/>
                </a:solidFill>
                <a:latin typeface="Nunito Black" pitchFamily="2" charset="0"/>
              </a:rPr>
              <a:t> </a:t>
            </a:r>
            <a:r>
              <a:rPr lang="en-US" sz="3200" dirty="0" err="1">
                <a:solidFill>
                  <a:srgbClr val="C00000"/>
                </a:solidFill>
                <a:latin typeface="Nunito Black" pitchFamily="2" charset="0"/>
              </a:rPr>
              <a:t>hỏi</a:t>
            </a:r>
            <a:r>
              <a:rPr lang="en-US" sz="3200" dirty="0">
                <a:solidFill>
                  <a:srgbClr val="C00000"/>
                </a:solidFill>
                <a:latin typeface="Nunito Black" pitchFamily="2" charset="0"/>
              </a:rPr>
              <a:t>.</a:t>
            </a:r>
          </a:p>
        </p:txBody>
      </p:sp>
      <p:sp>
        <p:nvSpPr>
          <p:cNvPr id="5" name="Rectangle 4"/>
          <p:cNvSpPr/>
          <p:nvPr/>
        </p:nvSpPr>
        <p:spPr>
          <a:xfrm>
            <a:off x="-389125" y="1588950"/>
            <a:ext cx="12089635" cy="2554545"/>
          </a:xfrm>
          <a:prstGeom prst="rect">
            <a:avLst/>
          </a:prstGeom>
        </p:spPr>
        <p:txBody>
          <a:bodyPr wrap="square">
            <a:spAutoFit/>
          </a:bodyPr>
          <a:lstStyle/>
          <a:p>
            <a:pPr marL="914400" lvl="0" indent="457200" algn="just"/>
            <a:r>
              <a:rPr lang="vi-VN" sz="4000" b="1" dirty="0">
                <a:solidFill>
                  <a:srgbClr val="7030A0"/>
                </a:solidFill>
                <a:latin typeface="Cambria" panose="02040503050406030204" pitchFamily="18" charset="0"/>
                <a:ea typeface="Cambria" panose="02040503050406030204" pitchFamily="18" charset="0"/>
              </a:rPr>
              <a:t>Nhái bén mừng rỡ:</a:t>
            </a:r>
          </a:p>
          <a:p>
            <a:pPr marL="914400" lvl="0" indent="457200" algn="just"/>
            <a:r>
              <a:rPr lang="vi-VN" sz="4000" b="1" dirty="0">
                <a:solidFill>
                  <a:srgbClr val="7030A0"/>
                </a:solidFill>
                <a:latin typeface="Cambria" panose="02040503050406030204" pitchFamily="18" charset="0"/>
                <a:ea typeface="Cambria" panose="02040503050406030204" pitchFamily="18" charset="0"/>
              </a:rPr>
              <a:t>- A, từ nay tớ có thêm một láng giềng hát hay, làm giỏi là dế than. Để chúng tớ giúp bạn dựng nhà.</a:t>
            </a:r>
          </a:p>
        </p:txBody>
      </p:sp>
      <p:sp>
        <p:nvSpPr>
          <p:cNvPr id="7" name="Rectangle 6"/>
          <p:cNvSpPr/>
          <p:nvPr/>
        </p:nvSpPr>
        <p:spPr>
          <a:xfrm>
            <a:off x="590164" y="2060704"/>
            <a:ext cx="10779678" cy="1754326"/>
          </a:xfrm>
          <a:prstGeom prst="rect">
            <a:avLst/>
          </a:prstGeom>
        </p:spPr>
        <p:txBody>
          <a:bodyPr wrap="square">
            <a:spAutoFit/>
          </a:bodyPr>
          <a:lstStyle/>
          <a:p>
            <a:pPr lvl="0" algn="ctr">
              <a:buClr>
                <a:srgbClr val="000000"/>
              </a:buClr>
            </a:pPr>
            <a:r>
              <a:rPr lang="en-US" sz="5400" dirty="0" err="1">
                <a:solidFill>
                  <a:prstClr val="black"/>
                </a:solidFill>
                <a:latin typeface="Nunito Black" pitchFamily="2" charset="0"/>
              </a:rPr>
              <a:t>Đáp</a:t>
            </a:r>
            <a:r>
              <a:rPr lang="en-US" sz="5400" dirty="0">
                <a:solidFill>
                  <a:prstClr val="black"/>
                </a:solidFill>
                <a:latin typeface="Nunito Black" pitchFamily="2" charset="0"/>
              </a:rPr>
              <a:t> </a:t>
            </a:r>
            <a:r>
              <a:rPr lang="en-US" sz="5400" dirty="0" err="1">
                <a:solidFill>
                  <a:prstClr val="black"/>
                </a:solidFill>
                <a:latin typeface="Nunito Black" pitchFamily="2" charset="0"/>
              </a:rPr>
              <a:t>án</a:t>
            </a:r>
            <a:r>
              <a:rPr lang="en-US" sz="5400" dirty="0">
                <a:solidFill>
                  <a:prstClr val="black"/>
                </a:solidFill>
                <a:latin typeface="Nunito Black" pitchFamily="2" charset="0"/>
              </a:rPr>
              <a:t>: </a:t>
            </a:r>
          </a:p>
          <a:p>
            <a:pPr lvl="0" algn="ctr">
              <a:buClr>
                <a:srgbClr val="000000"/>
              </a:buClr>
            </a:pPr>
            <a:r>
              <a:rPr lang="en-US" sz="5400" dirty="0" err="1">
                <a:solidFill>
                  <a:srgbClr val="FF0000"/>
                </a:solidFill>
                <a:latin typeface="Nunito Black" pitchFamily="2" charset="0"/>
              </a:rPr>
              <a:t>Các</a:t>
            </a:r>
            <a:r>
              <a:rPr lang="en-US" sz="5400" dirty="0">
                <a:solidFill>
                  <a:srgbClr val="FF0000"/>
                </a:solidFill>
                <a:latin typeface="Nunito Black" pitchFamily="2" charset="0"/>
              </a:rPr>
              <a:t> </a:t>
            </a:r>
            <a:r>
              <a:rPr lang="en-US" sz="5400" dirty="0" err="1">
                <a:solidFill>
                  <a:srgbClr val="FF0000"/>
                </a:solidFill>
                <a:latin typeface="Nunito Black" pitchFamily="2" charset="0"/>
              </a:rPr>
              <a:t>bạn</a:t>
            </a:r>
            <a:r>
              <a:rPr lang="en-US" sz="5400" dirty="0">
                <a:solidFill>
                  <a:srgbClr val="FF0000"/>
                </a:solidFill>
                <a:latin typeface="Nunito Black" pitchFamily="2" charset="0"/>
              </a:rPr>
              <a:t> </a:t>
            </a:r>
            <a:r>
              <a:rPr lang="en-US" sz="5400" dirty="0" err="1">
                <a:solidFill>
                  <a:srgbClr val="FF0000"/>
                </a:solidFill>
                <a:latin typeface="Nunito Black" pitchFamily="2" charset="0"/>
              </a:rPr>
              <a:t>giúp</a:t>
            </a:r>
            <a:r>
              <a:rPr lang="en-US" sz="5400" dirty="0">
                <a:solidFill>
                  <a:srgbClr val="FF0000"/>
                </a:solidFill>
                <a:latin typeface="Nunito Black" pitchFamily="2" charset="0"/>
              </a:rPr>
              <a:t> </a:t>
            </a:r>
            <a:r>
              <a:rPr lang="en-US" sz="5400" dirty="0" err="1">
                <a:solidFill>
                  <a:srgbClr val="FF0000"/>
                </a:solidFill>
                <a:latin typeface="Nunito Black" pitchFamily="2" charset="0"/>
              </a:rPr>
              <a:t>dế</a:t>
            </a:r>
            <a:r>
              <a:rPr lang="en-US" sz="5400" dirty="0">
                <a:solidFill>
                  <a:srgbClr val="FF0000"/>
                </a:solidFill>
                <a:latin typeface="Nunito Black" pitchFamily="2" charset="0"/>
              </a:rPr>
              <a:t> than </a:t>
            </a:r>
            <a:r>
              <a:rPr lang="en-US" sz="5400" dirty="0" err="1">
                <a:solidFill>
                  <a:srgbClr val="FF0000"/>
                </a:solidFill>
                <a:latin typeface="Nunito Black" pitchFamily="2" charset="0"/>
              </a:rPr>
              <a:t>dựng</a:t>
            </a:r>
            <a:r>
              <a:rPr lang="en-US" sz="5400" dirty="0">
                <a:solidFill>
                  <a:srgbClr val="FF0000"/>
                </a:solidFill>
                <a:latin typeface="Nunito Black" pitchFamily="2" charset="0"/>
              </a:rPr>
              <a:t> </a:t>
            </a:r>
            <a:r>
              <a:rPr lang="en-US" sz="5400" dirty="0" err="1">
                <a:solidFill>
                  <a:srgbClr val="FF0000"/>
                </a:solidFill>
                <a:latin typeface="Nunito Black" pitchFamily="2" charset="0"/>
              </a:rPr>
              <a:t>nhà</a:t>
            </a:r>
            <a:r>
              <a:rPr lang="en-US" sz="5400" dirty="0">
                <a:solidFill>
                  <a:srgbClr val="FF0000"/>
                </a:solidFill>
                <a:latin typeface="Nunito Black" pitchFamily="2" charset="0"/>
              </a:rPr>
              <a:t>.</a:t>
            </a:r>
            <a:endParaRPr lang="id-ID" sz="4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ea typeface="Cambria" panose="02040503050406030204" pitchFamily="18" charset="0"/>
              <a:cs typeface="#9Slide05 Bodega Script" pitchFamily="2" charset="0"/>
              <a:sym typeface="Arial"/>
            </a:endParaRPr>
          </a:p>
        </p:txBody>
      </p:sp>
    </p:spTree>
    <p:extLst>
      <p:ext uri="{BB962C8B-B14F-4D97-AF65-F5344CB8AC3E}">
        <p14:creationId xmlns:p14="http://schemas.microsoft.com/office/powerpoint/2010/main" val="225463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3" grpId="0"/>
      <p:bldP spid="11" grpId="0" animBg="1"/>
      <p:bldP spid="11" grpId="1" animBg="1"/>
      <p:bldP spid="5" grpId="0"/>
      <p:bldP spid="5" grpId="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1" name="Wave 30"/>
          <p:cNvSpPr/>
          <p:nvPr/>
        </p:nvSpPr>
        <p:spPr>
          <a:xfrm>
            <a:off x="1051601" y="175002"/>
            <a:ext cx="1333967" cy="933783"/>
          </a:xfrm>
          <a:prstGeom prst="wav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5</a:t>
            </a:r>
          </a:p>
        </p:txBody>
      </p:sp>
      <p:sp>
        <p:nvSpPr>
          <p:cNvPr id="9" name="Rounded Rectangle 8"/>
          <p:cNvSpPr/>
          <p:nvPr/>
        </p:nvSpPr>
        <p:spPr>
          <a:xfrm>
            <a:off x="2607693" y="235164"/>
            <a:ext cx="8388356" cy="802181"/>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2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pic>
        <p:nvPicPr>
          <p:cNvPr id="2" name="Picture 1"/>
          <p:cNvPicPr>
            <a:picLocks noChangeAspect="1"/>
          </p:cNvPicPr>
          <p:nvPr/>
        </p:nvPicPr>
        <p:blipFill>
          <a:blip r:embed="rId3"/>
          <a:stretch>
            <a:fillRect/>
          </a:stretch>
        </p:blipFill>
        <p:spPr>
          <a:xfrm>
            <a:off x="11271423" y="41078"/>
            <a:ext cx="920576" cy="835224"/>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575" b="92184" l="1064" r="94681">
                        <a14:foregroundMark x1="41312" y1="34828" x2="41312" y2="34828"/>
                        <a14:foregroundMark x1="42553" y1="34828" x2="42553" y2="34828"/>
                        <a14:foregroundMark x1="42553" y1="34828" x2="42553" y2="34828"/>
                        <a14:foregroundMark x1="41312" y1="83678" x2="41312" y2="83678"/>
                        <a14:foregroundMark x1="36879" y1="90345" x2="36879" y2="90345"/>
                        <a14:foregroundMark x1="56560" y1="82529" x2="56560" y2="82529"/>
                      </a14:backgroundRemoval>
                    </a14:imgEffect>
                  </a14:imgLayer>
                </a14:imgProps>
              </a:ext>
            </a:extLst>
          </a:blip>
          <a:stretch>
            <a:fillRect/>
          </a:stretch>
        </p:blipFill>
        <p:spPr>
          <a:xfrm>
            <a:off x="3335209" y="1037345"/>
            <a:ext cx="5532065" cy="6404658"/>
          </a:xfrm>
          <a:prstGeom prst="rect">
            <a:avLst/>
          </a:prstGeom>
        </p:spPr>
      </p:pic>
      <p:sp>
        <p:nvSpPr>
          <p:cNvPr id="4" name="Rectangle 3"/>
          <p:cNvSpPr/>
          <p:nvPr/>
        </p:nvSpPr>
        <p:spPr>
          <a:xfrm>
            <a:off x="2660941" y="391879"/>
            <a:ext cx="8335108" cy="584775"/>
          </a:xfrm>
          <a:prstGeom prst="rect">
            <a:avLst/>
          </a:prstGeom>
        </p:spPr>
        <p:txBody>
          <a:bodyPr wrap="square">
            <a:spAutoFit/>
          </a:bodyPr>
          <a:lstStyle/>
          <a:p>
            <a:r>
              <a:rPr lang="en-US" sz="3200" b="1" dirty="0" err="1">
                <a:solidFill>
                  <a:srgbClr val="000000"/>
                </a:solidFill>
                <a:latin typeface="Cambria" panose="02040503050406030204" pitchFamily="18" charset="0"/>
                <a:ea typeface="Cambria" panose="02040503050406030204" pitchFamily="18" charset="0"/>
              </a:rPr>
              <a:t>Em</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nghĩ</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gì</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về</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việc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các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bạn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giúp</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đỡ</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dế</a:t>
            </a:r>
            <a:r>
              <a:rPr lang="en-US" sz="3200" b="1" dirty="0">
                <a:solidFill>
                  <a:srgbClr val="000000"/>
                </a:solidFill>
                <a:latin typeface="Cambria" panose="02040503050406030204" pitchFamily="18" charset="0"/>
                <a:ea typeface="Cambria" panose="02040503050406030204" pitchFamily="18" charset="0"/>
              </a:rPr>
              <a:t> than?</a:t>
            </a:r>
            <a:endParaRPr lang="en-US" sz="3200" b="1" dirty="0">
              <a:latin typeface="Cambria" panose="02040503050406030204" pitchFamily="18" charset="0"/>
              <a:ea typeface="Cambria" panose="02040503050406030204" pitchFamily="18" charset="0"/>
            </a:endParaRPr>
          </a:p>
        </p:txBody>
      </p:sp>
      <p:sp>
        <p:nvSpPr>
          <p:cNvPr id="5" name="Rectangle 4"/>
          <p:cNvSpPr/>
          <p:nvPr/>
        </p:nvSpPr>
        <p:spPr>
          <a:xfrm>
            <a:off x="4397404" y="3469646"/>
            <a:ext cx="3407674" cy="2677656"/>
          </a:xfrm>
          <a:prstGeom prst="rect">
            <a:avLst/>
          </a:prstGeom>
        </p:spPr>
        <p:txBody>
          <a:bodyPr wrap="square">
            <a:spAutoFit/>
          </a:bodyPr>
          <a:lstStyle/>
          <a:p>
            <a:pPr algn="just"/>
            <a:r>
              <a:rPr lang="vi-VN" sz="2800" dirty="0">
                <a:solidFill>
                  <a:srgbClr val="C00000"/>
                </a:solidFill>
                <a:latin typeface="Nunito Black" pitchFamily="2" charset="0"/>
              </a:rPr>
              <a:t>Việc các bạn giúp đỡ dế than cho thấy các bạn là những người bạn tốt, biết giúp đỡ người khác.</a:t>
            </a:r>
            <a:endParaRPr lang="en-US" sz="2800" dirty="0">
              <a:solidFill>
                <a:srgbClr val="C00000"/>
              </a:solidFill>
              <a:latin typeface="Nunito Black" pitchFamily="2" charset="0"/>
            </a:endParaRPr>
          </a:p>
        </p:txBody>
      </p:sp>
    </p:spTree>
    <p:extLst>
      <p:ext uri="{BB962C8B-B14F-4D97-AF65-F5344CB8AC3E}">
        <p14:creationId xmlns:p14="http://schemas.microsoft.com/office/powerpoint/2010/main" val="1190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2002606"/>
            <a:ext cx="12192000" cy="24115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600" b="1" kern="0" dirty="0">
              <a:solidFill>
                <a:srgbClr val="C0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pic>
        <p:nvPicPr>
          <p:cNvPr id="2" name="Picture 1"/>
          <p:cNvPicPr>
            <a:picLocks noChangeAspect="1"/>
          </p:cNvPicPr>
          <p:nvPr/>
        </p:nvPicPr>
        <p:blipFill>
          <a:blip r:embed="rId3"/>
          <a:stretch>
            <a:fillRect/>
          </a:stretch>
        </p:blipFill>
        <p:spPr>
          <a:xfrm>
            <a:off x="11271423" y="41078"/>
            <a:ext cx="920576" cy="835224"/>
          </a:xfrm>
          <a:prstGeom prst="rect">
            <a:avLst/>
          </a:prstGeom>
        </p:spPr>
      </p:pic>
      <p:sp>
        <p:nvSpPr>
          <p:cNvPr id="3" name="Cloud 2"/>
          <p:cNvSpPr/>
          <p:nvPr/>
        </p:nvSpPr>
        <p:spPr>
          <a:xfrm>
            <a:off x="688064" y="41077"/>
            <a:ext cx="4418091" cy="148261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p:cNvSpPr/>
          <p:nvPr/>
        </p:nvSpPr>
        <p:spPr>
          <a:xfrm>
            <a:off x="3683251" y="174731"/>
            <a:ext cx="4418091" cy="134896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p:cNvSpPr/>
          <p:nvPr/>
        </p:nvSpPr>
        <p:spPr>
          <a:xfrm>
            <a:off x="6889546" y="41077"/>
            <a:ext cx="4418091" cy="146402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01934" y="2021201"/>
            <a:ext cx="11455121" cy="2308324"/>
          </a:xfrm>
          <a:prstGeom prst="rect">
            <a:avLst/>
          </a:prstGeom>
        </p:spPr>
        <p:txBody>
          <a:bodyPr wrap="square">
            <a:spAutoFit/>
          </a:bodyPr>
          <a:lstStyle/>
          <a:p>
            <a:pPr lvl="0" algn="just">
              <a:buClr>
                <a:srgbClr val="000000"/>
              </a:buClr>
            </a:pPr>
            <a:r>
              <a:rPr lang="vi-VN" sz="3600" b="1" dirty="0">
                <a:solidFill>
                  <a:srgbClr val="7030A0"/>
                </a:solidFill>
                <a:latin typeface="Cambria" panose="02040503050406030204" pitchFamily="18" charset="0"/>
                <a:ea typeface="Cambria" panose="02040503050406030204" pitchFamily="18" charset="0"/>
              </a:rPr>
              <a:t>Bài đọc kể về cuộc gặp gỡ giữa cào cào, nhái bén, chuồn chuồn và dế than. Những người hàng xóm mới đã làm quen với nhau và cùng giúp đỡ dế than hoàn thành ngôi nhà nhanh chóng. </a:t>
            </a:r>
            <a:endParaRPr lang="id-ID" sz="3600" b="1" kern="0" dirty="0">
              <a:solidFill>
                <a:srgbClr val="7030A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9" name="Rounded Rectangle 8"/>
          <p:cNvSpPr/>
          <p:nvPr/>
        </p:nvSpPr>
        <p:spPr>
          <a:xfrm>
            <a:off x="1994499" y="358054"/>
            <a:ext cx="8021370" cy="802181"/>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2">
              <a:avLst/>
            </a:prstTxWarp>
          </a:bodyPr>
          <a:lstStyle/>
          <a:p>
            <a:pPr lvl="0" algn="just">
              <a:buClr>
                <a:srgbClr val="000000"/>
              </a:buClr>
            </a:pPr>
            <a:r>
              <a:rPr lang="en-US" sz="4000" b="1" dirty="0">
                <a:ln w="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NỘI</a:t>
            </a:r>
            <a:r>
              <a:rPr lang="en-US" sz="4000" b="1" dirty="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a:ln w="0"/>
                <a:solidFill>
                  <a:srgbClr val="00B05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DUNG</a:t>
            </a:r>
            <a:r>
              <a:rPr lang="en-US" sz="4000" b="1" dirty="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a:ln w="0"/>
                <a:solidFill>
                  <a:srgbClr val="FF9933"/>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BÀI</a:t>
            </a:r>
            <a:r>
              <a:rPr lang="en-US" sz="4000" b="1" dirty="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a:ln w="0"/>
                <a:solidFill>
                  <a:srgbClr val="FF3399"/>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HỌC</a:t>
            </a:r>
            <a:endParaRPr lang="id-ID" sz="4000" b="1" kern="0" dirty="0">
              <a:ln w="0"/>
              <a:solidFill>
                <a:srgbClr val="FF3399"/>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9Slide05 Bodega Script" pitchFamily="2" charset="0"/>
              <a:sym typeface="Arial"/>
            </a:endParaRPr>
          </a:p>
        </p:txBody>
      </p:sp>
    </p:spTree>
    <p:extLst>
      <p:ext uri="{BB962C8B-B14F-4D97-AF65-F5344CB8AC3E}">
        <p14:creationId xmlns:p14="http://schemas.microsoft.com/office/powerpoint/2010/main" val="146368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13"/>
                                        </p:tgtEl>
                                        <p:attrNameLst>
                                          <p:attrName>r</p:attrName>
                                        </p:attrNameLst>
                                      </p:cBhvr>
                                    </p:animRot>
                                    <p:animRot by="-240000">
                                      <p:cBhvr>
                                        <p:cTn id="16" dur="200" fill="hold">
                                          <p:stCondLst>
                                            <p:cond delay="200"/>
                                          </p:stCondLst>
                                        </p:cTn>
                                        <p:tgtEl>
                                          <p:spTgt spid="13"/>
                                        </p:tgtEl>
                                        <p:attrNameLst>
                                          <p:attrName>r</p:attrName>
                                        </p:attrNameLst>
                                      </p:cBhvr>
                                    </p:animRot>
                                    <p:animRot by="240000">
                                      <p:cBhvr>
                                        <p:cTn id="17" dur="200" fill="hold">
                                          <p:stCondLst>
                                            <p:cond delay="400"/>
                                          </p:stCondLst>
                                        </p:cTn>
                                        <p:tgtEl>
                                          <p:spTgt spid="13"/>
                                        </p:tgtEl>
                                        <p:attrNameLst>
                                          <p:attrName>r</p:attrName>
                                        </p:attrNameLst>
                                      </p:cBhvr>
                                    </p:animRot>
                                    <p:animRot by="-240000">
                                      <p:cBhvr>
                                        <p:cTn id="18" dur="200" fill="hold">
                                          <p:stCondLst>
                                            <p:cond delay="600"/>
                                          </p:stCondLst>
                                        </p:cTn>
                                        <p:tgtEl>
                                          <p:spTgt spid="13"/>
                                        </p:tgtEl>
                                        <p:attrNameLst>
                                          <p:attrName>r</p:attrName>
                                        </p:attrNameLst>
                                      </p:cBhvr>
                                    </p:animRot>
                                    <p:animRot by="120000">
                                      <p:cBhvr>
                                        <p:cTn id="19" dur="200" fill="hold">
                                          <p:stCondLst>
                                            <p:cond delay="800"/>
                                          </p:stCondLst>
                                        </p:cTn>
                                        <p:tgtEl>
                                          <p:spTgt spid="13"/>
                                        </p:tgtEl>
                                        <p:attrNameLst>
                                          <p:attrName>r</p:attrName>
                                        </p:attrNameLst>
                                      </p:cBhvr>
                                    </p:animRot>
                                  </p:childTnLst>
                                </p:cTn>
                              </p:par>
                              <p:par>
                                <p:cTn id="20" presetID="32" presetClass="emph" presetSubtype="0" fill="hold" grpId="0"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13" grpId="0" animBg="1"/>
      <p:bldP spid="14" grpId="0" animBg="1"/>
      <p:bldP spid="5"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3"/>
          <a:srcRect t="1505" r="-1" b="2635"/>
          <a:stretch/>
        </p:blipFill>
        <p:spPr>
          <a:xfrm rot="2986105">
            <a:off x="3589205" y="2294498"/>
            <a:ext cx="5019959" cy="4812097"/>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2736334" y="1050905"/>
            <a:ext cx="7547637" cy="1862048"/>
          </a:xfrm>
          <a:prstGeom prst="rect">
            <a:avLst/>
          </a:prstGeom>
          <a:noFill/>
        </p:spPr>
        <p:txBody>
          <a:bodyPr wrap="square" rtlCol="0">
            <a:spAutoFit/>
          </a:bodyPr>
          <a:lstStyle/>
          <a:p>
            <a:r>
              <a:rPr lang="en-US" sz="11500" b="1" dirty="0" err="1">
                <a:solidFill>
                  <a:srgbClr val="C00000"/>
                </a:solidFill>
                <a:latin typeface="Great Vibes" pitchFamily="2" charset="0"/>
              </a:rPr>
              <a:t>Luyện</a:t>
            </a:r>
            <a:r>
              <a:rPr lang="en-US" sz="11500" b="1" dirty="0">
                <a:solidFill>
                  <a:srgbClr val="C00000"/>
                </a:solidFill>
                <a:latin typeface="Great Vibes" pitchFamily="2" charset="0"/>
              </a:rPr>
              <a:t> </a:t>
            </a:r>
            <a:r>
              <a:rPr lang="en-US" sz="11500" b="1" dirty="0" err="1">
                <a:solidFill>
                  <a:srgbClr val="C00000"/>
                </a:solidFill>
                <a:latin typeface="Great Vibes" pitchFamily="2" charset="0"/>
              </a:rPr>
              <a:t>đọc</a:t>
            </a:r>
            <a:r>
              <a:rPr lang="en-US" sz="11500" b="1" dirty="0">
                <a:solidFill>
                  <a:srgbClr val="C00000"/>
                </a:solidFill>
                <a:latin typeface="Great Vibes" pitchFamily="2" charset="0"/>
              </a:rPr>
              <a:t> </a:t>
            </a:r>
            <a:r>
              <a:rPr lang="en-US" sz="11500" b="1" dirty="0" err="1">
                <a:solidFill>
                  <a:srgbClr val="C00000"/>
                </a:solidFill>
                <a:latin typeface="Great Vibes" pitchFamily="2" charset="0"/>
              </a:rPr>
              <a:t>lại</a:t>
            </a:r>
            <a:endParaRPr lang="en-US" sz="11500" b="1" dirty="0">
              <a:solidFill>
                <a:srgbClr val="C00000"/>
              </a:solidFill>
              <a:latin typeface="Great Vibes" pitchFamily="2"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429" b="99286" l="0" r="98757">
                        <a14:foregroundMark x1="12433" y1="23214" x2="12433" y2="23214"/>
                        <a14:foregroundMark x1="6394" y1="47500" x2="6394" y2="47500"/>
                        <a14:foregroundMark x1="22025" y1="56071" x2="22025" y2="56071"/>
                        <a14:foregroundMark x1="13677" y1="58571" x2="13677" y2="58571"/>
                        <a14:foregroundMark x1="8703" y1="62143" x2="8703" y2="62143"/>
                        <a14:foregroundMark x1="13499" y1="72143" x2="13499" y2="72143"/>
                        <a14:foregroundMark x1="47780" y1="44286" x2="47780" y2="44286"/>
                        <a14:foregroundMark x1="49556" y1="42143" x2="49556" y2="42143"/>
                        <a14:foregroundMark x1="59858" y1="35714" x2="59858" y2="35714"/>
                        <a14:foregroundMark x1="40675" y1="87143" x2="40675" y2="87143"/>
                        <a14:foregroundMark x1="56128" y1="75000" x2="56128" y2="75000"/>
                        <a14:foregroundMark x1="84192" y1="29286" x2="84192" y2="29286"/>
                        <a14:foregroundMark x1="87567" y1="17143" x2="87567" y2="17143"/>
                        <a14:foregroundMark x1="85968" y1="58929" x2="85968" y2="58929"/>
                        <a14:foregroundMark x1="74245" y1="66786" x2="74245" y2="66786"/>
                        <a14:foregroundMark x1="76377" y1="63214" x2="76377" y2="63214"/>
                        <a14:foregroundMark x1="80995" y1="90714" x2="80995" y2="90714"/>
                        <a14:foregroundMark x1="80284" y1="91429" x2="80284" y2="91429"/>
                        <a14:foregroundMark x1="14742" y1="33929" x2="14742" y2="33929"/>
                        <a14:foregroundMark x1="16874" y1="21429" x2="15986" y2="47143"/>
                        <a14:foregroundMark x1="83481" y1="49643" x2="84725" y2="69286"/>
                        <a14:foregroundMark x1="8703" y1="55714" x2="16341" y2="71071"/>
                        <a14:foregroundMark x1="80995" y1="12857" x2="87567" y2="22500"/>
                        <a14:foregroundMark x1="17940" y1="59286" x2="17940" y2="59286"/>
                        <a14:foregroundMark x1="73712" y1="63214" x2="73712" y2="63214"/>
                        <a14:foregroundMark x1="74778" y1="60000" x2="74778" y2="60000"/>
                        <a14:foregroundMark x1="72647" y1="69643" x2="72647" y2="69643"/>
                      </a14:backgroundRemoval>
                    </a14:imgEffect>
                  </a14:imgLayer>
                </a14:imgProps>
              </a:ext>
            </a:extLst>
          </a:blip>
          <a:stretch>
            <a:fillRect/>
          </a:stretch>
        </p:blipFill>
        <p:spPr>
          <a:xfrm>
            <a:off x="3842217" y="3032529"/>
            <a:ext cx="5087461" cy="2530176"/>
          </a:xfrm>
          <a:prstGeom prst="rect">
            <a:avLst/>
          </a:prstGeom>
        </p:spPr>
      </p:pic>
      <p:pic>
        <p:nvPicPr>
          <p:cNvPr id="3" name="Picture 2"/>
          <p:cNvPicPr>
            <a:picLocks noChangeAspect="1"/>
          </p:cNvPicPr>
          <p:nvPr/>
        </p:nvPicPr>
        <p:blipFill>
          <a:blip r:embed="rId6"/>
          <a:stretch>
            <a:fillRect/>
          </a:stretch>
        </p:blipFill>
        <p:spPr>
          <a:xfrm>
            <a:off x="11271424" y="82531"/>
            <a:ext cx="920576" cy="835224"/>
          </a:xfrm>
          <a:prstGeom prst="rect">
            <a:avLst/>
          </a:prstGeom>
        </p:spPr>
      </p:pic>
      <p:pic>
        <p:nvPicPr>
          <p:cNvPr id="6" name="Picture 5"/>
          <p:cNvPicPr>
            <a:picLocks noChangeAspect="1"/>
          </p:cNvPicPr>
          <p:nvPr/>
        </p:nvPicPr>
        <p:blipFill>
          <a:blip r:embed="rId7"/>
          <a:stretch>
            <a:fillRect/>
          </a:stretch>
        </p:blipFill>
        <p:spPr>
          <a:xfrm>
            <a:off x="9557204" y="1230311"/>
            <a:ext cx="3798137" cy="3365284"/>
          </a:xfrm>
          <a:prstGeom prst="rect">
            <a:avLst/>
          </a:prstGeom>
        </p:spPr>
      </p:pic>
    </p:spTree>
    <p:extLst>
      <p:ext uri="{BB962C8B-B14F-4D97-AF65-F5344CB8AC3E}">
        <p14:creationId xmlns:p14="http://schemas.microsoft.com/office/powerpoint/2010/main" val="24239328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805131"/>
            <a:ext cx="12210106" cy="605287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000" dirty="0">
              <a:solidFill>
                <a:srgbClr val="000000"/>
              </a:solidFill>
              <a:latin typeface="Cambria" panose="02040503050406030204" pitchFamily="18" charset="0"/>
              <a:ea typeface="Cambria" panose="02040503050406030204" pitchFamily="18" charset="0"/>
            </a:endParaRPr>
          </a:p>
        </p:txBody>
      </p:sp>
      <p:sp>
        <p:nvSpPr>
          <p:cNvPr id="15" name="Rectangle 14"/>
          <p:cNvSpPr/>
          <p:nvPr/>
        </p:nvSpPr>
        <p:spPr>
          <a:xfrm>
            <a:off x="3774225" y="1"/>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p>
        </p:txBody>
      </p:sp>
      <p:sp>
        <p:nvSpPr>
          <p:cNvPr id="8" name="Rectangle 7"/>
          <p:cNvSpPr/>
          <p:nvPr/>
        </p:nvSpPr>
        <p:spPr>
          <a:xfrm>
            <a:off x="706781" y="3112387"/>
            <a:ext cx="10488734" cy="2050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a:solidFill>
                  <a:srgbClr val="44546A">
                    <a:lumMod val="50000"/>
                  </a:srgbClr>
                </a:solidFill>
                <a:latin typeface="Cambria" panose="02040503050406030204" pitchFamily="18" charset="0"/>
                <a:ea typeface="Cambria" panose="02040503050406030204" pitchFamily="18" charset="0"/>
              </a:rPr>
              <a:t>           </a:t>
            </a:r>
            <a:r>
              <a:rPr lang="vi-VN" sz="2600" b="1" dirty="0">
                <a:solidFill>
                  <a:srgbClr val="44546A">
                    <a:lumMod val="50000"/>
                  </a:srgbClr>
                </a:solidFill>
                <a:latin typeface="Cambria" panose="02040503050406030204" pitchFamily="18" charset="0"/>
                <a:ea typeface="Cambria" panose="02040503050406030204" pitchFamily="18" charset="0"/>
              </a:rPr>
              <a:t>Sáng sớm, cào cào và nhái bén đang tập nhảy xa thì chợt một tràng “re re re” vang lên. Hai bạn nghểnh đầu nghe:</a:t>
            </a:r>
          </a:p>
          <a:p>
            <a:pPr algn="just"/>
            <a:r>
              <a:rPr lang="en-US" sz="2600" b="1" dirty="0">
                <a:solidFill>
                  <a:srgbClr val="44546A">
                    <a:lumMod val="50000"/>
                  </a:srgbClr>
                </a:solidFill>
                <a:latin typeface="Cambria" panose="02040503050406030204" pitchFamily="18" charset="0"/>
                <a:ea typeface="Cambria" panose="02040503050406030204" pitchFamily="18" charset="0"/>
              </a:rPr>
              <a:t>           </a:t>
            </a:r>
            <a:r>
              <a:rPr lang="vi-VN" sz="2600" b="1" dirty="0">
                <a:solidFill>
                  <a:srgbClr val="44546A">
                    <a:lumMod val="50000"/>
                  </a:srgbClr>
                </a:solidFill>
                <a:latin typeface="Cambria" panose="02040503050406030204" pitchFamily="18" charset="0"/>
                <a:ea typeface="Cambria" panose="02040503050406030204" pitchFamily="18" charset="0"/>
              </a:rPr>
              <a:t>- Hay quá, ai hát đó?</a:t>
            </a:r>
          </a:p>
          <a:p>
            <a:pPr algn="just"/>
            <a:r>
              <a:rPr lang="en-US" sz="2600" b="1" dirty="0">
                <a:solidFill>
                  <a:srgbClr val="44546A">
                    <a:lumMod val="50000"/>
                  </a:srgbClr>
                </a:solidFill>
                <a:latin typeface="Cambria" panose="02040503050406030204" pitchFamily="18" charset="0"/>
                <a:ea typeface="Cambria" panose="02040503050406030204" pitchFamily="18" charset="0"/>
              </a:rPr>
              <a:t>          </a:t>
            </a:r>
            <a:r>
              <a:rPr lang="vi-VN" sz="2600" b="1" dirty="0">
                <a:solidFill>
                  <a:srgbClr val="44546A">
                    <a:lumMod val="50000"/>
                  </a:srgbClr>
                </a:solidFill>
                <a:latin typeface="Cambria" panose="02040503050406030204" pitchFamily="18" charset="0"/>
                <a:ea typeface="Cambria" panose="02040503050406030204" pitchFamily="18" charset="0"/>
              </a:rPr>
              <a:t>Chuồn chuồn vừa bay đến, đậu trên nhánh cỏ may, đôi cánh mỏng rung nhè nhẹ khi điệu nhạc vút cao:</a:t>
            </a:r>
          </a:p>
          <a:p>
            <a:pPr algn="just"/>
            <a:r>
              <a:rPr lang="en-US" sz="2600" b="1" dirty="0">
                <a:solidFill>
                  <a:srgbClr val="44546A">
                    <a:lumMod val="50000"/>
                  </a:srgbClr>
                </a:solidFill>
                <a:latin typeface="Cambria" panose="02040503050406030204" pitchFamily="18" charset="0"/>
                <a:ea typeface="Cambria" panose="02040503050406030204" pitchFamily="18" charset="0"/>
              </a:rPr>
              <a:t>           </a:t>
            </a:r>
            <a:r>
              <a:rPr lang="vi-VN" sz="2600" b="1" dirty="0">
                <a:solidFill>
                  <a:srgbClr val="44546A">
                    <a:lumMod val="50000"/>
                  </a:srgbClr>
                </a:solidFill>
                <a:latin typeface="Cambria" panose="02040503050406030204" pitchFamily="18" charset="0"/>
                <a:ea typeface="Cambria" panose="02040503050406030204" pitchFamily="18" charset="0"/>
              </a:rPr>
              <a:t>- Có phải cào cào hát không? Hay nhái bén?</a:t>
            </a:r>
          </a:p>
          <a:p>
            <a:pPr algn="just"/>
            <a:r>
              <a:rPr lang="en-US" sz="2600" b="1" dirty="0">
                <a:solidFill>
                  <a:srgbClr val="44546A">
                    <a:lumMod val="50000"/>
                  </a:srgbClr>
                </a:solidFill>
                <a:latin typeface="Cambria" panose="02040503050406030204" pitchFamily="18" charset="0"/>
                <a:ea typeface="Cambria" panose="02040503050406030204" pitchFamily="18" charset="0"/>
              </a:rPr>
              <a:t>          </a:t>
            </a:r>
            <a:r>
              <a:rPr lang="vi-VN" sz="2600" b="1" dirty="0">
                <a:solidFill>
                  <a:srgbClr val="44546A">
                    <a:lumMod val="50000"/>
                  </a:srgbClr>
                </a:solidFill>
                <a:latin typeface="Cambria" panose="02040503050406030204" pitchFamily="18" charset="0"/>
                <a:ea typeface="Cambria" panose="02040503050406030204" pitchFamily="18" charset="0"/>
              </a:rPr>
              <a:t>Cào cào lắc đầu, nhái bén cũng xua tay:</a:t>
            </a:r>
          </a:p>
          <a:p>
            <a:pPr algn="just"/>
            <a:r>
              <a:rPr lang="en-US" sz="2600" b="1" dirty="0">
                <a:solidFill>
                  <a:srgbClr val="44546A">
                    <a:lumMod val="50000"/>
                  </a:srgbClr>
                </a:solidFill>
                <a:latin typeface="Cambria" panose="02040503050406030204" pitchFamily="18" charset="0"/>
                <a:ea typeface="Cambria" panose="02040503050406030204" pitchFamily="18" charset="0"/>
              </a:rPr>
              <a:t>           </a:t>
            </a:r>
            <a:r>
              <a:rPr lang="vi-VN" sz="2600" b="1" dirty="0">
                <a:solidFill>
                  <a:srgbClr val="44546A">
                    <a:lumMod val="50000"/>
                  </a:srgbClr>
                </a:solidFill>
                <a:latin typeface="Cambria" panose="02040503050406030204" pitchFamily="18" charset="0"/>
                <a:ea typeface="Cambria" panose="02040503050406030204" pitchFamily="18" charset="0"/>
              </a:rPr>
              <a:t>- Tớ à? Tớ hát thì ai nghe?</a:t>
            </a:r>
          </a:p>
          <a:p>
            <a:pPr algn="just"/>
            <a:r>
              <a:rPr lang="en-US" sz="2600" b="1" dirty="0">
                <a:solidFill>
                  <a:srgbClr val="44546A">
                    <a:lumMod val="50000"/>
                  </a:srgbClr>
                </a:solidFill>
                <a:latin typeface="Cambria" panose="02040503050406030204" pitchFamily="18" charset="0"/>
                <a:ea typeface="Cambria" panose="02040503050406030204" pitchFamily="18" charset="0"/>
              </a:rPr>
              <a:t>          </a:t>
            </a:r>
            <a:r>
              <a:rPr lang="vi-VN" sz="2600" b="1" dirty="0">
                <a:solidFill>
                  <a:srgbClr val="44546A">
                    <a:lumMod val="50000"/>
                  </a:srgbClr>
                </a:solidFill>
                <a:latin typeface="Cambria" panose="02040503050406030204" pitchFamily="18" charset="0"/>
                <a:ea typeface="Cambria" panose="02040503050406030204" pitchFamily="18" charset="0"/>
              </a:rPr>
              <a:t>Thế là cào cào, nhái bén, chuồn chuồn rủ nhau đi tìm tiếng hát.</a:t>
            </a:r>
          </a:p>
          <a:p>
            <a:pPr algn="just"/>
            <a:r>
              <a:rPr lang="en-US" sz="2600" b="1" dirty="0">
                <a:solidFill>
                  <a:srgbClr val="44546A">
                    <a:lumMod val="50000"/>
                  </a:srgbClr>
                </a:solidFill>
                <a:latin typeface="Cambria" panose="02040503050406030204" pitchFamily="18" charset="0"/>
                <a:ea typeface="Cambria" panose="02040503050406030204" pitchFamily="18" charset="0"/>
              </a:rPr>
              <a:t>          </a:t>
            </a:r>
            <a:r>
              <a:rPr lang="vi-VN" sz="2600" b="1" dirty="0">
                <a:solidFill>
                  <a:srgbClr val="44546A">
                    <a:lumMod val="50000"/>
                  </a:srgbClr>
                </a:solidFill>
                <a:latin typeface="Cambria" panose="02040503050406030204" pitchFamily="18" charset="0"/>
                <a:ea typeface="Cambria" panose="02040503050406030204" pitchFamily="18"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algn="just"/>
            <a:r>
              <a:rPr lang="en-US" sz="2600" b="1" dirty="0">
                <a:solidFill>
                  <a:srgbClr val="44546A">
                    <a:lumMod val="50000"/>
                  </a:srgbClr>
                </a:solidFill>
                <a:latin typeface="Cambria" panose="02040503050406030204" pitchFamily="18" charset="0"/>
                <a:ea typeface="Cambria" panose="02040503050406030204" pitchFamily="18" charset="0"/>
              </a:rPr>
              <a:t>         </a:t>
            </a:r>
            <a:r>
              <a:rPr lang="vi-VN" sz="2600" b="1" dirty="0">
                <a:solidFill>
                  <a:srgbClr val="44546A">
                    <a:lumMod val="50000"/>
                  </a:srgbClr>
                </a:solidFill>
                <a:latin typeface="Cambria" panose="02040503050406030204" pitchFamily="18" charset="0"/>
                <a:ea typeface="Cambria" panose="02040503050406030204" pitchFamily="18" charset="0"/>
              </a:rPr>
              <a:t>- Tớ là cào cào. Tiếng hát của bạn hay quá!</a:t>
            </a:r>
          </a:p>
          <a:p>
            <a:br>
              <a:rPr lang="vi-VN" sz="2000" dirty="0">
                <a:solidFill>
                  <a:srgbClr val="000000"/>
                </a:solidFill>
                <a:latin typeface="Cambria" panose="02040503050406030204" pitchFamily="18" charset="0"/>
                <a:ea typeface="Cambria" panose="02040503050406030204" pitchFamily="18" charset="0"/>
              </a:rPr>
            </a:br>
            <a:endParaRPr lang="vi-VN" sz="2000" b="1" dirty="0">
              <a:solidFill>
                <a:srgbClr val="00206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Tree>
    <p:extLst>
      <p:ext uri="{BB962C8B-B14F-4D97-AF65-F5344CB8AC3E}">
        <p14:creationId xmlns:p14="http://schemas.microsoft.com/office/powerpoint/2010/main" val="216609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7" y="1107441"/>
            <a:ext cx="12210106" cy="565912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600" b="1" dirty="0">
              <a:solidFill>
                <a:srgbClr val="0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5" name="Rectangle 4"/>
          <p:cNvSpPr/>
          <p:nvPr/>
        </p:nvSpPr>
        <p:spPr>
          <a:xfrm>
            <a:off x="3540545" y="187946"/>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p>
        </p:txBody>
      </p:sp>
      <p:sp>
        <p:nvSpPr>
          <p:cNvPr id="3" name="Rectangle 2"/>
          <p:cNvSpPr/>
          <p:nvPr/>
        </p:nvSpPr>
        <p:spPr>
          <a:xfrm>
            <a:off x="77930" y="1614478"/>
            <a:ext cx="10515600" cy="4401205"/>
          </a:xfrm>
          <a:prstGeom prst="rect">
            <a:avLst/>
          </a:prstGeom>
        </p:spPr>
        <p:txBody>
          <a:bodyPr wrap="square">
            <a:spAutoFit/>
          </a:bodyPr>
          <a:lstStyle/>
          <a:p>
            <a:pPr marL="914400" indent="457200" algn="just"/>
            <a:r>
              <a:rPr lang="vi-VN" sz="2800" b="1" dirty="0">
                <a:solidFill>
                  <a:srgbClr val="44546A">
                    <a:lumMod val="50000"/>
                  </a:srgbClr>
                </a:solidFill>
                <a:latin typeface="Cambria" panose="02040503050406030204" pitchFamily="18" charset="0"/>
                <a:ea typeface="Cambria" panose="02040503050406030204" pitchFamily="18" charset="0"/>
              </a:rPr>
              <a:t>Chuồn chuồn khẽ đập đôi cánh:</a:t>
            </a:r>
          </a:p>
          <a:p>
            <a:pPr marL="914400" indent="457200" algn="just"/>
            <a:r>
              <a:rPr lang="vi-VN" sz="2800" b="1" dirty="0">
                <a:solidFill>
                  <a:srgbClr val="44546A">
                    <a:lumMod val="50000"/>
                  </a:srgbClr>
                </a:solidFill>
                <a:latin typeface="Cambria" panose="02040503050406030204" pitchFamily="18" charset="0"/>
                <a:ea typeface="Cambria" panose="02040503050406030204" pitchFamily="18" charset="0"/>
              </a:rPr>
              <a:t>- Tớ là chuồn chuồn. Bạn thật là một tài năng âm nhạc.</a:t>
            </a:r>
          </a:p>
          <a:p>
            <a:pPr marL="914400" indent="457200" algn="just"/>
            <a:r>
              <a:rPr lang="vi-VN" sz="2800" b="1" dirty="0">
                <a:solidFill>
                  <a:srgbClr val="44546A">
                    <a:lumMod val="50000"/>
                  </a:srgbClr>
                </a:solidFill>
                <a:latin typeface="Cambria" panose="02040503050406030204" pitchFamily="18" charset="0"/>
                <a:ea typeface="Cambria" panose="02040503050406030204" pitchFamily="18" charset="0"/>
              </a:rPr>
              <a:t>Dế than ngượng ngùng:</a:t>
            </a:r>
          </a:p>
          <a:p>
            <a:pPr marL="914400" indent="457200" algn="just"/>
            <a:r>
              <a:rPr lang="vi-VN" sz="2800" b="1" dirty="0">
                <a:solidFill>
                  <a:srgbClr val="44546A">
                    <a:lumMod val="50000"/>
                  </a:srgbClr>
                </a:solidFill>
                <a:latin typeface="Cambria" panose="02040503050406030204" pitchFamily="18" charset="0"/>
                <a:ea typeface="Cambria" panose="02040503050406030204" pitchFamily="18" charset="0"/>
              </a:rPr>
              <a:t>- Ôi, tớ chỉ là thợ đào đất thôi. Tớ là dế than.</a:t>
            </a:r>
          </a:p>
          <a:p>
            <a:pPr marL="914400" indent="457200" algn="just"/>
            <a:r>
              <a:rPr lang="vi-VN" sz="2800" b="1" dirty="0">
                <a:solidFill>
                  <a:srgbClr val="44546A">
                    <a:lumMod val="50000"/>
                  </a:srgbClr>
                </a:solidFill>
                <a:latin typeface="Cambria" panose="02040503050406030204" pitchFamily="18" charset="0"/>
                <a:ea typeface="Cambria" panose="02040503050406030204" pitchFamily="18" charset="0"/>
              </a:rPr>
              <a:t>Nhái bén mừng rỡ:</a:t>
            </a:r>
          </a:p>
          <a:p>
            <a:pPr marL="914400" indent="457200" algn="just"/>
            <a:r>
              <a:rPr lang="vi-VN" sz="2800" b="1" dirty="0">
                <a:solidFill>
                  <a:srgbClr val="44546A">
                    <a:lumMod val="50000"/>
                  </a:srgbClr>
                </a:solidFill>
                <a:latin typeface="Cambria" panose="02040503050406030204" pitchFamily="18" charset="0"/>
                <a:ea typeface="Cambria" panose="02040503050406030204" pitchFamily="18" charset="0"/>
              </a:rPr>
              <a:t>- A, từ nay tớ có thêm một láng giềng hát hay, làm giỏi là dế than. Để chúng tớ giúp bạn dựng nhà.</a:t>
            </a:r>
          </a:p>
          <a:p>
            <a:pPr marL="914400" indent="457200" algn="just"/>
            <a:r>
              <a:rPr lang="vi-VN" sz="2800" b="1" dirty="0">
                <a:solidFill>
                  <a:srgbClr val="44546A">
                    <a:lumMod val="50000"/>
                  </a:srgbClr>
                </a:solidFill>
                <a:latin typeface="Cambria" panose="02040503050406030204" pitchFamily="18" charset="0"/>
                <a:ea typeface="Cambria" panose="02040503050406030204" pitchFamily="18" charset="0"/>
              </a:rPr>
              <a:t>Cào cào, nhái bén, chuồn chuồn cùng xúm vào giúp dế than. Chỉ chốc lát, ngôi nhà xinh xắn bằng đất đã được xây xong dưới ô nấm giữa vùng cỏ xanh tươi.</a:t>
            </a:r>
          </a:p>
        </p:txBody>
      </p:sp>
    </p:spTree>
    <p:extLst>
      <p:ext uri="{BB962C8B-B14F-4D97-AF65-F5344CB8AC3E}">
        <p14:creationId xmlns:p14="http://schemas.microsoft.com/office/powerpoint/2010/main" val="777603209"/>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3594"/>
                    </a14:imgEffect>
                  </a14:imgLayer>
                </a14:imgProps>
              </a:ext>
            </a:extLst>
          </a:blip>
          <a:stretch>
            <a:fillRect/>
          </a:stretch>
        </p:blipFill>
        <p:spPr>
          <a:xfrm>
            <a:off x="3914920" y="209551"/>
            <a:ext cx="7542523" cy="6196326"/>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469" b="100000" l="0" r="83125">
                        <a14:foregroundMark x1="74219" y1="14063" x2="75469" y2="14063"/>
                        <a14:foregroundMark x1="72656" y1="27500" x2="72656" y2="27500"/>
                        <a14:foregroundMark x1="69531" y1="34063" x2="70000" y2="34219"/>
                        <a14:foregroundMark x1="73281" y1="14063" x2="73281" y2="14063"/>
                        <a14:foregroundMark x1="75781" y1="9688" x2="75781" y2="9688"/>
                        <a14:foregroundMark x1="71875" y1="12500" x2="71875" y2="12500"/>
                        <a14:foregroundMark x1="71875" y1="12500" x2="71875" y2="12500"/>
                        <a14:foregroundMark x1="73594" y1="25469" x2="73594" y2="25469"/>
                        <a14:foregroundMark x1="72188" y1="30938" x2="72188" y2="30938"/>
                        <a14:foregroundMark x1="72656" y1="12031" x2="72656" y2="12031"/>
                        <a14:foregroundMark x1="72813" y1="12031" x2="72813" y2="12031"/>
                        <a14:foregroundMark x1="56719" y1="58125" x2="56719" y2="58125"/>
                        <a14:foregroundMark x1="53906" y1="62500" x2="53906" y2="62500"/>
                        <a14:foregroundMark x1="52969" y1="63906" x2="53438" y2="63906"/>
                        <a14:foregroundMark x1="52812" y1="68281" x2="52812" y2="68281"/>
                        <a14:foregroundMark x1="58750" y1="10781" x2="58750" y2="10781"/>
                        <a14:foregroundMark x1="57188" y1="10000" x2="57188" y2="10000"/>
                        <a14:foregroundMark x1="57188" y1="10000" x2="57188" y2="10000"/>
                        <a14:foregroundMark x1="32031" y1="22188" x2="32031" y2="22188"/>
                        <a14:foregroundMark x1="29219" y1="18125" x2="29219" y2="18125"/>
                        <a14:foregroundMark x1="29219" y1="18125" x2="29219" y2="18125"/>
                        <a14:foregroundMark x1="27031" y1="10781" x2="27031" y2="10781"/>
                        <a14:foregroundMark x1="27031" y1="10781" x2="27031" y2="10781"/>
                        <a14:foregroundMark x1="27031" y1="10781" x2="27031" y2="10781"/>
                        <a14:foregroundMark x1="74844" y1="6250" x2="74844" y2="6250"/>
                        <a14:foregroundMark x1="72813" y1="6406" x2="69219" y2="13125"/>
                        <a14:foregroundMark x1="77031" y1="6094" x2="80469" y2="8750"/>
                        <a14:foregroundMark x1="72188" y1="7500" x2="69844" y2="11250"/>
                        <a14:foregroundMark x1="69844" y1="14688" x2="72656" y2="18125"/>
                        <a14:foregroundMark x1="70313" y1="16875" x2="71563" y2="19375"/>
                        <a14:foregroundMark x1="77188" y1="6406" x2="79375" y2="7187"/>
                        <a14:foregroundMark x1="71719" y1="7656" x2="69531" y2="11094"/>
                        <a14:foregroundMark x1="69844" y1="15000" x2="70469" y2="16875"/>
                        <a14:foregroundMark x1="79375" y1="8281" x2="81250" y2="10313"/>
                        <a14:foregroundMark x1="79844" y1="6719" x2="80156" y2="8906"/>
                        <a14:foregroundMark x1="77188" y1="5938" x2="77188" y2="5938"/>
                      </a14:backgroundRemoval>
                    </a14:imgEffect>
                  </a14:imgLayer>
                </a14:imgProps>
              </a:ext>
            </a:extLst>
          </a:blip>
          <a:stretch>
            <a:fillRect/>
          </a:stretch>
        </p:blipFill>
        <p:spPr>
          <a:xfrm>
            <a:off x="-838934" y="209550"/>
            <a:ext cx="6581775" cy="6457950"/>
          </a:xfrm>
          <a:prstGeom prst="rect">
            <a:avLst/>
          </a:prstGeom>
        </p:spPr>
      </p:pic>
      <p:sp>
        <p:nvSpPr>
          <p:cNvPr id="8" name="TextBox 7"/>
          <p:cNvSpPr txBox="1"/>
          <p:nvPr/>
        </p:nvSpPr>
        <p:spPr>
          <a:xfrm>
            <a:off x="5946504" y="2038142"/>
            <a:ext cx="3713545" cy="2800767"/>
          </a:xfrm>
          <a:prstGeom prst="rect">
            <a:avLst/>
          </a:prstGeom>
          <a:noFill/>
        </p:spPr>
        <p:txBody>
          <a:bodyPr wrap="square" rtlCol="0">
            <a:spAutoFit/>
          </a:bodyPr>
          <a:lstStyle/>
          <a:p>
            <a:pPr algn="ctr"/>
            <a:r>
              <a:rPr lang="en-US" sz="8800" b="1" dirty="0" err="1">
                <a:solidFill>
                  <a:srgbClr val="C00000"/>
                </a:solidFill>
                <a:latin typeface="Great Vibes" pitchFamily="2" charset="0"/>
              </a:rPr>
              <a:t>Nói</a:t>
            </a:r>
            <a:r>
              <a:rPr lang="en-US" sz="8800" b="1" dirty="0">
                <a:solidFill>
                  <a:srgbClr val="C00000"/>
                </a:solidFill>
                <a:latin typeface="Great Vibes" pitchFamily="2" charset="0"/>
              </a:rPr>
              <a:t> </a:t>
            </a:r>
            <a:r>
              <a:rPr lang="en-US" sz="8800" b="1" dirty="0" err="1">
                <a:solidFill>
                  <a:srgbClr val="C00000"/>
                </a:solidFill>
                <a:latin typeface="Great Vibes" pitchFamily="2" charset="0"/>
              </a:rPr>
              <a:t>và</a:t>
            </a:r>
            <a:r>
              <a:rPr lang="en-US" sz="8800" b="1" dirty="0">
                <a:solidFill>
                  <a:srgbClr val="C00000"/>
                </a:solidFill>
                <a:latin typeface="Great Vibes" pitchFamily="2" charset="0"/>
              </a:rPr>
              <a:t> </a:t>
            </a:r>
            <a:r>
              <a:rPr lang="en-US" sz="8800" b="1" dirty="0" err="1">
                <a:solidFill>
                  <a:srgbClr val="C00000"/>
                </a:solidFill>
                <a:latin typeface="Great Vibes" pitchFamily="2" charset="0"/>
              </a:rPr>
              <a:t>nghe</a:t>
            </a:r>
            <a:endParaRPr lang="en-US" sz="8800" b="1" dirty="0">
              <a:solidFill>
                <a:srgbClr val="C00000"/>
              </a:solidFill>
              <a:latin typeface="Great Vibes" pitchFamily="2" charset="0"/>
            </a:endParaRPr>
          </a:p>
        </p:txBody>
      </p:sp>
    </p:spTree>
    <p:extLst>
      <p:ext uri="{BB962C8B-B14F-4D97-AF65-F5344CB8AC3E}">
        <p14:creationId xmlns:p14="http://schemas.microsoft.com/office/powerpoint/2010/main" val="3886981421"/>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889036"/>
          </a:xfrm>
          <a:prstGeom prst="rect">
            <a:avLst/>
          </a:prstGeom>
          <a:solidFill>
            <a:schemeClr val="bg1">
              <a:alpha val="74902"/>
            </a:schemeClr>
          </a:solidFill>
        </p:spPr>
        <p:txBody>
          <a:bodyPr wrap="square">
            <a:prstTxWarp prst="textPlain">
              <a:avLst/>
            </a:prstTxWarp>
            <a:spAutoFit/>
          </a:bodyPr>
          <a:lstStyle/>
          <a:p>
            <a:pPr algn="ctr">
              <a:spcAft>
                <a:spcPts val="1200"/>
              </a:spcAft>
            </a:pPr>
            <a:endParaRPr lang="vi-VN" sz="700" b="1" dirty="0">
              <a:ln w="22225">
                <a:solidFill>
                  <a:schemeClr val="accent2"/>
                </a:solidFill>
                <a:prstDash val="solid"/>
              </a:ln>
              <a:solidFill>
                <a:srgbClr val="0099FF"/>
              </a:solidFill>
              <a:latin typeface="Nunito Black" pitchFamily="2" charset="0"/>
            </a:endParaRPr>
          </a:p>
        </p:txBody>
      </p:sp>
      <p:pic>
        <p:nvPicPr>
          <p:cNvPr id="11" name="Picture 10"/>
          <p:cNvPicPr>
            <a:picLocks noChangeAspect="1"/>
          </p:cNvPicPr>
          <p:nvPr/>
        </p:nvPicPr>
        <p:blipFill>
          <a:blip r:embed="rId4"/>
          <a:stretch>
            <a:fillRect/>
          </a:stretch>
        </p:blipFill>
        <p:spPr>
          <a:xfrm>
            <a:off x="11271424" y="53812"/>
            <a:ext cx="920576" cy="835224"/>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9091" b="89977" l="0" r="90000">
                        <a14:backgroundMark x1="16833" y1="27972" x2="16833" y2="27972"/>
                      </a14:backgroundRemoval>
                    </a14:imgEffect>
                  </a14:imgLayer>
                </a14:imgProps>
              </a:ext>
            </a:extLst>
          </a:blip>
          <a:stretch>
            <a:fillRect/>
          </a:stretch>
        </p:blipFill>
        <p:spPr>
          <a:xfrm>
            <a:off x="0" y="-230538"/>
            <a:ext cx="2122545" cy="1517620"/>
          </a:xfrm>
          <a:prstGeom prst="rect">
            <a:avLst/>
          </a:prstGeom>
        </p:spPr>
      </p:pic>
      <p:pic>
        <p:nvPicPr>
          <p:cNvPr id="3" name="Picture 2"/>
          <p:cNvPicPr>
            <a:picLocks noChangeAspect="1"/>
          </p:cNvPicPr>
          <p:nvPr/>
        </p:nvPicPr>
        <p:blipFill>
          <a:blip r:embed="rId7"/>
          <a:stretch>
            <a:fillRect/>
          </a:stretch>
        </p:blipFill>
        <p:spPr>
          <a:xfrm>
            <a:off x="3898760" y="916535"/>
            <a:ext cx="8202805" cy="57095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2700182" y="129020"/>
            <a:ext cx="6300316" cy="646331"/>
          </a:xfrm>
          <a:prstGeom prst="rect">
            <a:avLst/>
          </a:prstGeom>
        </p:spPr>
        <p:txBody>
          <a:bodyPr wrap="square">
            <a:spAutoFit/>
          </a:bodyPr>
          <a:lstStyle/>
          <a:p>
            <a:pPr lvl="0" algn="ctr">
              <a:spcAft>
                <a:spcPts val="1200"/>
              </a:spcAft>
            </a:pPr>
            <a:r>
              <a:rPr lang="en-US" sz="3600" b="1" dirty="0">
                <a:ln w="22225">
                  <a:solidFill>
                    <a:srgbClr val="ED7D31"/>
                  </a:solidFill>
                  <a:prstDash val="solid"/>
                </a:ln>
                <a:solidFill>
                  <a:srgbClr val="FFC000"/>
                </a:solidFill>
                <a:latin typeface="Nunito Black" pitchFamily="2" charset="0"/>
              </a:rPr>
              <a:t>HÀNG </a:t>
            </a:r>
            <a:r>
              <a:rPr lang="en-US" sz="3600" b="1" dirty="0">
                <a:ln w="22225">
                  <a:solidFill>
                    <a:srgbClr val="ED7D31"/>
                  </a:solidFill>
                  <a:prstDash val="solid"/>
                </a:ln>
                <a:solidFill>
                  <a:srgbClr val="00B050"/>
                </a:solidFill>
                <a:latin typeface="Nunito Black" pitchFamily="2" charset="0"/>
              </a:rPr>
              <a:t>XÓM</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0000"/>
                </a:solidFill>
                <a:latin typeface="Nunito Black" pitchFamily="2" charset="0"/>
              </a:rPr>
              <a:t>CỦA</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3399"/>
                </a:solidFill>
                <a:latin typeface="Nunito Black" pitchFamily="2" charset="0"/>
              </a:rPr>
              <a:t>TẮC</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0099FF"/>
                </a:solidFill>
                <a:latin typeface="Nunito Black" pitchFamily="2" charset="0"/>
              </a:rPr>
              <a:t>KÈ</a:t>
            </a:r>
            <a:endParaRPr lang="vi-VN" sz="3600" b="1" dirty="0">
              <a:ln w="22225">
                <a:solidFill>
                  <a:srgbClr val="ED7D31"/>
                </a:solidFill>
                <a:prstDash val="solid"/>
              </a:ln>
              <a:solidFill>
                <a:srgbClr val="0099FF"/>
              </a:solidFill>
              <a:latin typeface="Nunito Black" pitchFamily="2" charset="0"/>
            </a:endParaRPr>
          </a:p>
        </p:txBody>
      </p:sp>
      <p:sp>
        <p:nvSpPr>
          <p:cNvPr id="8" name="Rounded Rectangle 7"/>
          <p:cNvSpPr/>
          <p:nvPr/>
        </p:nvSpPr>
        <p:spPr>
          <a:xfrm>
            <a:off x="140677" y="1889409"/>
            <a:ext cx="3508040" cy="3294091"/>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pPr>
            <a:r>
              <a:rPr lang="vi-VN" sz="2800" b="1" dirty="0">
                <a:solidFill>
                  <a:srgbClr val="002060"/>
                </a:solidFill>
                <a:latin typeface="Nunito Black" pitchFamily="2" charset="0"/>
              </a:rPr>
              <a:t>Câu 1</a:t>
            </a:r>
            <a:r>
              <a:rPr lang="en-US" sz="2800" dirty="0">
                <a:solidFill>
                  <a:srgbClr val="002060"/>
                </a:solidFill>
                <a:latin typeface="Nunito Black" pitchFamily="2" charset="0"/>
              </a:rPr>
              <a:t>: </a:t>
            </a:r>
            <a:r>
              <a:rPr lang="en-US" sz="2800" dirty="0" err="1">
                <a:solidFill>
                  <a:srgbClr val="000000"/>
                </a:solidFill>
                <a:latin typeface="Nunito Black" pitchFamily="2" charset="0"/>
              </a:rPr>
              <a:t>Dựa</a:t>
            </a:r>
            <a:r>
              <a:rPr lang="en-US" sz="2800" dirty="0">
                <a:solidFill>
                  <a:srgbClr val="000000"/>
                </a:solidFill>
                <a:latin typeface="Nunito Black" pitchFamily="2" charset="0"/>
              </a:rPr>
              <a:t> </a:t>
            </a:r>
            <a:r>
              <a:rPr lang="en-US" sz="2800" dirty="0" err="1">
                <a:solidFill>
                  <a:srgbClr val="000000"/>
                </a:solidFill>
                <a:latin typeface="Nunito Black" pitchFamily="2" charset="0"/>
              </a:rPr>
              <a:t>vào</a:t>
            </a:r>
            <a:r>
              <a:rPr lang="en-US" sz="2800" dirty="0">
                <a:solidFill>
                  <a:srgbClr val="000000"/>
                </a:solidFill>
                <a:latin typeface="Nunito Black" pitchFamily="2" charset="0"/>
              </a:rPr>
              <a:t> </a:t>
            </a:r>
            <a:r>
              <a:rPr lang="en-US" sz="2800" dirty="0" err="1">
                <a:solidFill>
                  <a:srgbClr val="000000"/>
                </a:solidFill>
                <a:latin typeface="Nunito Black" pitchFamily="2" charset="0"/>
              </a:rPr>
              <a:t>tranh</a:t>
            </a:r>
            <a:r>
              <a:rPr lang="en-US" sz="2800" dirty="0">
                <a:solidFill>
                  <a:srgbClr val="000000"/>
                </a:solidFill>
                <a:latin typeface="Nunito Black" pitchFamily="2" charset="0"/>
              </a:rPr>
              <a:t> </a:t>
            </a:r>
            <a:r>
              <a:rPr lang="en-US" sz="2800" dirty="0" err="1">
                <a:solidFill>
                  <a:srgbClr val="000000"/>
                </a:solidFill>
                <a:latin typeface="Nunito Black" pitchFamily="2" charset="0"/>
              </a:rPr>
              <a:t>và</a:t>
            </a:r>
            <a:r>
              <a:rPr lang="en-US" sz="2800" dirty="0">
                <a:solidFill>
                  <a:srgbClr val="000000"/>
                </a:solidFill>
                <a:latin typeface="Nunito Black" pitchFamily="2" charset="0"/>
              </a:rPr>
              <a:t> </a:t>
            </a:r>
            <a:r>
              <a:rPr lang="en-US" sz="2800" dirty="0" err="1">
                <a:solidFill>
                  <a:srgbClr val="000000"/>
                </a:solidFill>
                <a:latin typeface="Nunito Black" pitchFamily="2" charset="0"/>
              </a:rPr>
              <a:t>câu</a:t>
            </a:r>
            <a:r>
              <a:rPr lang="en-US" sz="2800" dirty="0">
                <a:solidFill>
                  <a:srgbClr val="000000"/>
                </a:solidFill>
                <a:latin typeface="Nunito Black" pitchFamily="2" charset="0"/>
              </a:rPr>
              <a:t> </a:t>
            </a:r>
            <a:r>
              <a:rPr lang="en-US" sz="2800" dirty="0" err="1">
                <a:solidFill>
                  <a:srgbClr val="000000"/>
                </a:solidFill>
                <a:latin typeface="Nunito Black" pitchFamily="2" charset="0"/>
              </a:rPr>
              <a:t>hỏi</a:t>
            </a:r>
            <a:r>
              <a:rPr lang="en-US" sz="2800" dirty="0">
                <a:solidFill>
                  <a:srgbClr val="000000"/>
                </a:solidFill>
                <a:latin typeface="Nunito Black" pitchFamily="2" charset="0"/>
              </a:rPr>
              <a:t> </a:t>
            </a:r>
            <a:r>
              <a:rPr lang="en-US" sz="2800" dirty="0" err="1">
                <a:solidFill>
                  <a:srgbClr val="000000"/>
                </a:solidFill>
                <a:latin typeface="Nunito Black" pitchFamily="2" charset="0"/>
              </a:rPr>
              <a:t>gợi</a:t>
            </a:r>
            <a:r>
              <a:rPr lang="en-US" sz="2800" dirty="0">
                <a:solidFill>
                  <a:srgbClr val="000000"/>
                </a:solidFill>
                <a:latin typeface="Nunito Black" pitchFamily="2" charset="0"/>
              </a:rPr>
              <a:t> ý, </a:t>
            </a:r>
            <a:r>
              <a:rPr lang="en-US" sz="2800" dirty="0" err="1">
                <a:solidFill>
                  <a:srgbClr val="000000"/>
                </a:solidFill>
                <a:latin typeface="Nunito Black" pitchFamily="2" charset="0"/>
              </a:rPr>
              <a:t>đoán</a:t>
            </a:r>
            <a:r>
              <a:rPr lang="en-US" sz="2800" dirty="0">
                <a:solidFill>
                  <a:srgbClr val="000000"/>
                </a:solidFill>
                <a:latin typeface="Nunito Black" pitchFamily="2" charset="0"/>
              </a:rPr>
              <a:t> </a:t>
            </a:r>
            <a:r>
              <a:rPr lang="en-US" sz="2800" dirty="0" err="1">
                <a:solidFill>
                  <a:srgbClr val="000000"/>
                </a:solidFill>
                <a:latin typeface="Nunito Black" pitchFamily="2" charset="0"/>
              </a:rPr>
              <a:t>nội</a:t>
            </a:r>
            <a:r>
              <a:rPr lang="en-US" sz="2800" dirty="0">
                <a:solidFill>
                  <a:srgbClr val="000000"/>
                </a:solidFill>
                <a:latin typeface="Nunito Black" pitchFamily="2" charset="0"/>
              </a:rPr>
              <a:t> dung </a:t>
            </a:r>
            <a:r>
              <a:rPr lang="en-US" sz="2800" dirty="0" err="1">
                <a:solidFill>
                  <a:srgbClr val="000000"/>
                </a:solidFill>
                <a:latin typeface="Nunito Black" pitchFamily="2" charset="0"/>
              </a:rPr>
              <a:t>câu</a:t>
            </a:r>
            <a:r>
              <a:rPr lang="en-US" sz="2800" dirty="0">
                <a:solidFill>
                  <a:srgbClr val="000000"/>
                </a:solidFill>
                <a:latin typeface="Nunito Black" pitchFamily="2" charset="0"/>
              </a:rPr>
              <a:t> </a:t>
            </a:r>
            <a:r>
              <a:rPr lang="en-US" sz="2800" dirty="0" err="1">
                <a:solidFill>
                  <a:srgbClr val="000000"/>
                </a:solidFill>
                <a:latin typeface="Nunito Black" pitchFamily="2" charset="0"/>
              </a:rPr>
              <a:t>chuyện</a:t>
            </a:r>
            <a:r>
              <a:rPr lang="en-US" sz="2800" dirty="0">
                <a:solidFill>
                  <a:srgbClr val="000000"/>
                </a:solidFill>
                <a:latin typeface="Nunito Black" pitchFamily="2" charset="0"/>
              </a:rPr>
              <a:t> </a:t>
            </a:r>
            <a:r>
              <a:rPr lang="en-US" sz="2800" dirty="0" err="1">
                <a:solidFill>
                  <a:srgbClr val="000000"/>
                </a:solidFill>
                <a:latin typeface="Nunito Black" pitchFamily="2" charset="0"/>
              </a:rPr>
              <a:t>Hàng</a:t>
            </a:r>
            <a:r>
              <a:rPr lang="en-US" sz="2800" dirty="0">
                <a:solidFill>
                  <a:srgbClr val="000000"/>
                </a:solidFill>
                <a:latin typeface="Nunito Black" pitchFamily="2" charset="0"/>
              </a:rPr>
              <a:t> </a:t>
            </a:r>
            <a:r>
              <a:rPr lang="en-US" sz="2800" dirty="0" err="1">
                <a:solidFill>
                  <a:srgbClr val="000000"/>
                </a:solidFill>
                <a:latin typeface="Nunito Black" pitchFamily="2" charset="0"/>
              </a:rPr>
              <a:t>xóm</a:t>
            </a:r>
            <a:r>
              <a:rPr lang="en-US" sz="2800" dirty="0">
                <a:solidFill>
                  <a:srgbClr val="000000"/>
                </a:solidFill>
                <a:latin typeface="Nunito Black" pitchFamily="2" charset="0"/>
              </a:rPr>
              <a:t> </a:t>
            </a:r>
            <a:r>
              <a:rPr lang="en-US" sz="2800" dirty="0" err="1">
                <a:solidFill>
                  <a:srgbClr val="000000"/>
                </a:solidFill>
                <a:latin typeface="Nunito Black" pitchFamily="2" charset="0"/>
              </a:rPr>
              <a:t>của</a:t>
            </a:r>
            <a:r>
              <a:rPr lang="en-US" sz="2800" dirty="0">
                <a:solidFill>
                  <a:srgbClr val="000000"/>
                </a:solidFill>
                <a:latin typeface="Nunito Black" pitchFamily="2" charset="0"/>
              </a:rPr>
              <a:t> </a:t>
            </a:r>
            <a:r>
              <a:rPr lang="en-US" sz="2800" dirty="0" err="1">
                <a:solidFill>
                  <a:srgbClr val="000000"/>
                </a:solidFill>
                <a:latin typeface="Nunito Black" pitchFamily="2" charset="0"/>
              </a:rPr>
              <a:t>tắc</a:t>
            </a:r>
            <a:r>
              <a:rPr lang="en-US" sz="2800" dirty="0">
                <a:solidFill>
                  <a:srgbClr val="000000"/>
                </a:solidFill>
                <a:latin typeface="Nunito Black" pitchFamily="2" charset="0"/>
              </a:rPr>
              <a:t> </a:t>
            </a:r>
            <a:r>
              <a:rPr lang="en-US" sz="2800" dirty="0" err="1">
                <a:solidFill>
                  <a:srgbClr val="000000"/>
                </a:solidFill>
                <a:latin typeface="Nunito Black" pitchFamily="2" charset="0"/>
              </a:rPr>
              <a:t>kè</a:t>
            </a:r>
            <a:r>
              <a:rPr lang="en-US" sz="2800" dirty="0">
                <a:solidFill>
                  <a:srgbClr val="000000"/>
                </a:solidFill>
                <a:latin typeface="Nunito Black" pitchFamily="2" charset="0"/>
              </a:rPr>
              <a:t>.</a:t>
            </a:r>
            <a:endParaRPr lang="vi-VN" sz="2800" dirty="0">
              <a:solidFill>
                <a:srgbClr val="00B050"/>
              </a:solidFill>
              <a:latin typeface="Nunito Black" pitchFamily="2" charset="0"/>
            </a:endParaRPr>
          </a:p>
        </p:txBody>
      </p:sp>
    </p:spTree>
    <p:extLst>
      <p:ext uri="{BB962C8B-B14F-4D97-AF65-F5344CB8AC3E}">
        <p14:creationId xmlns:p14="http://schemas.microsoft.com/office/powerpoint/2010/main" val="210903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889036"/>
          </a:xfrm>
          <a:prstGeom prst="rect">
            <a:avLst/>
          </a:prstGeom>
          <a:solidFill>
            <a:schemeClr val="bg1">
              <a:alpha val="74902"/>
            </a:schemeClr>
          </a:solidFill>
        </p:spPr>
        <p:txBody>
          <a:bodyPr wrap="square">
            <a:prstTxWarp prst="textPlain">
              <a:avLst/>
            </a:prstTxWarp>
            <a:spAutoFit/>
          </a:bodyPr>
          <a:lstStyle/>
          <a:p>
            <a:pPr algn="ctr">
              <a:spcAft>
                <a:spcPts val="1200"/>
              </a:spcAft>
            </a:pPr>
            <a:endParaRPr lang="vi-VN" sz="700" b="1" dirty="0">
              <a:ln w="22225">
                <a:solidFill>
                  <a:schemeClr val="accent2"/>
                </a:solidFill>
                <a:prstDash val="solid"/>
              </a:ln>
              <a:solidFill>
                <a:srgbClr val="0099FF"/>
              </a:solidFill>
              <a:latin typeface="Nunito Black" pitchFamily="2" charset="0"/>
            </a:endParaRPr>
          </a:p>
        </p:txBody>
      </p:sp>
      <p:pic>
        <p:nvPicPr>
          <p:cNvPr id="11" name="Picture 10"/>
          <p:cNvPicPr>
            <a:picLocks noChangeAspect="1"/>
          </p:cNvPicPr>
          <p:nvPr/>
        </p:nvPicPr>
        <p:blipFill>
          <a:blip r:embed="rId4"/>
          <a:stretch>
            <a:fillRect/>
          </a:stretch>
        </p:blipFill>
        <p:spPr>
          <a:xfrm>
            <a:off x="11271424" y="53812"/>
            <a:ext cx="920576" cy="835224"/>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9091" b="89977" l="0" r="90000">
                        <a14:backgroundMark x1="16833" y1="27972" x2="16833" y2="27972"/>
                      </a14:backgroundRemoval>
                    </a14:imgEffect>
                  </a14:imgLayer>
                </a14:imgProps>
              </a:ext>
            </a:extLst>
          </a:blip>
          <a:stretch>
            <a:fillRect/>
          </a:stretch>
        </p:blipFill>
        <p:spPr>
          <a:xfrm>
            <a:off x="0" y="-230538"/>
            <a:ext cx="2122545" cy="1517620"/>
          </a:xfrm>
          <a:prstGeom prst="rect">
            <a:avLst/>
          </a:prstGeom>
        </p:spPr>
      </p:pic>
      <p:pic>
        <p:nvPicPr>
          <p:cNvPr id="3" name="Picture 2"/>
          <p:cNvPicPr>
            <a:picLocks noChangeAspect="1"/>
          </p:cNvPicPr>
          <p:nvPr/>
        </p:nvPicPr>
        <p:blipFill>
          <a:blip r:embed="rId7"/>
          <a:stretch>
            <a:fillRect/>
          </a:stretch>
        </p:blipFill>
        <p:spPr>
          <a:xfrm>
            <a:off x="-53572" y="1018056"/>
            <a:ext cx="8206658" cy="53744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Flowchart: Alternate Process 4"/>
          <p:cNvSpPr/>
          <p:nvPr/>
        </p:nvSpPr>
        <p:spPr>
          <a:xfrm>
            <a:off x="8112650" y="1313157"/>
            <a:ext cx="4079350" cy="4784288"/>
          </a:xfrm>
          <a:prstGeom prst="flowChartAlternateProcess">
            <a:avLst/>
          </a:prstGeom>
          <a:solidFill>
            <a:schemeClr val="accent2">
              <a:lumMod val="20000"/>
              <a:lumOff val="80000"/>
            </a:schemeClr>
          </a:solidFill>
          <a:ln>
            <a:solidFill>
              <a:schemeClr val="accent1">
                <a:lumMod val="40000"/>
                <a:lumOff val="60000"/>
              </a:schemeClr>
            </a:solidFill>
          </a:ln>
        </p:spPr>
        <p:txBody>
          <a:bodyPr wrap="square">
            <a:spAutoFit/>
          </a:bodyPr>
          <a:lstStyle/>
          <a:p>
            <a:pPr algn="just"/>
            <a:r>
              <a:rPr lang="vi-VN" sz="2800" b="1" dirty="0">
                <a:solidFill>
                  <a:srgbClr val="7030A0"/>
                </a:solidFill>
                <a:latin typeface="Cambria" panose="02040503050406030204" pitchFamily="18" charset="0"/>
                <a:ea typeface="Cambria" panose="02040503050406030204" pitchFamily="18" charset="0"/>
              </a:rPr>
              <a:t>Câu chuyện</a:t>
            </a:r>
            <a:r>
              <a:rPr lang="en-US" sz="2800" b="1" dirty="0">
                <a:solidFill>
                  <a:srgbClr val="7030A0"/>
                </a:solidFill>
                <a:latin typeface="Cambria" panose="02040503050406030204" pitchFamily="18" charset="0"/>
                <a:ea typeface="Cambria" panose="02040503050406030204" pitchFamily="18" charset="0"/>
              </a:rPr>
              <a:t> </a:t>
            </a:r>
            <a:r>
              <a:rPr lang="vi-VN" sz="2800" b="1" dirty="0">
                <a:solidFill>
                  <a:srgbClr val="7030A0"/>
                </a:solidFill>
                <a:latin typeface="Cambria" panose="02040503050406030204" pitchFamily="18" charset="0"/>
                <a:ea typeface="Cambria" panose="02040503050406030204" pitchFamily="18" charset="0"/>
              </a:rPr>
              <a:t>kể về những người sống trong xóm Bờ Giậu. Một lần cùng nhau bàn luận về tiếng kêu của tắc kè. Nhờ có sự giải thích của cụ cóc mà mọi người hiểu được nghề nghiệp và tiếng kêu của tắc kè.</a:t>
            </a:r>
            <a:endParaRPr lang="en-US" sz="2800" b="1" dirty="0">
              <a:solidFill>
                <a:srgbClr val="7030A0"/>
              </a:solidFill>
              <a:latin typeface="Cambria" panose="02040503050406030204" pitchFamily="18" charset="0"/>
              <a:ea typeface="Cambria" panose="02040503050406030204" pitchFamily="18" charset="0"/>
            </a:endParaRPr>
          </a:p>
        </p:txBody>
      </p:sp>
      <p:sp>
        <p:nvSpPr>
          <p:cNvPr id="7" name="Rectangle 6"/>
          <p:cNvSpPr/>
          <p:nvPr/>
        </p:nvSpPr>
        <p:spPr>
          <a:xfrm>
            <a:off x="2700182" y="129020"/>
            <a:ext cx="6300316" cy="646331"/>
          </a:xfrm>
          <a:prstGeom prst="rect">
            <a:avLst/>
          </a:prstGeom>
        </p:spPr>
        <p:txBody>
          <a:bodyPr wrap="square">
            <a:spAutoFit/>
          </a:bodyPr>
          <a:lstStyle/>
          <a:p>
            <a:pPr lvl="0" algn="ctr">
              <a:spcAft>
                <a:spcPts val="1200"/>
              </a:spcAft>
            </a:pPr>
            <a:r>
              <a:rPr lang="en-US" sz="3600" b="1" dirty="0">
                <a:ln w="22225">
                  <a:solidFill>
                    <a:srgbClr val="ED7D31"/>
                  </a:solidFill>
                  <a:prstDash val="solid"/>
                </a:ln>
                <a:solidFill>
                  <a:srgbClr val="FFC000"/>
                </a:solidFill>
                <a:latin typeface="Nunito Black" pitchFamily="2" charset="0"/>
              </a:rPr>
              <a:t>HÀNG </a:t>
            </a:r>
            <a:r>
              <a:rPr lang="en-US" sz="3600" b="1" dirty="0">
                <a:ln w="22225">
                  <a:solidFill>
                    <a:srgbClr val="ED7D31"/>
                  </a:solidFill>
                  <a:prstDash val="solid"/>
                </a:ln>
                <a:solidFill>
                  <a:srgbClr val="00B050"/>
                </a:solidFill>
                <a:latin typeface="Nunito Black" pitchFamily="2" charset="0"/>
              </a:rPr>
              <a:t>XÓM</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0000"/>
                </a:solidFill>
                <a:latin typeface="Nunito Black" pitchFamily="2" charset="0"/>
              </a:rPr>
              <a:t>CỦA</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3399"/>
                </a:solidFill>
                <a:latin typeface="Nunito Black" pitchFamily="2" charset="0"/>
              </a:rPr>
              <a:t>TẮC</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0099FF"/>
                </a:solidFill>
                <a:latin typeface="Nunito Black" pitchFamily="2" charset="0"/>
              </a:rPr>
              <a:t>KÈ</a:t>
            </a:r>
            <a:endParaRPr lang="vi-VN" sz="3600" b="1" dirty="0">
              <a:ln w="22225">
                <a:solidFill>
                  <a:srgbClr val="ED7D31"/>
                </a:solidFill>
                <a:prstDash val="solid"/>
              </a:ln>
              <a:solidFill>
                <a:srgbClr val="0099FF"/>
              </a:solidFill>
              <a:latin typeface="Nunito Black" pitchFamily="2" charset="0"/>
            </a:endParaRPr>
          </a:p>
        </p:txBody>
      </p:sp>
    </p:spTree>
    <p:extLst>
      <p:ext uri="{BB962C8B-B14F-4D97-AF65-F5344CB8AC3E}">
        <p14:creationId xmlns:p14="http://schemas.microsoft.com/office/powerpoint/2010/main" val="50576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889036"/>
          </a:xfrm>
          <a:prstGeom prst="rect">
            <a:avLst/>
          </a:prstGeom>
          <a:solidFill>
            <a:schemeClr val="bg1">
              <a:alpha val="74902"/>
            </a:schemeClr>
          </a:solidFill>
        </p:spPr>
        <p:txBody>
          <a:bodyPr wrap="square">
            <a:prstTxWarp prst="textPlain">
              <a:avLst/>
            </a:prstTxWarp>
            <a:spAutoFit/>
          </a:bodyPr>
          <a:lstStyle/>
          <a:p>
            <a:pPr algn="ctr">
              <a:spcAft>
                <a:spcPts val="1200"/>
              </a:spcAft>
            </a:pPr>
            <a:endParaRPr lang="vi-VN" sz="700" b="1" dirty="0">
              <a:ln w="22225">
                <a:solidFill>
                  <a:schemeClr val="accent2"/>
                </a:solidFill>
                <a:prstDash val="solid"/>
              </a:ln>
              <a:solidFill>
                <a:srgbClr val="0099FF"/>
              </a:solidFill>
              <a:latin typeface="Nunito Black" pitchFamily="2" charset="0"/>
            </a:endParaRPr>
          </a:p>
        </p:txBody>
      </p:sp>
      <p:pic>
        <p:nvPicPr>
          <p:cNvPr id="11" name="Picture 10"/>
          <p:cNvPicPr>
            <a:picLocks noChangeAspect="1"/>
          </p:cNvPicPr>
          <p:nvPr/>
        </p:nvPicPr>
        <p:blipFill>
          <a:blip r:embed="rId4"/>
          <a:stretch>
            <a:fillRect/>
          </a:stretch>
        </p:blipFill>
        <p:spPr>
          <a:xfrm>
            <a:off x="11271424" y="53812"/>
            <a:ext cx="920576" cy="835224"/>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9091" b="89977" l="0" r="90000">
                        <a14:backgroundMark x1="16833" y1="27972" x2="16833" y2="27972"/>
                      </a14:backgroundRemoval>
                    </a14:imgEffect>
                  </a14:imgLayer>
                </a14:imgProps>
              </a:ext>
            </a:extLst>
          </a:blip>
          <a:stretch>
            <a:fillRect/>
          </a:stretch>
        </p:blipFill>
        <p:spPr>
          <a:xfrm>
            <a:off x="0" y="-230538"/>
            <a:ext cx="2122545" cy="1517620"/>
          </a:xfrm>
          <a:prstGeom prst="rect">
            <a:avLst/>
          </a:prstGeom>
        </p:spPr>
      </p:pic>
      <p:pic>
        <p:nvPicPr>
          <p:cNvPr id="3" name="Picture 2"/>
          <p:cNvPicPr>
            <a:picLocks noChangeAspect="1"/>
          </p:cNvPicPr>
          <p:nvPr/>
        </p:nvPicPr>
        <p:blipFill>
          <a:blip r:embed="rId7"/>
          <a:stretch>
            <a:fillRect/>
          </a:stretch>
        </p:blipFill>
        <p:spPr>
          <a:xfrm>
            <a:off x="3797432" y="904371"/>
            <a:ext cx="8394568" cy="5842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2700182" y="129020"/>
            <a:ext cx="6300316" cy="646331"/>
          </a:xfrm>
          <a:prstGeom prst="rect">
            <a:avLst/>
          </a:prstGeom>
        </p:spPr>
        <p:txBody>
          <a:bodyPr wrap="square">
            <a:spAutoFit/>
          </a:bodyPr>
          <a:lstStyle/>
          <a:p>
            <a:pPr lvl="0" algn="ctr">
              <a:spcAft>
                <a:spcPts val="1200"/>
              </a:spcAft>
            </a:pPr>
            <a:r>
              <a:rPr lang="en-US" sz="3600" b="1" dirty="0">
                <a:ln w="22225">
                  <a:solidFill>
                    <a:srgbClr val="ED7D31"/>
                  </a:solidFill>
                  <a:prstDash val="solid"/>
                </a:ln>
                <a:solidFill>
                  <a:srgbClr val="FFC000"/>
                </a:solidFill>
                <a:latin typeface="Nunito Black" pitchFamily="2" charset="0"/>
              </a:rPr>
              <a:t>HÀNG </a:t>
            </a:r>
            <a:r>
              <a:rPr lang="en-US" sz="3600" b="1" dirty="0">
                <a:ln w="22225">
                  <a:solidFill>
                    <a:srgbClr val="ED7D31"/>
                  </a:solidFill>
                  <a:prstDash val="solid"/>
                </a:ln>
                <a:solidFill>
                  <a:srgbClr val="00B050"/>
                </a:solidFill>
                <a:latin typeface="Nunito Black" pitchFamily="2" charset="0"/>
              </a:rPr>
              <a:t>XÓM</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0000"/>
                </a:solidFill>
                <a:latin typeface="Nunito Black" pitchFamily="2" charset="0"/>
              </a:rPr>
              <a:t>CỦA</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3399"/>
                </a:solidFill>
                <a:latin typeface="Nunito Black" pitchFamily="2" charset="0"/>
              </a:rPr>
              <a:t>TẮC</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0099FF"/>
                </a:solidFill>
                <a:latin typeface="Nunito Black" pitchFamily="2" charset="0"/>
              </a:rPr>
              <a:t>KÈ</a:t>
            </a:r>
            <a:endParaRPr lang="vi-VN" sz="3600" b="1" dirty="0">
              <a:ln w="22225">
                <a:solidFill>
                  <a:srgbClr val="ED7D31"/>
                </a:solidFill>
                <a:prstDash val="solid"/>
              </a:ln>
              <a:solidFill>
                <a:srgbClr val="0099FF"/>
              </a:solidFill>
              <a:latin typeface="Nunito Black" pitchFamily="2" charset="0"/>
            </a:endParaRPr>
          </a:p>
        </p:txBody>
      </p:sp>
      <p:sp>
        <p:nvSpPr>
          <p:cNvPr id="9" name="Rounded Rectangle 8"/>
          <p:cNvSpPr/>
          <p:nvPr/>
        </p:nvSpPr>
        <p:spPr>
          <a:xfrm>
            <a:off x="132340" y="2773345"/>
            <a:ext cx="3357411" cy="1688123"/>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pPr>
            <a:r>
              <a:rPr lang="vi-VN" sz="2800" b="1" dirty="0">
                <a:solidFill>
                  <a:srgbClr val="002060"/>
                </a:solidFill>
                <a:latin typeface="Nunito Black" pitchFamily="2" charset="0"/>
              </a:rPr>
              <a:t>Câu </a:t>
            </a:r>
            <a:r>
              <a:rPr lang="en-US" sz="2800" b="1" dirty="0">
                <a:solidFill>
                  <a:srgbClr val="002060"/>
                </a:solidFill>
                <a:latin typeface="Nunito Black" pitchFamily="2" charset="0"/>
              </a:rPr>
              <a:t>2</a:t>
            </a:r>
            <a:r>
              <a:rPr lang="en-US" sz="2800" dirty="0">
                <a:solidFill>
                  <a:srgbClr val="002060"/>
                </a:solidFill>
                <a:latin typeface="Nunito Black" pitchFamily="2" charset="0"/>
              </a:rPr>
              <a:t>: </a:t>
            </a:r>
            <a:r>
              <a:rPr lang="en-US" sz="2800" dirty="0" err="1">
                <a:solidFill>
                  <a:srgbClr val="000000"/>
                </a:solidFill>
                <a:latin typeface="Nunito Black" pitchFamily="2" charset="0"/>
              </a:rPr>
              <a:t>Nghe</a:t>
            </a:r>
            <a:r>
              <a:rPr lang="en-US" sz="2800" dirty="0">
                <a:solidFill>
                  <a:srgbClr val="000000"/>
                </a:solidFill>
                <a:latin typeface="Nunito Black" pitchFamily="2" charset="0"/>
              </a:rPr>
              <a:t> </a:t>
            </a:r>
            <a:r>
              <a:rPr lang="en-US" sz="2800" dirty="0" err="1">
                <a:solidFill>
                  <a:srgbClr val="000000"/>
                </a:solidFill>
                <a:latin typeface="Nunito Black" pitchFamily="2" charset="0"/>
              </a:rPr>
              <a:t>và</a:t>
            </a:r>
            <a:r>
              <a:rPr lang="en-US" sz="2800" dirty="0">
                <a:solidFill>
                  <a:srgbClr val="000000"/>
                </a:solidFill>
                <a:latin typeface="Nunito Black" pitchFamily="2" charset="0"/>
              </a:rPr>
              <a:t> </a:t>
            </a:r>
            <a:r>
              <a:rPr lang="en-US" sz="2800" dirty="0" err="1">
                <a:solidFill>
                  <a:srgbClr val="000000"/>
                </a:solidFill>
                <a:latin typeface="Nunito Black" pitchFamily="2" charset="0"/>
              </a:rPr>
              <a:t>kể</a:t>
            </a:r>
            <a:r>
              <a:rPr lang="en-US" sz="2800" dirty="0">
                <a:solidFill>
                  <a:srgbClr val="000000"/>
                </a:solidFill>
                <a:latin typeface="Nunito Black" pitchFamily="2" charset="0"/>
              </a:rPr>
              <a:t> </a:t>
            </a:r>
            <a:r>
              <a:rPr lang="en-US" sz="2800" dirty="0" err="1">
                <a:solidFill>
                  <a:srgbClr val="000000"/>
                </a:solidFill>
                <a:latin typeface="Nunito Black" pitchFamily="2" charset="0"/>
              </a:rPr>
              <a:t>lại</a:t>
            </a:r>
            <a:r>
              <a:rPr lang="en-US" sz="2800" dirty="0">
                <a:solidFill>
                  <a:srgbClr val="000000"/>
                </a:solidFill>
                <a:latin typeface="Nunito Black" pitchFamily="2" charset="0"/>
              </a:rPr>
              <a:t> </a:t>
            </a:r>
            <a:r>
              <a:rPr lang="en-US" sz="2800" dirty="0" err="1">
                <a:solidFill>
                  <a:srgbClr val="000000"/>
                </a:solidFill>
                <a:latin typeface="Nunito Black" pitchFamily="2" charset="0"/>
              </a:rPr>
              <a:t>câu</a:t>
            </a:r>
            <a:r>
              <a:rPr lang="en-US" sz="2800" dirty="0">
                <a:solidFill>
                  <a:srgbClr val="000000"/>
                </a:solidFill>
                <a:latin typeface="Nunito Black" pitchFamily="2" charset="0"/>
              </a:rPr>
              <a:t> </a:t>
            </a:r>
            <a:r>
              <a:rPr lang="en-US" sz="2800" dirty="0" err="1">
                <a:solidFill>
                  <a:srgbClr val="000000"/>
                </a:solidFill>
                <a:latin typeface="Nunito Black" pitchFamily="2" charset="0"/>
              </a:rPr>
              <a:t>chuyện</a:t>
            </a:r>
            <a:endParaRPr lang="vi-VN" sz="2800" dirty="0">
              <a:solidFill>
                <a:srgbClr val="00B050"/>
              </a:solidFill>
              <a:latin typeface="Nunito Black" pitchFamily="2" charset="0"/>
            </a:endParaRPr>
          </a:p>
        </p:txBody>
      </p:sp>
    </p:spTree>
    <p:extLst>
      <p:ext uri="{BB962C8B-B14F-4D97-AF65-F5344CB8AC3E}">
        <p14:creationId xmlns:p14="http://schemas.microsoft.com/office/powerpoint/2010/main" val="63771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1184558" y="-291438"/>
            <a:ext cx="10026770" cy="1422581"/>
            <a:chOff x="2892080" y="167717"/>
            <a:chExt cx="6465300" cy="1422581"/>
          </a:xfrm>
        </p:grpSpPr>
        <p:sp>
          <p:nvSpPr>
            <p:cNvPr id="10" name="Rounded Rectangle 9"/>
            <p:cNvSpPr/>
            <p:nvPr/>
          </p:nvSpPr>
          <p:spPr>
            <a:xfrm>
              <a:off x="2892080" y="449145"/>
              <a:ext cx="6397254" cy="8597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984;p32">
              <a:extLst>
                <a:ext uri="{FF2B5EF4-FFF2-40B4-BE49-F238E27FC236}">
                  <a16:creationId xmlns:a16="http://schemas.microsoft.com/office/drawing/2014/main" id="{D6226F9F-C363-5432-9A87-1B5F4DDE514B}"/>
                </a:ext>
              </a:extLst>
            </p:cNvPr>
            <p:cNvSpPr txBox="1">
              <a:spLocks/>
            </p:cNvSpPr>
            <p:nvPr/>
          </p:nvSpPr>
          <p:spPr>
            <a:xfrm rot="43295">
              <a:off x="2897234" y="167717"/>
              <a:ext cx="6460146" cy="1422581"/>
            </a:xfrm>
            <a:prstGeom prst="rect">
              <a:avLst/>
            </a:prstGeom>
            <a:noFill/>
            <a:ln>
              <a:noFill/>
            </a:ln>
          </p:spPr>
          <p:txBody>
            <a:bodyPr spcFirstLastPara="1" wrap="square" lIns="91425" tIns="91425" rIns="91425" bIns="91425" anchor="ctr" anchorCtr="0">
              <a:noAutofit/>
              <a:scene3d>
                <a:camera prst="orthographicFront"/>
                <a:lightRig rig="soft" dir="t">
                  <a:rot lat="0" lon="0" rev="15600000"/>
                </a:lightRig>
              </a:scene3d>
              <a:sp3d extrusionH="57150" prstMaterial="softEdge">
                <a:bevelT w="25400" h="38100"/>
              </a:sp3d>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000"/>
                <a:buFont typeface="Chango"/>
                <a:buNone/>
                <a:defRPr sz="3000" b="0" i="0" u="none" strike="noStrike" cap="none">
                  <a:solidFill>
                    <a:schemeClr val="accent5"/>
                  </a:solidFill>
                  <a:latin typeface="Chango"/>
                  <a:ea typeface="Chango"/>
                  <a:cs typeface="Chango"/>
                  <a:sym typeface="Chango"/>
                </a:defRPr>
              </a:lvl1pPr>
              <a:lvl2pPr marR="0" lvl="1"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9pPr>
            </a:lstStyle>
            <a:p>
              <a:pPr lvl="0" algn="just">
                <a:buClr>
                  <a:srgbClr val="FFFFFF"/>
                </a:buClr>
              </a:pPr>
              <a:r>
                <a:rPr lang="en-US" sz="2800" b="1" dirty="0" err="1">
                  <a:solidFill>
                    <a:srgbClr val="FF0000"/>
                  </a:solidFill>
                  <a:latin typeface="Cambria" panose="02040503050406030204" pitchFamily="18" charset="0"/>
                  <a:ea typeface="Cambria" panose="02040503050406030204" pitchFamily="18" charset="0"/>
                </a:rPr>
                <a:t>Quan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sát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tranh</a:t>
              </a:r>
              <a:r>
                <a:rPr lang="en-US" sz="2800" b="1" dirty="0">
                  <a:solidFill>
                    <a:srgbClr val="FF0000"/>
                  </a:solidFill>
                  <a:latin typeface="Cambria" panose="02040503050406030204" pitchFamily="18" charset="0"/>
                  <a:ea typeface="Cambria" panose="02040503050406030204" pitchFamily="18" charset="0"/>
                </a:rPr>
                <a:t> minh </a:t>
              </a:r>
              <a:r>
                <a:rPr lang="en-US" sz="2800" b="1" dirty="0" err="1">
                  <a:solidFill>
                    <a:srgbClr val="FF0000"/>
                  </a:solidFill>
                  <a:latin typeface="Cambria" panose="02040503050406030204" pitchFamily="18" charset="0"/>
                  <a:ea typeface="Cambria" panose="02040503050406030204" pitchFamily="18" charset="0"/>
                </a:rPr>
                <a:t>họa</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đoán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xem</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các</a:t>
              </a:r>
              <a:r>
                <a:rPr lang="en-US" sz="2800" b="1" dirty="0">
                  <a:solidFill>
                    <a:srgbClr val="FF0000"/>
                  </a:solidFill>
                  <a:latin typeface="Cambria" panose="02040503050406030204" pitchFamily="18" charset="0"/>
                  <a:ea typeface="Cambria" panose="02040503050406030204" pitchFamily="18" charset="0"/>
                </a:rPr>
                <a:t> con </a:t>
              </a:r>
              <a:r>
                <a:rPr lang="en-US" sz="2800" b="1" dirty="0" err="1">
                  <a:solidFill>
                    <a:srgbClr val="FF0000"/>
                  </a:solidFill>
                  <a:latin typeface="Cambria" panose="02040503050406030204" pitchFamily="18" charset="0"/>
                  <a:ea typeface="Cambria" panose="02040503050406030204" pitchFamily="18" charset="0"/>
                </a:rPr>
                <a:t>vật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đang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làm</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gì</a:t>
              </a:r>
              <a:r>
                <a:rPr lang="en-US" sz="2800" b="1" dirty="0">
                  <a:solidFill>
                    <a:srgbClr val="FF0000"/>
                  </a:solidFill>
                  <a:latin typeface="Cambria" panose="02040503050406030204" pitchFamily="18" charset="0"/>
                  <a:ea typeface="Cambria" panose="02040503050406030204" pitchFamily="18" charset="0"/>
                </a:rPr>
                <a:t>?</a:t>
              </a:r>
              <a:endParaRPr kumimoji="0" lang="vi-VN" sz="2800" b="1" i="0" u="none" strike="noStrike" kern="0" cap="none" spc="0" normalizeH="0" baseline="0" noProof="0" dirty="0">
                <a:ln/>
                <a:solidFill>
                  <a:srgbClr val="FF0000"/>
                </a:solidFill>
                <a:effectLst/>
                <a:uLnTx/>
                <a:uFillTx/>
                <a:latin typeface="Cambria" panose="02040503050406030204" pitchFamily="18" charset="0"/>
                <a:ea typeface="Cambria" panose="02040503050406030204" pitchFamily="18" charset="0"/>
                <a:sym typeface="Chango"/>
              </a:endParaRPr>
            </a:p>
          </p:txBody>
        </p:sp>
      </p:grpSp>
      <p:grpSp>
        <p:nvGrpSpPr>
          <p:cNvPr id="19" name="Group 18"/>
          <p:cNvGrpSpPr/>
          <p:nvPr/>
        </p:nvGrpSpPr>
        <p:grpSpPr>
          <a:xfrm>
            <a:off x="-55784" y="1980536"/>
            <a:ext cx="4525658" cy="987948"/>
            <a:chOff x="7262301" y="1327777"/>
            <a:chExt cx="4525658" cy="2261653"/>
          </a:xfrm>
        </p:grpSpPr>
        <p:sp>
          <p:nvSpPr>
            <p:cNvPr id="17" name="Cloud 16"/>
            <p:cNvSpPr/>
            <p:nvPr/>
          </p:nvSpPr>
          <p:spPr>
            <a:xfrm>
              <a:off x="7262301" y="1327777"/>
              <a:ext cx="4257675" cy="2261653"/>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n>
                  <a:solidFill>
                    <a:schemeClr val="tx1"/>
                  </a:solidFill>
                  <a:prstDash val="dashDot"/>
                </a:ln>
              </a:endParaRPr>
            </a:p>
          </p:txBody>
        </p:sp>
        <p:sp>
          <p:nvSpPr>
            <p:cNvPr id="15" name="Rectangle 14"/>
            <p:cNvSpPr/>
            <p:nvPr/>
          </p:nvSpPr>
          <p:spPr>
            <a:xfrm>
              <a:off x="7645163" y="1989912"/>
              <a:ext cx="4142796" cy="686977"/>
            </a:xfrm>
            <a:prstGeom prst="rect">
              <a:avLst/>
            </a:prstGeom>
          </p:spPr>
          <p:txBody>
            <a:bodyPr wrap="square">
              <a:spAutoFit/>
            </a:bodyPr>
            <a:lstStyle/>
            <a:p>
              <a:pPr algn="just"/>
              <a:r>
                <a:rPr lang="vi-VN" sz="2400" dirty="0">
                  <a:solidFill>
                    <a:srgbClr val="000000"/>
                  </a:solidFill>
                  <a:latin typeface="Nunito Black" pitchFamily="2" charset="0"/>
                </a:rPr>
                <a:t>Chuồn chuồn đang bay.</a:t>
              </a:r>
            </a:p>
          </p:txBody>
        </p:sp>
      </p:grpSp>
      <p:pic>
        <p:nvPicPr>
          <p:cNvPr id="7" name="Picture 6"/>
          <p:cNvPicPr>
            <a:picLocks noChangeAspect="1"/>
          </p:cNvPicPr>
          <p:nvPr/>
        </p:nvPicPr>
        <p:blipFill>
          <a:blip r:embed="rId3"/>
          <a:stretch>
            <a:fillRect/>
          </a:stretch>
        </p:blipFill>
        <p:spPr>
          <a:xfrm>
            <a:off x="-55784" y="0"/>
            <a:ext cx="1240342" cy="839707"/>
          </a:xfrm>
          <a:prstGeom prst="rect">
            <a:avLst/>
          </a:prstGeom>
          <a:ln>
            <a:noFill/>
          </a:ln>
          <a:effectLst>
            <a:softEdge rad="112500"/>
          </a:effectLst>
        </p:spPr>
      </p:pic>
      <p:grpSp>
        <p:nvGrpSpPr>
          <p:cNvPr id="21" name="Group 20"/>
          <p:cNvGrpSpPr/>
          <p:nvPr/>
        </p:nvGrpSpPr>
        <p:grpSpPr>
          <a:xfrm>
            <a:off x="2219325" y="5101963"/>
            <a:ext cx="4076700" cy="1260737"/>
            <a:chOff x="7192481" y="1091938"/>
            <a:chExt cx="4076700" cy="1260737"/>
          </a:xfrm>
        </p:grpSpPr>
        <p:sp>
          <p:nvSpPr>
            <p:cNvPr id="22" name="Cloud 21"/>
            <p:cNvSpPr/>
            <p:nvPr/>
          </p:nvSpPr>
          <p:spPr>
            <a:xfrm>
              <a:off x="7192481" y="1091938"/>
              <a:ext cx="4076700" cy="1260737"/>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n>
                  <a:solidFill>
                    <a:schemeClr val="tx1"/>
                  </a:solidFill>
                  <a:prstDash val="dashDot"/>
                </a:ln>
              </a:endParaRPr>
            </a:p>
          </p:txBody>
        </p:sp>
        <p:sp>
          <p:nvSpPr>
            <p:cNvPr id="23" name="Rectangle 22"/>
            <p:cNvSpPr/>
            <p:nvPr/>
          </p:nvSpPr>
          <p:spPr>
            <a:xfrm>
              <a:off x="7599091" y="1341998"/>
              <a:ext cx="3490668" cy="830997"/>
            </a:xfrm>
            <a:prstGeom prst="rect">
              <a:avLst/>
            </a:prstGeom>
          </p:spPr>
          <p:txBody>
            <a:bodyPr wrap="square">
              <a:spAutoFit/>
            </a:bodyPr>
            <a:lstStyle/>
            <a:p>
              <a:pPr algn="just"/>
              <a:r>
                <a:rPr lang="vi-VN" sz="2400" dirty="0">
                  <a:solidFill>
                    <a:srgbClr val="000000"/>
                  </a:solidFill>
                  <a:latin typeface="Nunito Black" pitchFamily="2" charset="0"/>
                </a:rPr>
                <a:t>Nhái và cào cào đang chơi cùng nhau.</a:t>
              </a:r>
            </a:p>
          </p:txBody>
        </p:sp>
      </p:grpSp>
      <p:grpSp>
        <p:nvGrpSpPr>
          <p:cNvPr id="24" name="Group 23"/>
          <p:cNvGrpSpPr/>
          <p:nvPr/>
        </p:nvGrpSpPr>
        <p:grpSpPr>
          <a:xfrm>
            <a:off x="7334250" y="931522"/>
            <a:ext cx="4322743" cy="923926"/>
            <a:chOff x="7360441" y="1248711"/>
            <a:chExt cx="4322743" cy="923926"/>
          </a:xfrm>
        </p:grpSpPr>
        <p:sp>
          <p:nvSpPr>
            <p:cNvPr id="25" name="Cloud 24"/>
            <p:cNvSpPr/>
            <p:nvPr/>
          </p:nvSpPr>
          <p:spPr>
            <a:xfrm>
              <a:off x="7360441" y="1248711"/>
              <a:ext cx="4102385" cy="923926"/>
            </a:xfrm>
            <a:prstGeom prst="cloud">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n>
                  <a:solidFill>
                    <a:schemeClr val="tx1"/>
                  </a:solidFill>
                  <a:prstDash val="dashDot"/>
                </a:ln>
              </a:endParaRPr>
            </a:p>
          </p:txBody>
        </p:sp>
        <p:sp>
          <p:nvSpPr>
            <p:cNvPr id="26" name="Rectangle 25"/>
            <p:cNvSpPr/>
            <p:nvPr/>
          </p:nvSpPr>
          <p:spPr>
            <a:xfrm>
              <a:off x="7540388" y="1460912"/>
              <a:ext cx="4142796" cy="461665"/>
            </a:xfrm>
            <a:prstGeom prst="rect">
              <a:avLst/>
            </a:prstGeom>
          </p:spPr>
          <p:txBody>
            <a:bodyPr wrap="square">
              <a:spAutoFit/>
            </a:bodyPr>
            <a:lstStyle/>
            <a:p>
              <a:pPr algn="just"/>
              <a:r>
                <a:rPr lang="vi-VN" sz="2400" dirty="0">
                  <a:solidFill>
                    <a:srgbClr val="000000"/>
                  </a:solidFill>
                  <a:latin typeface="Nunito Black" pitchFamily="2" charset="0"/>
                </a:rPr>
                <a:t>Dế đang đào đất và hát.</a:t>
              </a:r>
              <a:endParaRPr lang="vi-VN" sz="2400" b="0" i="0" dirty="0">
                <a:solidFill>
                  <a:srgbClr val="000000"/>
                </a:solidFill>
                <a:effectLst/>
                <a:latin typeface="Nunito Black" pitchFamily="2" charset="0"/>
              </a:endParaRPr>
            </a:p>
          </p:txBody>
        </p:sp>
      </p:grpSp>
    </p:spTree>
    <p:extLst>
      <p:ext uri="{BB962C8B-B14F-4D97-AF65-F5344CB8AC3E}">
        <p14:creationId xmlns:p14="http://schemas.microsoft.com/office/powerpoint/2010/main" val="10898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8" name="Rounded Rectangle 7"/>
          <p:cNvSpPr/>
          <p:nvPr/>
        </p:nvSpPr>
        <p:spPr>
          <a:xfrm>
            <a:off x="154112" y="775351"/>
            <a:ext cx="11907749" cy="5800110"/>
          </a:xfrm>
          <a:prstGeom prst="roundRect">
            <a:avLst/>
          </a:prstGeom>
          <a:solidFill>
            <a:schemeClr val="bg1"/>
          </a:solid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0"/>
            <a:ext cx="12192000" cy="6858000"/>
          </a:xfrm>
          <a:prstGeom prst="rect">
            <a:avLst/>
          </a:prstGeom>
          <a:solidFill>
            <a:schemeClr val="bg1">
              <a:alpha val="74902"/>
            </a:schemeClr>
          </a:solidFill>
        </p:spPr>
        <p:txBody>
          <a:bodyPr wrap="square">
            <a:prstTxWarp prst="textPlain">
              <a:avLst/>
            </a:prstTxWarp>
            <a:spAutoFit/>
          </a:bodyPr>
          <a:lstStyle/>
          <a:p>
            <a:pPr algn="ctr">
              <a:spcAft>
                <a:spcPts val="1200"/>
              </a:spcAft>
            </a:pPr>
            <a:endParaRPr lang="vi-VN" sz="700" b="1" dirty="0">
              <a:ln w="22225">
                <a:solidFill>
                  <a:schemeClr val="accent2"/>
                </a:solidFill>
                <a:prstDash val="solid"/>
              </a:ln>
              <a:solidFill>
                <a:srgbClr val="0099FF"/>
              </a:solidFill>
              <a:latin typeface="Nunito Black" pitchFamily="2" charset="0"/>
            </a:endParaRPr>
          </a:p>
        </p:txBody>
      </p:sp>
      <p:pic>
        <p:nvPicPr>
          <p:cNvPr id="11" name="Picture 10"/>
          <p:cNvPicPr>
            <a:picLocks noChangeAspect="1"/>
          </p:cNvPicPr>
          <p:nvPr/>
        </p:nvPicPr>
        <p:blipFill>
          <a:blip r:embed="rId4"/>
          <a:stretch>
            <a:fillRect/>
          </a:stretch>
        </p:blipFill>
        <p:spPr>
          <a:xfrm>
            <a:off x="11271424" y="53812"/>
            <a:ext cx="920576" cy="835224"/>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9091" b="89977" l="0" r="90000">
                        <a14:backgroundMark x1="16833" y1="27972" x2="16833" y2="27972"/>
                      </a14:backgroundRemoval>
                    </a14:imgEffect>
                  </a14:imgLayer>
                </a14:imgProps>
              </a:ext>
            </a:extLst>
          </a:blip>
          <a:stretch>
            <a:fillRect/>
          </a:stretch>
        </p:blipFill>
        <p:spPr>
          <a:xfrm>
            <a:off x="0" y="-248469"/>
            <a:ext cx="1959871" cy="1401308"/>
          </a:xfrm>
          <a:prstGeom prst="rect">
            <a:avLst/>
          </a:prstGeom>
        </p:spPr>
      </p:pic>
      <p:sp>
        <p:nvSpPr>
          <p:cNvPr id="7" name="Rectangle 6"/>
          <p:cNvSpPr/>
          <p:nvPr/>
        </p:nvSpPr>
        <p:spPr>
          <a:xfrm>
            <a:off x="2700182" y="129020"/>
            <a:ext cx="6300316" cy="646331"/>
          </a:xfrm>
          <a:prstGeom prst="rect">
            <a:avLst/>
          </a:prstGeom>
        </p:spPr>
        <p:txBody>
          <a:bodyPr wrap="square">
            <a:spAutoFit/>
          </a:bodyPr>
          <a:lstStyle/>
          <a:p>
            <a:pPr lvl="0" algn="ctr">
              <a:spcAft>
                <a:spcPts val="1200"/>
              </a:spcAft>
            </a:pPr>
            <a:r>
              <a:rPr lang="en-US" sz="3600" b="1" dirty="0">
                <a:ln w="22225">
                  <a:solidFill>
                    <a:srgbClr val="ED7D31"/>
                  </a:solidFill>
                  <a:prstDash val="solid"/>
                </a:ln>
                <a:solidFill>
                  <a:srgbClr val="FFC000"/>
                </a:solidFill>
                <a:latin typeface="Nunito Black" pitchFamily="2" charset="0"/>
              </a:rPr>
              <a:t>HÀNG </a:t>
            </a:r>
            <a:r>
              <a:rPr lang="en-US" sz="3600" b="1" dirty="0">
                <a:ln w="22225">
                  <a:solidFill>
                    <a:srgbClr val="ED7D31"/>
                  </a:solidFill>
                  <a:prstDash val="solid"/>
                </a:ln>
                <a:solidFill>
                  <a:srgbClr val="00B050"/>
                </a:solidFill>
                <a:latin typeface="Nunito Black" pitchFamily="2" charset="0"/>
              </a:rPr>
              <a:t>XÓM</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0000"/>
                </a:solidFill>
                <a:latin typeface="Nunito Black" pitchFamily="2" charset="0"/>
              </a:rPr>
              <a:t>CỦA</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3399"/>
                </a:solidFill>
                <a:latin typeface="Nunito Black" pitchFamily="2" charset="0"/>
              </a:rPr>
              <a:t>TẮC</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0099FF"/>
                </a:solidFill>
                <a:latin typeface="Nunito Black" pitchFamily="2" charset="0"/>
              </a:rPr>
              <a:t>KÈ</a:t>
            </a:r>
            <a:endParaRPr lang="vi-VN" sz="3600" b="1" dirty="0">
              <a:ln w="22225">
                <a:solidFill>
                  <a:srgbClr val="ED7D31"/>
                </a:solidFill>
                <a:prstDash val="solid"/>
              </a:ln>
              <a:solidFill>
                <a:srgbClr val="0099FF"/>
              </a:solidFill>
              <a:latin typeface="Nunito Black" pitchFamily="2" charset="0"/>
            </a:endParaRPr>
          </a:p>
        </p:txBody>
      </p:sp>
      <p:sp>
        <p:nvSpPr>
          <p:cNvPr id="5" name="Rectangle 4"/>
          <p:cNvSpPr/>
          <p:nvPr/>
        </p:nvSpPr>
        <p:spPr>
          <a:xfrm>
            <a:off x="476036" y="775351"/>
            <a:ext cx="11239928" cy="5647700"/>
          </a:xfrm>
          <a:prstGeom prst="rect">
            <a:avLst/>
          </a:prstGeom>
        </p:spPr>
        <p:txBody>
          <a:bodyPr wrap="square">
            <a:spAutoFit/>
          </a:bodyPr>
          <a:lstStyle/>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Cụ cóc, chú thằn lằn, cô ốc sên, anh nhái xanh và bác tắc kè đều là cư dân của xóm Bờ Giậu.</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Cụ cóc đã nghỉ hưu từ lâu. Thằn lằn là thợ săn. Nhái xanh là vận động viên nhảy xa. Ốc sên là người mẫu. Chỉ có tắc kè là ít khi thấy mặt, không mấy ai biết bác làm nghề gì. Nhà của bác ở góc bức tường rêu, nơi có mấy mảnh vữa đã bong tróc vì mưa nắng.</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Một hôm, thằn lằn than phiền:</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Hôm qua tắc kè kêu gì thế nhỉ?</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Ốc sên đang chuẩn bị đi làm, nghe thấy thế cũng góp chuyện:</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Tôi cũng nghe thấy.</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Nhái xanh lắc đầu:</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Thế cô có nghe rõ bác ấy kêu gì không?</a:t>
            </a:r>
            <a:endParaRPr lang="en-US" sz="1900" b="1" dirty="0">
              <a:solidFill>
                <a:srgbClr val="000000"/>
              </a:solidFill>
              <a:latin typeface="Cambria" panose="02040503050406030204" pitchFamily="18" charset="0"/>
              <a:ea typeface="Cambria" panose="02040503050406030204" pitchFamily="18" charset="0"/>
            </a:endParaRP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Chắc là… Chắc là…</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Chắc là sao?</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Tôi cứ nghe bác ấy tặc lưỡi “chắc là, chắc là…” chứ làm sao biết “chắc là” cái gì.</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Cụ cóc từ trong hang chống gậy đi ra. Cụ nhìn mọi người, ho khụ khụ:</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Bác tắc kè kêu “đã về, đã về”. Bác ấy làm việc dự báo ở đài khí tượng thủy văn, xa lắm. Được về thăm nhà mừng quá, vừa đến đầu ngõ đã phải kêu lên cho người nhà biết. Hơi ồn một chút, nhưng mình nên thông cảm cho bác ấy.</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Thằn lằn, ốc sên, nhái xanh ngơ ngác nhìn nhau. Ồ, hóa ra là thế. Vậy tối nay phải đến thăm bác tắc kè chứ nhỉ. Chẳng gì thì cũng là hàng xóm láng giềng với nhau, mà lâu lắm bác ấy mới về thăm nhà…</a:t>
            </a:r>
          </a:p>
        </p:txBody>
      </p:sp>
    </p:spTree>
    <p:extLst>
      <p:ext uri="{BB962C8B-B14F-4D97-AF65-F5344CB8AC3E}">
        <p14:creationId xmlns:p14="http://schemas.microsoft.com/office/powerpoint/2010/main" val="384856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889036"/>
          </a:xfrm>
          <a:prstGeom prst="rect">
            <a:avLst/>
          </a:prstGeom>
          <a:solidFill>
            <a:schemeClr val="bg1">
              <a:alpha val="74902"/>
            </a:schemeClr>
          </a:solidFill>
        </p:spPr>
        <p:txBody>
          <a:bodyPr wrap="square">
            <a:prstTxWarp prst="textPlain">
              <a:avLst/>
            </a:prstTxWarp>
            <a:spAutoFit/>
          </a:bodyPr>
          <a:lstStyle/>
          <a:p>
            <a:pPr algn="ctr">
              <a:spcAft>
                <a:spcPts val="1200"/>
              </a:spcAft>
            </a:pPr>
            <a:endParaRPr lang="vi-VN" sz="700" b="1" dirty="0">
              <a:ln w="22225">
                <a:solidFill>
                  <a:schemeClr val="accent2"/>
                </a:solidFill>
                <a:prstDash val="solid"/>
              </a:ln>
              <a:solidFill>
                <a:srgbClr val="0099FF"/>
              </a:solidFill>
              <a:latin typeface="Nunito Black" pitchFamily="2" charset="0"/>
            </a:endParaRPr>
          </a:p>
        </p:txBody>
      </p:sp>
      <p:pic>
        <p:nvPicPr>
          <p:cNvPr id="11" name="Picture 10"/>
          <p:cNvPicPr>
            <a:picLocks noChangeAspect="1"/>
          </p:cNvPicPr>
          <p:nvPr/>
        </p:nvPicPr>
        <p:blipFill>
          <a:blip r:embed="rId4"/>
          <a:stretch>
            <a:fillRect/>
          </a:stretch>
        </p:blipFill>
        <p:spPr>
          <a:xfrm>
            <a:off x="11271424" y="53812"/>
            <a:ext cx="920576" cy="835224"/>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9091" b="89977" l="0" r="90000">
                        <a14:backgroundMark x1="16833" y1="27972" x2="16833" y2="27972"/>
                      </a14:backgroundRemoval>
                    </a14:imgEffect>
                  </a14:imgLayer>
                </a14:imgProps>
              </a:ext>
            </a:extLst>
          </a:blip>
          <a:stretch>
            <a:fillRect/>
          </a:stretch>
        </p:blipFill>
        <p:spPr>
          <a:xfrm>
            <a:off x="0" y="-230538"/>
            <a:ext cx="2122545" cy="1517620"/>
          </a:xfrm>
          <a:prstGeom prst="rect">
            <a:avLst/>
          </a:prstGeom>
        </p:spPr>
      </p:pic>
      <p:pic>
        <p:nvPicPr>
          <p:cNvPr id="3" name="Picture 2"/>
          <p:cNvPicPr>
            <a:picLocks noChangeAspect="1"/>
          </p:cNvPicPr>
          <p:nvPr/>
        </p:nvPicPr>
        <p:blipFill>
          <a:blip r:embed="rId7"/>
          <a:stretch>
            <a:fillRect/>
          </a:stretch>
        </p:blipFill>
        <p:spPr>
          <a:xfrm>
            <a:off x="2049018" y="904371"/>
            <a:ext cx="8394568" cy="5842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2700182" y="129020"/>
            <a:ext cx="6300316" cy="646331"/>
          </a:xfrm>
          <a:prstGeom prst="rect">
            <a:avLst/>
          </a:prstGeom>
        </p:spPr>
        <p:txBody>
          <a:bodyPr wrap="square">
            <a:spAutoFit/>
          </a:bodyPr>
          <a:lstStyle/>
          <a:p>
            <a:pPr lvl="0" algn="ctr">
              <a:spcAft>
                <a:spcPts val="1200"/>
              </a:spcAft>
            </a:pPr>
            <a:r>
              <a:rPr lang="en-US" sz="3600" b="1" dirty="0">
                <a:ln w="22225">
                  <a:solidFill>
                    <a:srgbClr val="ED7D31"/>
                  </a:solidFill>
                  <a:prstDash val="solid"/>
                </a:ln>
                <a:solidFill>
                  <a:srgbClr val="FFC000"/>
                </a:solidFill>
                <a:latin typeface="Nunito Black" pitchFamily="2" charset="0"/>
              </a:rPr>
              <a:t>HÀNG </a:t>
            </a:r>
            <a:r>
              <a:rPr lang="en-US" sz="3600" b="1" dirty="0">
                <a:ln w="22225">
                  <a:solidFill>
                    <a:srgbClr val="ED7D31"/>
                  </a:solidFill>
                  <a:prstDash val="solid"/>
                </a:ln>
                <a:solidFill>
                  <a:srgbClr val="00B050"/>
                </a:solidFill>
                <a:latin typeface="Nunito Black" pitchFamily="2" charset="0"/>
              </a:rPr>
              <a:t>XÓM</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0000"/>
                </a:solidFill>
                <a:latin typeface="Nunito Black" pitchFamily="2" charset="0"/>
              </a:rPr>
              <a:t>CỦA</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3399"/>
                </a:solidFill>
                <a:latin typeface="Nunito Black" pitchFamily="2" charset="0"/>
              </a:rPr>
              <a:t>TẮC</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0099FF"/>
                </a:solidFill>
                <a:latin typeface="Nunito Black" pitchFamily="2" charset="0"/>
              </a:rPr>
              <a:t>KÈ</a:t>
            </a:r>
            <a:endParaRPr lang="vi-VN" sz="3600" b="1" dirty="0">
              <a:ln w="22225">
                <a:solidFill>
                  <a:srgbClr val="ED7D31"/>
                </a:solidFill>
                <a:prstDash val="solid"/>
              </a:ln>
              <a:solidFill>
                <a:srgbClr val="0099FF"/>
              </a:solidFill>
              <a:latin typeface="Nunito Black" pitchFamily="2" charset="0"/>
            </a:endParaRPr>
          </a:p>
        </p:txBody>
      </p:sp>
      <p:sp>
        <p:nvSpPr>
          <p:cNvPr id="9" name="Rounded Rectangle 8"/>
          <p:cNvSpPr/>
          <p:nvPr/>
        </p:nvSpPr>
        <p:spPr>
          <a:xfrm>
            <a:off x="4584155" y="3777848"/>
            <a:ext cx="3324293" cy="844062"/>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1200"/>
              </a:spcAft>
            </a:pPr>
            <a:r>
              <a:rPr lang="en-US" sz="2800" b="1" dirty="0" err="1">
                <a:solidFill>
                  <a:srgbClr val="002060"/>
                </a:solidFill>
                <a:latin typeface="Nunito Black" pitchFamily="2" charset="0"/>
              </a:rPr>
              <a:t>Học</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sinh</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tập</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kể</a:t>
            </a:r>
            <a:endParaRPr lang="vi-VN" sz="2800" dirty="0">
              <a:solidFill>
                <a:srgbClr val="00B050"/>
              </a:solidFill>
              <a:latin typeface="Nunito Black" pitchFamily="2" charset="0"/>
            </a:endParaRPr>
          </a:p>
        </p:txBody>
      </p:sp>
      <p:sp>
        <p:nvSpPr>
          <p:cNvPr id="8" name="Rounded Rectangle 7"/>
          <p:cNvSpPr/>
          <p:nvPr/>
        </p:nvSpPr>
        <p:spPr>
          <a:xfrm>
            <a:off x="4584154" y="3762513"/>
            <a:ext cx="3324293" cy="844062"/>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1200"/>
              </a:spcAft>
            </a:pPr>
            <a:r>
              <a:rPr lang="en-US" sz="2800" b="1" dirty="0" err="1">
                <a:solidFill>
                  <a:srgbClr val="002060"/>
                </a:solidFill>
                <a:latin typeface="Nunito Black" pitchFamily="2" charset="0"/>
              </a:rPr>
              <a:t>Học</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sinh</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tập</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kể</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theo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nhóm</a:t>
            </a:r>
            <a:endParaRPr lang="vi-VN" sz="2800" dirty="0">
              <a:solidFill>
                <a:srgbClr val="00B050"/>
              </a:solidFill>
              <a:latin typeface="Nunito Black" pitchFamily="2" charset="0"/>
            </a:endParaRPr>
          </a:p>
        </p:txBody>
      </p:sp>
      <p:sp>
        <p:nvSpPr>
          <p:cNvPr id="10" name="Rounded Rectangle 9"/>
          <p:cNvSpPr/>
          <p:nvPr/>
        </p:nvSpPr>
        <p:spPr>
          <a:xfrm>
            <a:off x="4584154" y="3762513"/>
            <a:ext cx="3324293" cy="844062"/>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1200"/>
              </a:spcAft>
            </a:pPr>
            <a:r>
              <a:rPr lang="en-US" sz="2800" b="1" dirty="0" err="1">
                <a:solidFill>
                  <a:srgbClr val="002060"/>
                </a:solidFill>
                <a:latin typeface="Nunito Black" pitchFamily="2" charset="0"/>
              </a:rPr>
              <a:t>Kể</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toàn</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bộ</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câu</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chuyện</a:t>
            </a:r>
            <a:endParaRPr lang="vi-VN" sz="2800" dirty="0">
              <a:solidFill>
                <a:srgbClr val="00B050"/>
              </a:solidFill>
              <a:latin typeface="Nunito Black" pitchFamily="2" charset="0"/>
            </a:endParaRPr>
          </a:p>
        </p:txBody>
      </p:sp>
    </p:spTree>
    <p:extLst>
      <p:ext uri="{BB962C8B-B14F-4D97-AF65-F5344CB8AC3E}">
        <p14:creationId xmlns:p14="http://schemas.microsoft.com/office/powerpoint/2010/main" val="274781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0000"/>
                </a:solidFill>
                <a:effectLst/>
                <a:uLnTx/>
                <a:uFillTx/>
                <a:latin typeface="OpenSansBold"/>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Rounded Rectangle 8"/>
          <p:cNvSpPr/>
          <p:nvPr/>
        </p:nvSpPr>
        <p:spPr>
          <a:xfrm>
            <a:off x="1393504" y="1028612"/>
            <a:ext cx="9732476" cy="707459"/>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1200"/>
              </a:spcAft>
            </a:pPr>
            <a:r>
              <a:rPr lang="vi-VN" sz="2800" b="1" dirty="0">
                <a:solidFill>
                  <a:srgbClr val="002060"/>
                </a:solidFill>
                <a:latin typeface="Nunito Black" pitchFamily="2" charset="0"/>
              </a:rPr>
              <a:t>Câu </a:t>
            </a:r>
            <a:r>
              <a:rPr lang="en-US" sz="2800" b="1" dirty="0">
                <a:solidFill>
                  <a:srgbClr val="002060"/>
                </a:solidFill>
                <a:latin typeface="Nunito Black" pitchFamily="2" charset="0"/>
              </a:rPr>
              <a:t>3</a:t>
            </a:r>
            <a:r>
              <a:rPr lang="en-US" sz="2800" dirty="0">
                <a:solidFill>
                  <a:srgbClr val="002060"/>
                </a:solidFill>
                <a:latin typeface="Nunito Black" pitchFamily="2" charset="0"/>
              </a:rPr>
              <a:t>: </a:t>
            </a:r>
            <a:r>
              <a:rPr lang="en-US" sz="2800" dirty="0" err="1">
                <a:solidFill>
                  <a:srgbClr val="000000"/>
                </a:solidFill>
                <a:latin typeface="Nunito Black" pitchFamily="2" charset="0"/>
              </a:rPr>
              <a:t>Em</a:t>
            </a:r>
            <a:r>
              <a:rPr lang="en-US" sz="2800" dirty="0">
                <a:solidFill>
                  <a:srgbClr val="000000"/>
                </a:solidFill>
                <a:latin typeface="Nunito Black" pitchFamily="2" charset="0"/>
              </a:rPr>
              <a:t> </a:t>
            </a:r>
            <a:r>
              <a:rPr lang="en-US" sz="2800" dirty="0" err="1">
                <a:solidFill>
                  <a:srgbClr val="000000"/>
                </a:solidFill>
                <a:latin typeface="Nunito Black" pitchFamily="2" charset="0"/>
              </a:rPr>
              <a:t>học</a:t>
            </a:r>
            <a:r>
              <a:rPr lang="en-US" sz="2800" dirty="0">
                <a:solidFill>
                  <a:srgbClr val="000000"/>
                </a:solidFill>
                <a:latin typeface="Nunito Black" pitchFamily="2" charset="0"/>
              </a:rPr>
              <a:t> </a:t>
            </a:r>
            <a:r>
              <a:rPr lang="en-US" sz="2800" dirty="0" err="1">
                <a:solidFill>
                  <a:srgbClr val="000000"/>
                </a:solidFill>
                <a:latin typeface="Nunito Black" pitchFamily="2" charset="0"/>
              </a:rPr>
              <a:t>được</a:t>
            </a:r>
            <a:r>
              <a:rPr lang="en-US" sz="2800" dirty="0">
                <a:solidFill>
                  <a:srgbClr val="000000"/>
                </a:solidFill>
                <a:latin typeface="Nunito Black" pitchFamily="2" charset="0"/>
              </a:rPr>
              <a:t> </a:t>
            </a:r>
            <a:r>
              <a:rPr lang="en-US" sz="2800" dirty="0" err="1">
                <a:solidFill>
                  <a:srgbClr val="000000"/>
                </a:solidFill>
                <a:latin typeface="Nunito Black" pitchFamily="2" charset="0"/>
              </a:rPr>
              <a:t>gì</a:t>
            </a:r>
            <a:r>
              <a:rPr lang="en-US" sz="2800" dirty="0">
                <a:solidFill>
                  <a:srgbClr val="000000"/>
                </a:solidFill>
                <a:latin typeface="Nunito Black" pitchFamily="2" charset="0"/>
              </a:rPr>
              <a:t> </a:t>
            </a:r>
            <a:r>
              <a:rPr lang="en-US" sz="2800" dirty="0" err="1">
                <a:solidFill>
                  <a:srgbClr val="000000"/>
                </a:solidFill>
                <a:latin typeface="Nunito Black" pitchFamily="2" charset="0"/>
              </a:rPr>
              <a:t>sau</a:t>
            </a:r>
            <a:r>
              <a:rPr lang="en-US" sz="2800" dirty="0">
                <a:solidFill>
                  <a:srgbClr val="000000"/>
                </a:solidFill>
                <a:latin typeface="Nunito Black" pitchFamily="2" charset="0"/>
              </a:rPr>
              <a:t> </a:t>
            </a:r>
            <a:r>
              <a:rPr lang="en-US" sz="2800" dirty="0" err="1">
                <a:solidFill>
                  <a:srgbClr val="000000"/>
                </a:solidFill>
                <a:latin typeface="Nunito Black" pitchFamily="2" charset="0"/>
              </a:rPr>
              <a:t>khi</a:t>
            </a:r>
            <a:r>
              <a:rPr lang="en-US" sz="2800" dirty="0">
                <a:solidFill>
                  <a:srgbClr val="000000"/>
                </a:solidFill>
                <a:latin typeface="Nunito Black" pitchFamily="2" charset="0"/>
              </a:rPr>
              <a:t> </a:t>
            </a:r>
            <a:r>
              <a:rPr lang="en-US" sz="2800" dirty="0" err="1">
                <a:solidFill>
                  <a:srgbClr val="000000"/>
                </a:solidFill>
                <a:latin typeface="Nunito Black" pitchFamily="2" charset="0"/>
              </a:rPr>
              <a:t>nghe</a:t>
            </a:r>
            <a:r>
              <a:rPr lang="en-US" sz="2800" dirty="0">
                <a:solidFill>
                  <a:srgbClr val="000000"/>
                </a:solidFill>
                <a:latin typeface="Nunito Black" pitchFamily="2" charset="0"/>
              </a:rPr>
              <a:t> </a:t>
            </a:r>
            <a:r>
              <a:rPr lang="en-US" sz="2800" dirty="0" err="1">
                <a:solidFill>
                  <a:srgbClr val="000000"/>
                </a:solidFill>
                <a:latin typeface="Nunito Black" pitchFamily="2" charset="0"/>
              </a:rPr>
              <a:t>câu</a:t>
            </a:r>
            <a:r>
              <a:rPr lang="en-US" sz="2800" dirty="0">
                <a:solidFill>
                  <a:srgbClr val="000000"/>
                </a:solidFill>
                <a:latin typeface="Nunito Black" pitchFamily="2" charset="0"/>
              </a:rPr>
              <a:t> </a:t>
            </a:r>
            <a:r>
              <a:rPr lang="en-US" sz="2800" dirty="0" err="1">
                <a:solidFill>
                  <a:srgbClr val="000000"/>
                </a:solidFill>
                <a:latin typeface="Nunito Black" pitchFamily="2" charset="0"/>
              </a:rPr>
              <a:t>chuyện</a:t>
            </a:r>
            <a:r>
              <a:rPr lang="en-US" sz="2800" dirty="0">
                <a:solidFill>
                  <a:srgbClr val="000000"/>
                </a:solidFill>
                <a:latin typeface="Nunito Black" pitchFamily="2" charset="0"/>
              </a:rPr>
              <a:t>?</a:t>
            </a:r>
            <a:endParaRPr lang="vi-VN" sz="2800" dirty="0">
              <a:solidFill>
                <a:srgbClr val="00B050"/>
              </a:solidFill>
              <a:latin typeface="Nunito Black" pitchFamily="2" charset="0"/>
            </a:endParaRPr>
          </a:p>
        </p:txBody>
      </p:sp>
      <p:pic>
        <p:nvPicPr>
          <p:cNvPr id="11" name="Picture 10"/>
          <p:cNvPicPr>
            <a:picLocks noChangeAspect="1"/>
          </p:cNvPicPr>
          <p:nvPr/>
        </p:nvPicPr>
        <p:blipFill>
          <a:blip r:embed="rId3"/>
          <a:stretch>
            <a:fillRect/>
          </a:stretch>
        </p:blipFill>
        <p:spPr>
          <a:xfrm>
            <a:off x="11271424" y="53812"/>
            <a:ext cx="920576" cy="835224"/>
          </a:xfrm>
          <a:prstGeom prst="rect">
            <a:avLst/>
          </a:prstGeom>
        </p:spPr>
      </p:pic>
      <p:sp>
        <p:nvSpPr>
          <p:cNvPr id="2" name="Flowchart: Terminator 1"/>
          <p:cNvSpPr/>
          <p:nvPr/>
        </p:nvSpPr>
        <p:spPr>
          <a:xfrm>
            <a:off x="1393504" y="2124597"/>
            <a:ext cx="9545170" cy="3765292"/>
          </a:xfrm>
          <a:prstGeom prst="flowChartTerminator">
            <a:avLst/>
          </a:prstGeom>
          <a:solidFill>
            <a:schemeClr val="accent2">
              <a:lumMod val="20000"/>
              <a:lumOff val="80000"/>
            </a:schemeClr>
          </a:solidFill>
          <a:ln w="28575">
            <a:prstDash val="sysDash"/>
          </a:ln>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vi-VN" sz="2800" dirty="0">
                <a:solidFill>
                  <a:srgbClr val="000000"/>
                </a:solidFill>
                <a:latin typeface="Cambria" panose="02040503050406030204" pitchFamily="18" charset="0"/>
                <a:ea typeface="Cambria" panose="02040503050406030204" pitchFamily="18" charset="0"/>
              </a:rPr>
              <a:t>Câu chuyện cho ta thấy, dù sống ở đâu cũng phải tôn trọng những người sống xung quanh mình. Ta cần giữ trật tự để không làm ảnh hưởng đến người khác. Nhưng đồng thời, ta cũng nên biết thông cảm với hàng xóm nếu họ có lỡ làm phiền ta vì hoàn cảnh đặc biệt. Hàng xóm láng giềng là phải biết thông cảm, tôn trọng lẫn nhau.</a:t>
            </a:r>
            <a:endParaRPr lang="en-US" sz="2800" dirty="0">
              <a:latin typeface="Cambria" panose="02040503050406030204" pitchFamily="18" charset="0"/>
              <a:ea typeface="Cambria" panose="02040503050406030204" pitchFamily="18" charset="0"/>
            </a:endParaRPr>
          </a:p>
        </p:txBody>
      </p:sp>
      <p:sp>
        <p:nvSpPr>
          <p:cNvPr id="12" name="Rectangle 11"/>
          <p:cNvSpPr/>
          <p:nvPr/>
        </p:nvSpPr>
        <p:spPr>
          <a:xfrm>
            <a:off x="2700182" y="129020"/>
            <a:ext cx="6300316" cy="646331"/>
          </a:xfrm>
          <a:prstGeom prst="rect">
            <a:avLst/>
          </a:prstGeom>
        </p:spPr>
        <p:txBody>
          <a:bodyPr wrap="square">
            <a:spAutoFit/>
          </a:bodyPr>
          <a:lstStyle/>
          <a:p>
            <a:pPr lvl="0" algn="ctr">
              <a:spcAft>
                <a:spcPts val="1200"/>
              </a:spcAft>
            </a:pPr>
            <a:r>
              <a:rPr lang="en-US" sz="3600" b="1" dirty="0">
                <a:ln w="22225">
                  <a:solidFill>
                    <a:srgbClr val="ED7D31"/>
                  </a:solidFill>
                  <a:prstDash val="solid"/>
                </a:ln>
                <a:solidFill>
                  <a:srgbClr val="FFC000"/>
                </a:solidFill>
                <a:latin typeface="Nunito Black" pitchFamily="2" charset="0"/>
              </a:rPr>
              <a:t>HÀNG </a:t>
            </a:r>
            <a:r>
              <a:rPr lang="en-US" sz="3600" b="1" dirty="0">
                <a:ln w="22225">
                  <a:solidFill>
                    <a:srgbClr val="ED7D31"/>
                  </a:solidFill>
                  <a:prstDash val="solid"/>
                </a:ln>
                <a:solidFill>
                  <a:srgbClr val="00B050"/>
                </a:solidFill>
                <a:latin typeface="Nunito Black" pitchFamily="2" charset="0"/>
              </a:rPr>
              <a:t>XÓM</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0000"/>
                </a:solidFill>
                <a:latin typeface="Nunito Black" pitchFamily="2" charset="0"/>
              </a:rPr>
              <a:t>CỦA</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3399"/>
                </a:solidFill>
                <a:latin typeface="Nunito Black" pitchFamily="2" charset="0"/>
              </a:rPr>
              <a:t>TẮC</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0099FF"/>
                </a:solidFill>
                <a:latin typeface="Nunito Black" pitchFamily="2" charset="0"/>
              </a:rPr>
              <a:t>KÈ</a:t>
            </a:r>
            <a:endParaRPr lang="vi-VN" sz="3600" b="1" dirty="0">
              <a:ln w="22225">
                <a:solidFill>
                  <a:srgbClr val="ED7D31"/>
                </a:solidFill>
                <a:prstDash val="solid"/>
              </a:ln>
              <a:solidFill>
                <a:srgbClr val="0099FF"/>
              </a:solidFill>
              <a:latin typeface="Nunito Black" pitchFamily="2" charset="0"/>
            </a:endParaRPr>
          </a:p>
        </p:txBody>
      </p:sp>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9091" b="89977" l="0" r="90000">
                        <a14:backgroundMark x1="16833" y1="27972" x2="16833" y2="27972"/>
                      </a14:backgroundRemoval>
                    </a14:imgEffect>
                  </a14:imgLayer>
                </a14:imgProps>
              </a:ext>
            </a:extLst>
          </a:blip>
          <a:stretch>
            <a:fillRect/>
          </a:stretch>
        </p:blipFill>
        <p:spPr>
          <a:xfrm>
            <a:off x="0" y="-147986"/>
            <a:ext cx="1959871" cy="1401308"/>
          </a:xfrm>
          <a:prstGeom prst="rect">
            <a:avLst/>
          </a:prstGeom>
        </p:spPr>
      </p:pic>
    </p:spTree>
    <p:extLst>
      <p:ext uri="{BB962C8B-B14F-4D97-AF65-F5344CB8AC3E}">
        <p14:creationId xmlns:p14="http://schemas.microsoft.com/office/powerpoint/2010/main" val="140672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1694" name="文本框 71693"/>
          <p:cNvSpPr txBox="1"/>
          <p:nvPr/>
        </p:nvSpPr>
        <p:spPr>
          <a:xfrm>
            <a:off x="6432064" y="5409192"/>
            <a:ext cx="2842468" cy="448713"/>
          </a:xfrm>
          <a:prstGeom prst="rect">
            <a:avLst/>
          </a:prstGeom>
          <a:noFill/>
          <a:ln w="9525">
            <a:noFill/>
          </a:ln>
        </p:spPr>
        <p:txBody>
          <a:bodyPr>
            <a:spAutoFit/>
          </a:bodyPr>
          <a:lstStyle/>
          <a:p>
            <a:pPr defTabSz="1085915">
              <a:spcBef>
                <a:spcPct val="50000"/>
              </a:spcBef>
            </a:pPr>
            <a:r>
              <a:rPr lang="zh-CN" altLang="en-US" sz="2316" dirty="0">
                <a:solidFill>
                  <a:prstClr val="white"/>
                </a:solidFill>
                <a:latin typeface="SimHei" panose="02010609060101010101" pitchFamily="2" charset="-122"/>
                <a:ea typeface="SimHei" panose="02010609060101010101" pitchFamily="2" charset="-122"/>
              </a:rPr>
              <a:t>在此输入文字</a:t>
            </a:r>
          </a:p>
        </p:txBody>
      </p:sp>
      <p:sp>
        <p:nvSpPr>
          <p:cNvPr id="5" name="TextBox 4">
            <a:extLst>
              <a:ext uri="{FF2B5EF4-FFF2-40B4-BE49-F238E27FC236}">
                <a16:creationId xmlns:a16="http://schemas.microsoft.com/office/drawing/2014/main" id="{133025F6-03E4-F7FE-A115-15A451327F80}"/>
              </a:ext>
            </a:extLst>
          </p:cNvPr>
          <p:cNvSpPr txBox="1"/>
          <p:nvPr/>
        </p:nvSpPr>
        <p:spPr>
          <a:xfrm>
            <a:off x="4311385" y="1867324"/>
            <a:ext cx="6506083" cy="1862048"/>
          </a:xfrm>
          <a:prstGeom prst="rect">
            <a:avLst/>
          </a:prstGeom>
          <a:noFill/>
        </p:spPr>
        <p:txBody>
          <a:bodyPr wrap="square" rtlCol="0">
            <a:spAutoFit/>
          </a:bodyPr>
          <a:lstStyle/>
          <a:p>
            <a:r>
              <a:rPr lang="en-US" sz="11500" b="1" dirty="0" err="1">
                <a:solidFill>
                  <a:srgbClr val="C00000"/>
                </a:solidFill>
                <a:latin typeface="Great Vibes" pitchFamily="2" charset="0"/>
              </a:rPr>
              <a:t>Đọc</a:t>
            </a:r>
            <a:r>
              <a:rPr lang="en-US" sz="11500" b="1" dirty="0">
                <a:solidFill>
                  <a:srgbClr val="C00000"/>
                </a:solidFill>
                <a:latin typeface="Great Vibes" pitchFamily="2" charset="0"/>
              </a:rPr>
              <a:t> </a:t>
            </a:r>
            <a:r>
              <a:rPr lang="en-US" sz="11500" b="1" dirty="0" err="1">
                <a:solidFill>
                  <a:srgbClr val="C00000"/>
                </a:solidFill>
                <a:latin typeface="Great Vibes" pitchFamily="2" charset="0"/>
              </a:rPr>
              <a:t>văn</a:t>
            </a:r>
            <a:r>
              <a:rPr lang="en-US" sz="11500" b="1" dirty="0">
                <a:solidFill>
                  <a:srgbClr val="C00000"/>
                </a:solidFill>
                <a:latin typeface="Great Vibes" pitchFamily="2" charset="0"/>
              </a:rPr>
              <a:t> </a:t>
            </a:r>
            <a:r>
              <a:rPr lang="en-US" sz="11500" b="1" dirty="0" err="1">
                <a:solidFill>
                  <a:srgbClr val="C00000"/>
                </a:solidFill>
                <a:latin typeface="Great Vibes" pitchFamily="2" charset="0"/>
              </a:rPr>
              <a:t>bản</a:t>
            </a:r>
            <a:endParaRPr lang="en-US" sz="11500" b="1" dirty="0">
              <a:solidFill>
                <a:srgbClr val="C00000"/>
              </a:solidFill>
              <a:latin typeface="Great Vibes" pitchFamily="2" charset="0"/>
            </a:endParaRPr>
          </a:p>
        </p:txBody>
      </p:sp>
      <p:pic>
        <p:nvPicPr>
          <p:cNvPr id="2" name="Picture 1"/>
          <p:cNvPicPr>
            <a:picLocks noChangeAspect="1"/>
          </p:cNvPicPr>
          <p:nvPr/>
        </p:nvPicPr>
        <p:blipFill>
          <a:blip r:embed="rId4"/>
          <a:stretch>
            <a:fillRect/>
          </a:stretch>
        </p:blipFill>
        <p:spPr>
          <a:xfrm>
            <a:off x="8918400" y="3399312"/>
            <a:ext cx="3798137" cy="3365284"/>
          </a:xfrm>
          <a:prstGeom prst="rect">
            <a:avLst/>
          </a:prstGeom>
        </p:spPr>
      </p:pic>
      <p:pic>
        <p:nvPicPr>
          <p:cNvPr id="3" name="Picture 2"/>
          <p:cNvPicPr>
            <a:picLocks noChangeAspect="1"/>
          </p:cNvPicPr>
          <p:nvPr/>
        </p:nvPicPr>
        <p:blipFill>
          <a:blip r:embed="rId5"/>
          <a:stretch>
            <a:fillRect/>
          </a:stretch>
        </p:blipFill>
        <p:spPr>
          <a:xfrm flipH="1">
            <a:off x="678353" y="3073955"/>
            <a:ext cx="3467926" cy="3365284"/>
          </a:xfrm>
          <a:prstGeom prst="rect">
            <a:avLst/>
          </a:prstGeom>
        </p:spPr>
      </p:pic>
    </p:spTree>
    <p:extLst>
      <p:ext uri="{BB962C8B-B14F-4D97-AF65-F5344CB8AC3E}">
        <p14:creationId xmlns:p14="http://schemas.microsoft.com/office/powerpoint/2010/main" val="611077697"/>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805131"/>
            <a:ext cx="12210106" cy="605287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000" dirty="0">
              <a:solidFill>
                <a:srgbClr val="000000"/>
              </a:solidFill>
              <a:latin typeface="Cambria" panose="02040503050406030204" pitchFamily="18" charset="0"/>
              <a:ea typeface="Cambria" panose="02040503050406030204" pitchFamily="18" charset="0"/>
            </a:endParaRPr>
          </a:p>
        </p:txBody>
      </p:sp>
      <p:sp>
        <p:nvSpPr>
          <p:cNvPr id="15" name="Rectangle 14"/>
          <p:cNvSpPr/>
          <p:nvPr/>
        </p:nvSpPr>
        <p:spPr>
          <a:xfrm>
            <a:off x="3774225" y="1"/>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p>
        </p:txBody>
      </p:sp>
      <p:sp>
        <p:nvSpPr>
          <p:cNvPr id="8" name="Rectangle 7"/>
          <p:cNvSpPr/>
          <p:nvPr/>
        </p:nvSpPr>
        <p:spPr>
          <a:xfrm>
            <a:off x="706781" y="3112387"/>
            <a:ext cx="10488734" cy="2050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Sáng sớm, cào cào và nhái bén đang tập nhảy xa thì chợt một tràng “re re re” vang lên. Hai bạn nghểnh đầu nghe:</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 Hay quá, ai hát đó?</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Chuồn chuồn vừa bay đến, đậu trên nhánh cỏ may, đôi cánh mỏng rung nhè nhẹ khi điệu nhạc vút cao:</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 Có phải cào cào hát không? Hay nhái bén?</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Cào cào lắc đầu, nhái bén cũng xua tay:</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 Tớ à? Tớ hát thì ai nghe?</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Thế là cào cào, nhái bén, chuồn chuồn rủ nhau đi tìm tiếng hát.</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 Tớ là cào cào. Tiếng hát của bạn hay quá!</a:t>
            </a:r>
          </a:p>
          <a:p>
            <a:br>
              <a:rPr lang="vi-VN" sz="2000" dirty="0">
                <a:solidFill>
                  <a:srgbClr val="000000"/>
                </a:solidFill>
                <a:latin typeface="Cambria" panose="02040503050406030204" pitchFamily="18" charset="0"/>
                <a:ea typeface="Cambria" panose="02040503050406030204" pitchFamily="18" charset="0"/>
              </a:rPr>
            </a:br>
            <a:endParaRPr lang="vi-VN" sz="2000" b="1" dirty="0">
              <a:solidFill>
                <a:srgbClr val="00206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Tree>
    <p:extLst>
      <p:ext uri="{BB962C8B-B14F-4D97-AF65-F5344CB8AC3E}">
        <p14:creationId xmlns:p14="http://schemas.microsoft.com/office/powerpoint/2010/main" val="283112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7" y="1107441"/>
            <a:ext cx="12210106" cy="565912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5" name="Rectangle 4"/>
          <p:cNvSpPr/>
          <p:nvPr/>
        </p:nvSpPr>
        <p:spPr>
          <a:xfrm>
            <a:off x="3540545" y="187946"/>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p>
        </p:txBody>
      </p:sp>
      <p:sp>
        <p:nvSpPr>
          <p:cNvPr id="3" name="Rectangle 2"/>
          <p:cNvSpPr/>
          <p:nvPr/>
        </p:nvSpPr>
        <p:spPr>
          <a:xfrm>
            <a:off x="77930" y="1614478"/>
            <a:ext cx="10515600" cy="4401205"/>
          </a:xfrm>
          <a:prstGeom prst="rect">
            <a:avLst/>
          </a:prstGeom>
        </p:spPr>
        <p:txBody>
          <a:bodyPr wrap="square">
            <a:spAutoFit/>
          </a:bodyPr>
          <a:lstStyle/>
          <a:p>
            <a:pPr marL="914400" lvl="0" indent="457200" algn="just"/>
            <a:r>
              <a:rPr lang="vi-VN" sz="2800" b="1" dirty="0">
                <a:solidFill>
                  <a:schemeClr val="tx2">
                    <a:lumMod val="50000"/>
                  </a:schemeClr>
                </a:solidFill>
                <a:latin typeface="Cambria" panose="02040503050406030204" pitchFamily="18" charset="0"/>
                <a:ea typeface="Cambria" panose="02040503050406030204" pitchFamily="18" charset="0"/>
              </a:rPr>
              <a:t>Chuồn chuồn khẽ đập đôi cánh:</a:t>
            </a:r>
          </a:p>
          <a:p>
            <a:pPr marL="914400" lvl="0" indent="457200" algn="just"/>
            <a:r>
              <a:rPr lang="vi-VN" sz="2800" b="1" dirty="0">
                <a:solidFill>
                  <a:schemeClr val="tx2">
                    <a:lumMod val="50000"/>
                  </a:schemeClr>
                </a:solidFill>
                <a:latin typeface="Cambria" panose="02040503050406030204" pitchFamily="18" charset="0"/>
                <a:ea typeface="Cambria" panose="02040503050406030204" pitchFamily="18" charset="0"/>
              </a:rPr>
              <a:t>- Tớ là chuồn chuồn. Bạn thật là một tài năng âm nhạc.</a:t>
            </a:r>
          </a:p>
          <a:p>
            <a:pPr marL="914400" lvl="0" indent="457200" algn="just"/>
            <a:r>
              <a:rPr lang="vi-VN" sz="2800" b="1" dirty="0">
                <a:solidFill>
                  <a:schemeClr val="tx2">
                    <a:lumMod val="50000"/>
                  </a:schemeClr>
                </a:solidFill>
                <a:latin typeface="Cambria" panose="02040503050406030204" pitchFamily="18" charset="0"/>
                <a:ea typeface="Cambria" panose="02040503050406030204" pitchFamily="18" charset="0"/>
              </a:rPr>
              <a:t>Dế than ngượng ngùng:</a:t>
            </a:r>
          </a:p>
          <a:p>
            <a:pPr marL="914400" lvl="0" indent="457200" algn="just"/>
            <a:r>
              <a:rPr lang="vi-VN" sz="2800" b="1" dirty="0">
                <a:solidFill>
                  <a:schemeClr val="tx2">
                    <a:lumMod val="50000"/>
                  </a:schemeClr>
                </a:solidFill>
                <a:latin typeface="Cambria" panose="02040503050406030204" pitchFamily="18" charset="0"/>
                <a:ea typeface="Cambria" panose="02040503050406030204" pitchFamily="18" charset="0"/>
              </a:rPr>
              <a:t>- Ôi, tớ chỉ là thợ đào đất thôi. Tớ là dế than.</a:t>
            </a:r>
          </a:p>
          <a:p>
            <a:pPr marL="914400" lvl="0" indent="457200" algn="just"/>
            <a:r>
              <a:rPr lang="vi-VN" sz="2800" b="1" dirty="0">
                <a:solidFill>
                  <a:schemeClr val="tx2">
                    <a:lumMod val="50000"/>
                  </a:schemeClr>
                </a:solidFill>
                <a:latin typeface="Cambria" panose="02040503050406030204" pitchFamily="18" charset="0"/>
                <a:ea typeface="Cambria" panose="02040503050406030204" pitchFamily="18" charset="0"/>
              </a:rPr>
              <a:t>Nhái bén mừng rỡ:</a:t>
            </a:r>
          </a:p>
          <a:p>
            <a:pPr marL="914400" lvl="0" indent="457200" algn="just"/>
            <a:r>
              <a:rPr lang="vi-VN" sz="2800" b="1" dirty="0">
                <a:solidFill>
                  <a:schemeClr val="tx2">
                    <a:lumMod val="50000"/>
                  </a:schemeClr>
                </a:solidFill>
                <a:latin typeface="Cambria" panose="02040503050406030204" pitchFamily="18" charset="0"/>
                <a:ea typeface="Cambria" panose="02040503050406030204" pitchFamily="18" charset="0"/>
              </a:rPr>
              <a:t>- A, từ nay tớ có thêm một láng giềng hát hay, làm giỏi là dế than. Để chúng tớ giúp bạn dựng nhà.</a:t>
            </a:r>
          </a:p>
          <a:p>
            <a:pPr marL="914400" lvl="0" indent="457200" algn="just"/>
            <a:r>
              <a:rPr lang="vi-VN" sz="2800" b="1" dirty="0">
                <a:solidFill>
                  <a:schemeClr val="tx2">
                    <a:lumMod val="50000"/>
                  </a:schemeClr>
                </a:solidFill>
                <a:latin typeface="Cambria" panose="02040503050406030204" pitchFamily="18" charset="0"/>
                <a:ea typeface="Cambria" panose="02040503050406030204" pitchFamily="18" charset="0"/>
              </a:rPr>
              <a:t>Cào cào, nhái bén, chuồn chuồn cùng xúm vào giúp dế than. Chỉ chốc lát, ngôi nhà xinh xắn bằng đất đã được xây xong dưới ô nấm giữa vùng cỏ xanh tươi.</a:t>
            </a:r>
          </a:p>
        </p:txBody>
      </p:sp>
    </p:spTree>
    <p:extLst>
      <p:ext uri="{BB962C8B-B14F-4D97-AF65-F5344CB8AC3E}">
        <p14:creationId xmlns:p14="http://schemas.microsoft.com/office/powerpoint/2010/main" val="136207817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3165232" y="246062"/>
            <a:ext cx="5657222" cy="989885"/>
          </a:xfrm>
          <a:prstGeom prst="rect">
            <a:avLst/>
          </a:prstGeom>
          <a:solidFill>
            <a:srgbClr val="FFFFFF">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10" name="Rectangle 9"/>
          <p:cNvSpPr/>
          <p:nvPr/>
        </p:nvSpPr>
        <p:spPr>
          <a:xfrm>
            <a:off x="2995523" y="246062"/>
            <a:ext cx="6078339" cy="1107996"/>
          </a:xfrm>
          <a:prstGeom prst="rect">
            <a:avLst/>
          </a:prstGeom>
        </p:spPr>
        <p:txBody>
          <a:bodyPr wrap="square">
            <a:spAutoFit/>
          </a:bodyPr>
          <a:lstStyle/>
          <a:p>
            <a:pPr algn="ctr">
              <a:buClr>
                <a:srgbClr val="000000"/>
              </a:buClr>
            </a:pPr>
            <a:r>
              <a:rPr lang="en-US" sz="6600" b="1" kern="0" dirty="0" err="1">
                <a:ln w="22225">
                  <a:solidFill>
                    <a:srgbClr val="C0504D"/>
                  </a:solidFill>
                  <a:prstDash val="solid"/>
                </a:ln>
                <a:solidFill>
                  <a:srgbClr val="C00000"/>
                </a:solidFill>
                <a:latin typeface="Great Vibes" pitchFamily="2" charset="0"/>
                <a:cs typeface="Arial"/>
                <a:sym typeface="Arial"/>
              </a:rPr>
              <a:t>Luyện</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a:ln w="22225">
                  <a:solidFill>
                    <a:srgbClr val="C0504D"/>
                  </a:solidFill>
                  <a:prstDash val="solid"/>
                </a:ln>
                <a:solidFill>
                  <a:srgbClr val="C00000"/>
                </a:solidFill>
                <a:latin typeface="Great Vibes" pitchFamily="2" charset="0"/>
                <a:cs typeface="Arial"/>
                <a:sym typeface="Arial"/>
              </a:rPr>
              <a:t>đọc</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a:ln w="22225">
                  <a:solidFill>
                    <a:srgbClr val="C0504D"/>
                  </a:solidFill>
                  <a:prstDash val="solid"/>
                </a:ln>
                <a:solidFill>
                  <a:srgbClr val="C00000"/>
                </a:solidFill>
                <a:latin typeface="Great Vibes" pitchFamily="2" charset="0"/>
                <a:cs typeface="Arial"/>
                <a:sym typeface="Arial"/>
              </a:rPr>
              <a:t>từ</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a:ln w="22225">
                  <a:solidFill>
                    <a:srgbClr val="C0504D"/>
                  </a:solidFill>
                  <a:prstDash val="solid"/>
                </a:ln>
                <a:solidFill>
                  <a:srgbClr val="C00000"/>
                </a:solidFill>
                <a:latin typeface="Great Vibes" pitchFamily="2" charset="0"/>
                <a:cs typeface="Arial"/>
                <a:sym typeface="Arial"/>
              </a:rPr>
              <a:t>khó</a:t>
            </a:r>
            <a:endParaRPr lang="en-US" sz="6600" b="1" kern="0" dirty="0">
              <a:ln w="22225">
                <a:solidFill>
                  <a:srgbClr val="C0504D"/>
                </a:solidFill>
                <a:prstDash val="solid"/>
              </a:ln>
              <a:solidFill>
                <a:srgbClr val="C00000"/>
              </a:solidFill>
              <a:latin typeface="Great Vibes" pitchFamily="2" charset="0"/>
              <a:cs typeface="Arial"/>
              <a:sym typeface="Arial"/>
            </a:endParaRPr>
          </a:p>
        </p:txBody>
      </p:sp>
      <p:sp>
        <p:nvSpPr>
          <p:cNvPr id="14" name="TextBox 13">
            <a:extLst>
              <a:ext uri="{FF2B5EF4-FFF2-40B4-BE49-F238E27FC236}">
                <a16:creationId xmlns:a16="http://schemas.microsoft.com/office/drawing/2014/main" id="{874923DD-2CD3-2D7E-2162-E433FE8F2CFE}"/>
              </a:ext>
            </a:extLst>
          </p:cNvPr>
          <p:cNvSpPr txBox="1"/>
          <p:nvPr/>
        </p:nvSpPr>
        <p:spPr>
          <a:xfrm>
            <a:off x="2282495" y="1600119"/>
            <a:ext cx="2514600" cy="715089"/>
          </a:xfrm>
          <a:prstGeom prst="roundRect">
            <a:avLst/>
          </a:prstGeom>
          <a:solidFill>
            <a:srgbClr val="FFFFCC"/>
          </a:solidFill>
          <a:ln w="28575">
            <a:solidFill>
              <a:schemeClr val="accent6">
                <a:lumMod val="60000"/>
                <a:lumOff val="40000"/>
              </a:schemeClr>
            </a:solidFill>
            <a:prstDash val="sysDash"/>
          </a:ln>
        </p:spPr>
        <p:txBody>
          <a:bodyPr wrap="square">
            <a:spAutoFit/>
          </a:bodyPr>
          <a:lstStyle/>
          <a:p>
            <a:pPr algn="ctr" defTabSz="609539"/>
            <a:r>
              <a:rPr lang="en-US" sz="3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Nhảy</a:t>
            </a:r>
            <a:r>
              <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3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xa</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7" name="TextBox 16">
            <a:extLst>
              <a:ext uri="{FF2B5EF4-FFF2-40B4-BE49-F238E27FC236}">
                <a16:creationId xmlns:a16="http://schemas.microsoft.com/office/drawing/2014/main" id="{31CD8366-6099-09EB-BC77-037F0CEFC165}"/>
              </a:ext>
            </a:extLst>
          </p:cNvPr>
          <p:cNvSpPr txBox="1"/>
          <p:nvPr/>
        </p:nvSpPr>
        <p:spPr>
          <a:xfrm>
            <a:off x="7098131" y="4343806"/>
            <a:ext cx="2514600" cy="715089"/>
          </a:xfrm>
          <a:prstGeom prst="roundRect">
            <a:avLst/>
          </a:prstGeom>
          <a:solidFill>
            <a:srgbClr val="FFFFCC"/>
          </a:solidFill>
          <a:ln w="28575">
            <a:solidFill>
              <a:schemeClr val="accent6">
                <a:lumMod val="60000"/>
                <a:lumOff val="40000"/>
              </a:schemeClr>
            </a:solidFill>
            <a:prstDash val="sysDash"/>
          </a:ln>
        </p:spPr>
        <p:txBody>
          <a:bodyPr wrap="square">
            <a:spAutoFit/>
          </a:bodyPr>
          <a:lstStyle/>
          <a:p>
            <a:pPr algn="ctr" defTabSz="609539"/>
            <a:r>
              <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Ô </a:t>
            </a:r>
            <a:r>
              <a:rPr lang="en-US" sz="3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nấm</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8" name="TextBox 17">
            <a:extLst>
              <a:ext uri="{FF2B5EF4-FFF2-40B4-BE49-F238E27FC236}">
                <a16:creationId xmlns:a16="http://schemas.microsoft.com/office/drawing/2014/main" id="{6E035349-06E2-6263-388B-3A094A78C4B5}"/>
              </a:ext>
            </a:extLst>
          </p:cNvPr>
          <p:cNvSpPr txBox="1"/>
          <p:nvPr/>
        </p:nvSpPr>
        <p:spPr>
          <a:xfrm>
            <a:off x="2282495" y="2971962"/>
            <a:ext cx="2514600" cy="715089"/>
          </a:xfrm>
          <a:prstGeom prst="roundRect">
            <a:avLst/>
          </a:prstGeom>
          <a:solidFill>
            <a:srgbClr val="FFFFCC"/>
          </a:solidFill>
          <a:ln w="28575">
            <a:solidFill>
              <a:schemeClr val="accent6">
                <a:lumMod val="60000"/>
                <a:lumOff val="40000"/>
              </a:schemeClr>
            </a:solidFill>
            <a:prstDash val="sysDash"/>
          </a:ln>
        </p:spPr>
        <p:txBody>
          <a:bodyPr wrap="square">
            <a:spAutoFit/>
          </a:bodyPr>
          <a:lstStyle/>
          <a:p>
            <a:pPr algn="ctr" defTabSz="609539"/>
            <a:r>
              <a:rPr lang="en-US" sz="3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Vang</a:t>
            </a:r>
            <a:r>
              <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3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lên</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9" name="TextBox 18">
            <a:extLst>
              <a:ext uri="{FF2B5EF4-FFF2-40B4-BE49-F238E27FC236}">
                <a16:creationId xmlns:a16="http://schemas.microsoft.com/office/drawing/2014/main" id="{B1D7AC33-63B4-1642-0256-750DD4363E26}"/>
              </a:ext>
            </a:extLst>
          </p:cNvPr>
          <p:cNvSpPr txBox="1"/>
          <p:nvPr/>
        </p:nvSpPr>
        <p:spPr>
          <a:xfrm>
            <a:off x="7079590" y="2971962"/>
            <a:ext cx="2514600" cy="715089"/>
          </a:xfrm>
          <a:prstGeom prst="roundRect">
            <a:avLst/>
          </a:prstGeom>
          <a:solidFill>
            <a:srgbClr val="FFFFCC"/>
          </a:solidFill>
          <a:ln w="28575">
            <a:solidFill>
              <a:schemeClr val="accent6">
                <a:lumMod val="60000"/>
                <a:lumOff val="40000"/>
              </a:schemeClr>
            </a:solidFill>
            <a:prstDash val="sysDash"/>
          </a:ln>
        </p:spPr>
        <p:txBody>
          <a:bodyPr wrap="square">
            <a:spAutoFit/>
          </a:bodyPr>
          <a:lstStyle/>
          <a:p>
            <a:pPr algn="ctr" defTabSz="609539"/>
            <a:r>
              <a:rPr lang="en-US" sz="3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Láng</a:t>
            </a:r>
            <a:r>
              <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3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giềng</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20" name="TextBox 19">
            <a:extLst>
              <a:ext uri="{FF2B5EF4-FFF2-40B4-BE49-F238E27FC236}">
                <a16:creationId xmlns:a16="http://schemas.microsoft.com/office/drawing/2014/main" id="{F169BCCA-F6F1-CBEF-A160-CA8D549690B9}"/>
              </a:ext>
            </a:extLst>
          </p:cNvPr>
          <p:cNvSpPr txBox="1"/>
          <p:nvPr/>
        </p:nvSpPr>
        <p:spPr>
          <a:xfrm>
            <a:off x="2282495" y="4343806"/>
            <a:ext cx="2457060" cy="715089"/>
          </a:xfrm>
          <a:prstGeom prst="roundRect">
            <a:avLst/>
          </a:prstGeom>
          <a:solidFill>
            <a:srgbClr val="FFFFCC"/>
          </a:solidFill>
          <a:ln w="28575">
            <a:solidFill>
              <a:schemeClr val="accent6">
                <a:lumMod val="60000"/>
                <a:lumOff val="40000"/>
              </a:schemeClr>
            </a:solidFill>
            <a:prstDash val="sysDash"/>
          </a:ln>
        </p:spPr>
        <p:txBody>
          <a:bodyPr wrap="square">
            <a:spAutoFit/>
          </a:bodyPr>
          <a:lstStyle/>
          <a:p>
            <a:pPr algn="ctr" defTabSz="609539"/>
            <a:r>
              <a:rPr lang="en-US" sz="3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Chốc</a:t>
            </a:r>
            <a:r>
              <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3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lát</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21" name="TextBox 11">
            <a:extLst>
              <a:ext uri="{FF2B5EF4-FFF2-40B4-BE49-F238E27FC236}">
                <a16:creationId xmlns:a16="http://schemas.microsoft.com/office/drawing/2014/main" id="{C8E43040-427E-9BEC-1142-C127DC0E9906}"/>
              </a:ext>
            </a:extLst>
          </p:cNvPr>
          <p:cNvSpPr txBox="1"/>
          <p:nvPr/>
        </p:nvSpPr>
        <p:spPr>
          <a:xfrm>
            <a:off x="7098132" y="1600119"/>
            <a:ext cx="2514599" cy="715089"/>
          </a:xfrm>
          <a:prstGeom prst="roundRect">
            <a:avLst/>
          </a:prstGeom>
          <a:solidFill>
            <a:srgbClr val="FFFFCC"/>
          </a:solidFill>
          <a:ln w="28575">
            <a:solidFill>
              <a:schemeClr val="accent6">
                <a:lumMod val="60000"/>
                <a:lumOff val="40000"/>
              </a:schemeClr>
            </a:solidFill>
            <a:prstDash val="sysDash"/>
          </a:ln>
        </p:spPr>
        <p:txBody>
          <a:bodyPr wrap="square">
            <a:spAutoFit/>
          </a:bodyPr>
          <a:lstStyle/>
          <a:p>
            <a:pPr algn="ctr" defTabSz="609539"/>
            <a:r>
              <a:rPr lang="en-US" sz="3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Lộp</a:t>
            </a:r>
            <a:r>
              <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3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bộp</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pic>
        <p:nvPicPr>
          <p:cNvPr id="2" name="Picture 1"/>
          <p:cNvPicPr>
            <a:picLocks noChangeAspect="1"/>
          </p:cNvPicPr>
          <p:nvPr/>
        </p:nvPicPr>
        <p:blipFill>
          <a:blip r:embed="rId4"/>
          <a:stretch>
            <a:fillRect/>
          </a:stretch>
        </p:blipFill>
        <p:spPr>
          <a:xfrm>
            <a:off x="11113486" y="164901"/>
            <a:ext cx="920576" cy="835224"/>
          </a:xfrm>
          <a:prstGeom prst="rect">
            <a:avLst/>
          </a:prstGeom>
        </p:spPr>
      </p:pic>
    </p:spTree>
    <p:extLst>
      <p:ext uri="{BB962C8B-B14F-4D97-AF65-F5344CB8AC3E}">
        <p14:creationId xmlns:p14="http://schemas.microsoft.com/office/powerpoint/2010/main" val="58495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2966720" y="1169747"/>
            <a:ext cx="6078339" cy="1107996"/>
          </a:xfrm>
          <a:prstGeom prst="rect">
            <a:avLst/>
          </a:prstGeom>
        </p:spPr>
        <p:txBody>
          <a:bodyPr wrap="square">
            <a:spAutoFit/>
          </a:bodyPr>
          <a:lstStyle/>
          <a:p>
            <a:pPr algn="ctr">
              <a:buClr>
                <a:srgbClr val="000000"/>
              </a:buClr>
            </a:pPr>
            <a:r>
              <a:rPr lang="en-US" sz="6600" b="1" kern="0" dirty="0" err="1">
                <a:ln w="22225">
                  <a:solidFill>
                    <a:srgbClr val="C0504D"/>
                  </a:solidFill>
                  <a:prstDash val="solid"/>
                </a:ln>
                <a:solidFill>
                  <a:srgbClr val="FF0000"/>
                </a:solidFill>
                <a:latin typeface="Great Vibes" pitchFamily="2" charset="0"/>
                <a:cs typeface="Arial"/>
                <a:sym typeface="Arial"/>
              </a:rPr>
              <a:t>Luyện</a:t>
            </a:r>
            <a:r>
              <a:rPr lang="en-US" sz="6600" b="1" kern="0" dirty="0">
                <a:ln w="22225">
                  <a:solidFill>
                    <a:srgbClr val="C0504D"/>
                  </a:solidFill>
                  <a:prstDash val="solid"/>
                </a:ln>
                <a:solidFill>
                  <a:srgbClr val="FF0000"/>
                </a:solidFill>
                <a:latin typeface="Great Vibes" pitchFamily="2" charset="0"/>
                <a:cs typeface="Arial"/>
                <a:sym typeface="Arial"/>
              </a:rPr>
              <a:t> </a:t>
            </a:r>
            <a:r>
              <a:rPr lang="en-US" sz="6600" b="1" kern="0" dirty="0" err="1">
                <a:ln w="22225">
                  <a:solidFill>
                    <a:srgbClr val="C0504D"/>
                  </a:solidFill>
                  <a:prstDash val="solid"/>
                </a:ln>
                <a:solidFill>
                  <a:srgbClr val="FF0000"/>
                </a:solidFill>
                <a:latin typeface="Great Vibes" pitchFamily="2" charset="0"/>
                <a:cs typeface="Arial"/>
                <a:sym typeface="Arial"/>
              </a:rPr>
              <a:t>đọc</a:t>
            </a:r>
            <a:r>
              <a:rPr lang="en-US" sz="6600" b="1" kern="0" dirty="0">
                <a:ln w="22225">
                  <a:solidFill>
                    <a:srgbClr val="C0504D"/>
                  </a:solidFill>
                  <a:prstDash val="solid"/>
                </a:ln>
                <a:solidFill>
                  <a:srgbClr val="FF0000"/>
                </a:solidFill>
                <a:latin typeface="Great Vibes" pitchFamily="2" charset="0"/>
                <a:cs typeface="Arial"/>
                <a:sym typeface="Arial"/>
              </a:rPr>
              <a:t> </a:t>
            </a:r>
            <a:r>
              <a:rPr lang="en-US" sz="6600" b="1" kern="0" dirty="0" err="1">
                <a:ln w="22225">
                  <a:solidFill>
                    <a:srgbClr val="C0504D"/>
                  </a:solidFill>
                  <a:prstDash val="solid"/>
                </a:ln>
                <a:solidFill>
                  <a:srgbClr val="FF0000"/>
                </a:solidFill>
                <a:latin typeface="Great Vibes" pitchFamily="2" charset="0"/>
                <a:cs typeface="Arial"/>
                <a:sym typeface="Arial"/>
              </a:rPr>
              <a:t>câu</a:t>
            </a:r>
            <a:endParaRPr lang="en-US" sz="6600" b="1" kern="0" dirty="0">
              <a:ln w="22225">
                <a:solidFill>
                  <a:srgbClr val="C0504D"/>
                </a:solidFill>
                <a:prstDash val="solid"/>
              </a:ln>
              <a:solidFill>
                <a:srgbClr val="FF0000"/>
              </a:solidFill>
              <a:latin typeface="Great Vibes" pitchFamily="2" charset="0"/>
              <a:cs typeface="Arial"/>
              <a:sym typeface="Arial"/>
            </a:endParaRPr>
          </a:p>
        </p:txBody>
      </p:sp>
      <p:sp>
        <p:nvSpPr>
          <p:cNvPr id="11" name="TextBox 10">
            <a:extLst>
              <a:ext uri="{FF2B5EF4-FFF2-40B4-BE49-F238E27FC236}">
                <a16:creationId xmlns:a16="http://schemas.microsoft.com/office/drawing/2014/main" id="{2D9E22BA-1147-6B37-2480-A90B3680939E}"/>
              </a:ext>
            </a:extLst>
          </p:cNvPr>
          <p:cNvSpPr txBox="1"/>
          <p:nvPr/>
        </p:nvSpPr>
        <p:spPr>
          <a:xfrm>
            <a:off x="1093373" y="2431128"/>
            <a:ext cx="10144336" cy="1191816"/>
          </a:xfrm>
          <a:prstGeom prst="roundRect">
            <a:avLst/>
          </a:prstGeom>
          <a:solidFill>
            <a:schemeClr val="accent6">
              <a:lumMod val="60000"/>
              <a:lumOff val="40000"/>
            </a:schemeClr>
          </a:solidFill>
          <a:ln w="38100">
            <a:noFill/>
            <a:prstDash val="lgDashDot"/>
          </a:ln>
        </p:spPr>
        <p:txBody>
          <a:bodyPr wrap="square">
            <a:spAutoFit/>
          </a:bodyPr>
          <a:lstStyle/>
          <a:p>
            <a:pPr lvl="0" algn="just"/>
            <a:r>
              <a:rPr lang="vi-VN" sz="3200" b="1" dirty="0">
                <a:solidFill>
                  <a:srgbClr val="002060"/>
                </a:solidFill>
                <a:latin typeface="Cambria" panose="02040503050406030204" pitchFamily="18" charset="0"/>
                <a:ea typeface="Cambria" panose="02040503050406030204" pitchFamily="18" charset="0"/>
              </a:rPr>
              <a:t>Chuồn chuồn vừa bay đến, đậu trên nhánh cỏ may, đôi cánh mỏng rung nhè nhẹ khi điệu nhạc vút cao</a:t>
            </a:r>
            <a:r>
              <a:rPr lang="en-US" sz="3200" b="1" dirty="0">
                <a:solidFill>
                  <a:srgbClr val="002060"/>
                </a:solidFill>
                <a:latin typeface="Cambria" panose="02040503050406030204" pitchFamily="18" charset="0"/>
                <a:ea typeface="Cambria" panose="02040503050406030204" pitchFamily="18" charset="0"/>
              </a:rPr>
              <a:t>.</a:t>
            </a:r>
            <a:endParaRPr lang="vi-VN" sz="3200" b="1"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2D9E22BA-1147-6B37-2480-A90B3680939E}"/>
              </a:ext>
            </a:extLst>
          </p:cNvPr>
          <p:cNvSpPr txBox="1"/>
          <p:nvPr/>
        </p:nvSpPr>
        <p:spPr>
          <a:xfrm>
            <a:off x="1093373" y="4408995"/>
            <a:ext cx="10144336" cy="1180352"/>
          </a:xfrm>
          <a:prstGeom prst="roundRect">
            <a:avLst/>
          </a:prstGeom>
          <a:solidFill>
            <a:schemeClr val="accent4">
              <a:lumMod val="60000"/>
              <a:lumOff val="40000"/>
            </a:schemeClr>
          </a:solidFill>
          <a:ln w="38100">
            <a:noFill/>
            <a:prstDash val="lgDashDot"/>
          </a:ln>
        </p:spPr>
        <p:txBody>
          <a:bodyPr wrap="square">
            <a:spAutoFit/>
          </a:bodyPr>
          <a:lstStyle/>
          <a:p>
            <a:pPr marL="914400" lvl="0" indent="457200" algn="just"/>
            <a:endParaRPr lang="vi-VN" sz="3200" b="1" dirty="0">
              <a:solidFill>
                <a:srgbClr val="00206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104859" y="141187"/>
            <a:ext cx="920576" cy="835224"/>
          </a:xfrm>
          <a:prstGeom prst="rect">
            <a:avLst/>
          </a:prstGeom>
        </p:spPr>
      </p:pic>
      <p:sp>
        <p:nvSpPr>
          <p:cNvPr id="3" name="Rectangle 2"/>
          <p:cNvSpPr/>
          <p:nvPr/>
        </p:nvSpPr>
        <p:spPr>
          <a:xfrm>
            <a:off x="472908" y="4387902"/>
            <a:ext cx="10725890" cy="1077218"/>
          </a:xfrm>
          <a:prstGeom prst="rect">
            <a:avLst/>
          </a:prstGeom>
        </p:spPr>
        <p:txBody>
          <a:bodyPr wrap="square">
            <a:spAutoFit/>
          </a:bodyPr>
          <a:lstStyle/>
          <a:p>
            <a:pPr marL="914400" lvl="0" indent="457200" algn="just"/>
            <a:r>
              <a:rPr lang="vi-VN" sz="3200" b="1" dirty="0">
                <a:solidFill>
                  <a:srgbClr val="002060"/>
                </a:solidFill>
                <a:latin typeface="Cambria" panose="02040503050406030204" pitchFamily="18" charset="0"/>
                <a:ea typeface="Cambria" panose="02040503050406030204" pitchFamily="18" charset="0"/>
              </a:rPr>
              <a:t>Chỉ chốc lát, ngôi nhà xinh xắn bằng đất đã</a:t>
            </a: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được xây xong dưới ô nấm giữa vùng cỏ xanh tươi.</a:t>
            </a:r>
          </a:p>
        </p:txBody>
      </p:sp>
      <p:cxnSp>
        <p:nvCxnSpPr>
          <p:cNvPr id="5" name="Straight Connector 4"/>
          <p:cNvCxnSpPr/>
          <p:nvPr/>
        </p:nvCxnSpPr>
        <p:spPr>
          <a:xfrm flipH="1">
            <a:off x="6297621" y="2509520"/>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2" name="Straight Connector 11"/>
          <p:cNvCxnSpPr/>
          <p:nvPr/>
        </p:nvCxnSpPr>
        <p:spPr>
          <a:xfrm flipH="1">
            <a:off x="10983709" y="2509520"/>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4" name="Straight Connector 13"/>
          <p:cNvCxnSpPr/>
          <p:nvPr/>
        </p:nvCxnSpPr>
        <p:spPr>
          <a:xfrm flipH="1">
            <a:off x="3916702" y="2998939"/>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5" name="Straight Connector 14"/>
          <p:cNvCxnSpPr/>
          <p:nvPr/>
        </p:nvCxnSpPr>
        <p:spPr>
          <a:xfrm flipH="1">
            <a:off x="4185931" y="4387902"/>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7" name="Straight Connector 16"/>
          <p:cNvCxnSpPr/>
          <p:nvPr/>
        </p:nvCxnSpPr>
        <p:spPr>
          <a:xfrm flipH="1">
            <a:off x="5262902" y="4904774"/>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8" name="Straight Connector 17"/>
          <p:cNvCxnSpPr/>
          <p:nvPr/>
        </p:nvCxnSpPr>
        <p:spPr>
          <a:xfrm flipH="1">
            <a:off x="9377680" y="4408995"/>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9" name="Straight Connector 18"/>
          <p:cNvCxnSpPr/>
          <p:nvPr/>
        </p:nvCxnSpPr>
        <p:spPr>
          <a:xfrm flipH="1">
            <a:off x="3048000" y="4904774"/>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60931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plus(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plus(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2946623" y="422413"/>
            <a:ext cx="6078339" cy="1107996"/>
          </a:xfrm>
          <a:prstGeom prst="rect">
            <a:avLst/>
          </a:prstGeom>
        </p:spPr>
        <p:txBody>
          <a:bodyPr wrap="square">
            <a:spAutoFit/>
          </a:bodyPr>
          <a:lstStyle/>
          <a:p>
            <a:pPr algn="ctr">
              <a:buClr>
                <a:srgbClr val="000000"/>
              </a:buClr>
            </a:pPr>
            <a:r>
              <a:rPr lang="en-US" sz="6600" b="1" kern="0" dirty="0">
                <a:ln w="22225">
                  <a:solidFill>
                    <a:srgbClr val="C0504D"/>
                  </a:solidFill>
                  <a:prstDash val="solid"/>
                </a:ln>
                <a:solidFill>
                  <a:srgbClr val="FF0000"/>
                </a:solidFill>
                <a:latin typeface="Great Vibes" pitchFamily="2" charset="0"/>
                <a:cs typeface="Arial"/>
                <a:sym typeface="Arial"/>
              </a:rPr>
              <a:t>Chia </a:t>
            </a:r>
            <a:r>
              <a:rPr lang="en-US" sz="6600" b="1" kern="0" dirty="0" err="1">
                <a:ln w="22225">
                  <a:solidFill>
                    <a:srgbClr val="C0504D"/>
                  </a:solidFill>
                  <a:prstDash val="solid"/>
                </a:ln>
                <a:solidFill>
                  <a:srgbClr val="FF0000"/>
                </a:solidFill>
                <a:latin typeface="Great Vibes" pitchFamily="2" charset="0"/>
                <a:cs typeface="Arial"/>
                <a:sym typeface="Arial"/>
              </a:rPr>
              <a:t>đoạn</a:t>
            </a:r>
            <a:endParaRPr lang="en-US" sz="6600" b="1" kern="0" dirty="0">
              <a:ln w="22225">
                <a:solidFill>
                  <a:srgbClr val="C0504D"/>
                </a:solidFill>
                <a:prstDash val="solid"/>
              </a:ln>
              <a:solidFill>
                <a:srgbClr val="FF0000"/>
              </a:solidFill>
              <a:latin typeface="Great Vibes" pitchFamily="2" charset="0"/>
              <a:cs typeface="Arial"/>
              <a:sym typeface="Arial"/>
            </a:endParaRPr>
          </a:p>
        </p:txBody>
      </p:sp>
      <p:sp>
        <p:nvSpPr>
          <p:cNvPr id="11" name="TextBox 10">
            <a:extLst>
              <a:ext uri="{FF2B5EF4-FFF2-40B4-BE49-F238E27FC236}">
                <a16:creationId xmlns:a16="http://schemas.microsoft.com/office/drawing/2014/main" id="{2D9E22BA-1147-6B37-2480-A90B3680939E}"/>
              </a:ext>
            </a:extLst>
          </p:cNvPr>
          <p:cNvSpPr txBox="1"/>
          <p:nvPr/>
        </p:nvSpPr>
        <p:spPr>
          <a:xfrm>
            <a:off x="2409708" y="1988676"/>
            <a:ext cx="6955357" cy="646986"/>
          </a:xfrm>
          <a:prstGeom prst="roundRect">
            <a:avLst/>
          </a:prstGeom>
          <a:solidFill>
            <a:srgbClr val="92D050"/>
          </a:solidFill>
          <a:ln w="38100">
            <a:noFill/>
            <a:prstDash val="lgDashDot"/>
          </a:ln>
        </p:spPr>
        <p:txBody>
          <a:bodyPr wrap="square">
            <a:spAutoFit/>
          </a:bodyPr>
          <a:lstStyle/>
          <a:p>
            <a:pPr lvl="0" algn="just"/>
            <a:r>
              <a:rPr lang="en-US" sz="3200" b="1" dirty="0" err="1">
                <a:solidFill>
                  <a:srgbClr val="002060"/>
                </a:solidFill>
                <a:latin typeface="Cambria" panose="02040503050406030204" pitchFamily="18" charset="0"/>
                <a:ea typeface="Cambria" panose="02040503050406030204" pitchFamily="18" charset="0"/>
              </a:rPr>
              <a:t>Đoạn</a:t>
            </a:r>
            <a:r>
              <a:rPr lang="en-US" sz="3200" b="1" dirty="0">
                <a:solidFill>
                  <a:srgbClr val="002060"/>
                </a:solidFill>
                <a:latin typeface="Cambria" panose="02040503050406030204" pitchFamily="18" charset="0"/>
                <a:ea typeface="Cambria" panose="02040503050406030204" pitchFamily="18" charset="0"/>
              </a:rPr>
              <a:t> 1: </a:t>
            </a:r>
            <a:r>
              <a:rPr lang="en-US" sz="3200" b="1" dirty="0" err="1">
                <a:solidFill>
                  <a:srgbClr val="002060"/>
                </a:solidFill>
                <a:latin typeface="Cambria" panose="02040503050406030204" pitchFamily="18" charset="0"/>
                <a:ea typeface="Cambria" panose="02040503050406030204" pitchFamily="18" charset="0"/>
              </a:rPr>
              <a:t>Từ</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đầu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đến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tìm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tiếng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hát</a:t>
            </a:r>
            <a:endParaRPr lang="vi-VN" sz="3200" b="1"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2D9E22BA-1147-6B37-2480-A90B3680939E}"/>
              </a:ext>
            </a:extLst>
          </p:cNvPr>
          <p:cNvSpPr txBox="1"/>
          <p:nvPr/>
        </p:nvSpPr>
        <p:spPr>
          <a:xfrm>
            <a:off x="1868993" y="3221332"/>
            <a:ext cx="8571244" cy="563682"/>
          </a:xfrm>
          <a:prstGeom prst="roundRect">
            <a:avLst/>
          </a:prstGeom>
          <a:solidFill>
            <a:schemeClr val="accent4">
              <a:lumMod val="60000"/>
              <a:lumOff val="40000"/>
            </a:schemeClr>
          </a:solidFill>
          <a:ln w="38100">
            <a:noFill/>
            <a:prstDash val="lgDashDot"/>
          </a:ln>
        </p:spPr>
        <p:txBody>
          <a:bodyPr wrap="square">
            <a:spAutoFit/>
          </a:bodyPr>
          <a:lstStyle/>
          <a:p>
            <a:pPr marL="914400" lvl="0" indent="457200" algn="just"/>
            <a:endParaRPr lang="vi-VN" sz="3200" b="1" dirty="0">
              <a:solidFill>
                <a:srgbClr val="00206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104859" y="141187"/>
            <a:ext cx="920576" cy="835224"/>
          </a:xfrm>
          <a:prstGeom prst="rect">
            <a:avLst/>
          </a:prstGeom>
        </p:spPr>
      </p:pic>
      <p:sp>
        <p:nvSpPr>
          <p:cNvPr id="3" name="Rectangle 2"/>
          <p:cNvSpPr/>
          <p:nvPr/>
        </p:nvSpPr>
        <p:spPr>
          <a:xfrm>
            <a:off x="622847" y="3228166"/>
            <a:ext cx="10725890" cy="584775"/>
          </a:xfrm>
          <a:prstGeom prst="rect">
            <a:avLst/>
          </a:prstGeom>
        </p:spPr>
        <p:txBody>
          <a:bodyPr wrap="square">
            <a:spAutoFit/>
          </a:bodyPr>
          <a:lstStyle/>
          <a:p>
            <a:pPr marL="914400" lvl="0" indent="457200" algn="just"/>
            <a:r>
              <a:rPr lang="en-US" sz="3200" b="1" dirty="0" err="1">
                <a:solidFill>
                  <a:srgbClr val="002060"/>
                </a:solidFill>
                <a:latin typeface="Cambria" panose="02040503050406030204" pitchFamily="18" charset="0"/>
                <a:ea typeface="Cambria" panose="02040503050406030204" pitchFamily="18" charset="0"/>
              </a:rPr>
              <a:t>Đoạn</a:t>
            </a:r>
            <a:r>
              <a:rPr lang="en-US" sz="3200" b="1" dirty="0">
                <a:solidFill>
                  <a:srgbClr val="002060"/>
                </a:solidFill>
                <a:latin typeface="Cambria" panose="02040503050406030204" pitchFamily="18" charset="0"/>
                <a:ea typeface="Cambria" panose="02040503050406030204" pitchFamily="18" charset="0"/>
              </a:rPr>
              <a:t> 2: </a:t>
            </a:r>
            <a:r>
              <a:rPr lang="en-US" sz="3200" b="1" dirty="0" err="1">
                <a:solidFill>
                  <a:srgbClr val="002060"/>
                </a:solidFill>
                <a:latin typeface="Cambria" panose="02040503050406030204" pitchFamily="18" charset="0"/>
                <a:ea typeface="Cambria" panose="02040503050406030204" pitchFamily="18" charset="0"/>
              </a:rPr>
              <a:t>Tiếp</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theo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đến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một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năng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âm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nhạc</a:t>
            </a:r>
            <a:endParaRPr lang="vi-VN" sz="3200" b="1" dirty="0">
              <a:solidFill>
                <a:srgbClr val="00206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2D9E22BA-1147-6B37-2480-A90B3680939E}"/>
              </a:ext>
            </a:extLst>
          </p:cNvPr>
          <p:cNvSpPr txBox="1"/>
          <p:nvPr/>
        </p:nvSpPr>
        <p:spPr>
          <a:xfrm>
            <a:off x="3858456" y="4461120"/>
            <a:ext cx="4592318" cy="646986"/>
          </a:xfrm>
          <a:prstGeom prst="roundRect">
            <a:avLst/>
          </a:prstGeom>
          <a:solidFill>
            <a:schemeClr val="accent2">
              <a:lumMod val="60000"/>
              <a:lumOff val="40000"/>
            </a:schemeClr>
          </a:solidFill>
          <a:ln w="38100">
            <a:noFill/>
            <a:prstDash val="lgDashDot"/>
          </a:ln>
        </p:spPr>
        <p:txBody>
          <a:bodyPr wrap="square">
            <a:spAutoFit/>
          </a:bodyPr>
          <a:lstStyle/>
          <a:p>
            <a:pPr lvl="0" algn="just"/>
            <a:r>
              <a:rPr lang="en-US" sz="3200" b="1" dirty="0" err="1">
                <a:solidFill>
                  <a:srgbClr val="002060"/>
                </a:solidFill>
                <a:latin typeface="Cambria" panose="02040503050406030204" pitchFamily="18" charset="0"/>
                <a:ea typeface="Cambria" panose="02040503050406030204" pitchFamily="18" charset="0"/>
              </a:rPr>
              <a:t>Đoạn</a:t>
            </a:r>
            <a:r>
              <a:rPr lang="en-US" sz="3200" b="1" dirty="0">
                <a:solidFill>
                  <a:srgbClr val="002060"/>
                </a:solidFill>
                <a:latin typeface="Cambria" panose="02040503050406030204" pitchFamily="18" charset="0"/>
                <a:ea typeface="Cambria" panose="02040503050406030204" pitchFamily="18" charset="0"/>
              </a:rPr>
              <a:t> 3: </a:t>
            </a:r>
            <a:r>
              <a:rPr lang="en-US" sz="3200" b="1" dirty="0" err="1">
                <a:solidFill>
                  <a:srgbClr val="002060"/>
                </a:solidFill>
                <a:latin typeface="Cambria" panose="02040503050406030204" pitchFamily="18" charset="0"/>
                <a:ea typeface="Cambria" panose="02040503050406030204" pitchFamily="18" charset="0"/>
              </a:rPr>
              <a:t>Đoạn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còn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lại</a:t>
            </a:r>
            <a:endParaRPr lang="vi-VN"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7431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plus(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plus(in)">
                                      <p:cBhvr>
                                        <p:cTn id="12" dur="20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plus(in)">
                                      <p:cBhvr>
                                        <p:cTn id="2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3" grpId="0"/>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07DB761B-3CB9-4F3F-8B64-81B4D8C3A678}"/>
</file>

<file path=customXml/itemProps2.xml><?xml version="1.0" encoding="utf-8"?>
<ds:datastoreItem xmlns:ds="http://schemas.openxmlformats.org/officeDocument/2006/customXml" ds:itemID="{A4C38529-7A79-4972-9ACF-51DAB1645A68}"/>
</file>

<file path=customXml/itemProps3.xml><?xml version="1.0" encoding="utf-8"?>
<ds:datastoreItem xmlns:ds="http://schemas.openxmlformats.org/officeDocument/2006/customXml" ds:itemID="{9915C002-36B7-47D6-9A99-3DF1737B397A}"/>
</file>

<file path=docProps/app.xml><?xml version="1.0" encoding="utf-8"?>
<Properties xmlns="http://schemas.openxmlformats.org/officeDocument/2006/extended-properties" xmlns:vt="http://schemas.openxmlformats.org/officeDocument/2006/docPropsVTypes">
  <TotalTime>1715</TotalTime>
  <Words>2893</Words>
  <Application>Microsoft Office PowerPoint</Application>
  <PresentationFormat>Widescreen</PresentationFormat>
  <Paragraphs>200</Paragraphs>
  <Slides>32</Slides>
  <Notes>9</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32</vt:i4>
      </vt:variant>
    </vt:vector>
  </HeadingPairs>
  <TitlesOfParts>
    <vt:vector size="50" baseType="lpstr">
      <vt:lpstr>KaiTi</vt:lpstr>
      <vt:lpstr>SimHei</vt:lpstr>
      <vt:lpstr>宋体</vt:lpstr>
      <vt:lpstr>Arial</vt:lpstr>
      <vt:lpstr>Calibri</vt:lpstr>
      <vt:lpstr>Calibri Light</vt:lpstr>
      <vt:lpstr>Cambria</vt:lpstr>
      <vt:lpstr>Chango</vt:lpstr>
      <vt:lpstr>Great Vibes</vt:lpstr>
      <vt:lpstr>Nunito Black</vt:lpstr>
      <vt:lpstr>OpenSans</vt:lpstr>
      <vt:lpstr>OpenSansBold</vt:lpstr>
      <vt:lpstr>Sigmar One</vt:lpstr>
      <vt:lpstr>Office Theme</vt:lpstr>
      <vt:lpstr>Theme1</vt:lpstr>
      <vt:lpstr>2_Office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Ngoc Lan</cp:lastModifiedBy>
  <cp:revision>109</cp:revision>
  <dcterms:created xsi:type="dcterms:W3CDTF">2022-08-13T14:24:05Z</dcterms:created>
  <dcterms:modified xsi:type="dcterms:W3CDTF">2023-02-09T08:27:45Z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y fmtid="{D5CDD505-2E9C-101B-9397-08002B2CF9AE}" pid="3" name="MediaServiceImageTags">
    <vt:lpwstr/>
  </property>
</Properties>
</file>