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338" r:id="rId2"/>
    <p:sldId id="334" r:id="rId3"/>
    <p:sldId id="336" r:id="rId4"/>
    <p:sldId id="339" r:id="rId5"/>
    <p:sldId id="340" r:id="rId6"/>
    <p:sldId id="341" r:id="rId7"/>
    <p:sldId id="342" r:id="rId8"/>
    <p:sldId id="343" r:id="rId9"/>
    <p:sldId id="309" r:id="rId10"/>
    <p:sldId id="310" r:id="rId11"/>
  </p:sldIdLst>
  <p:sldSz cx="12192000" cy="6858000"/>
  <p:notesSz cx="6858000" cy="9144000"/>
  <p:embeddedFontLst>
    <p:embeddedFont>
      <p:font typeface="Arial Nova" panose="020B0504020202020204" pitchFamily="3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Great Vibes" panose="020B0604020202020204" charset="0"/>
      <p:regular r:id="rId22"/>
    </p:embeddedFont>
    <p:embeddedFont>
      <p:font typeface="Nunito Black" pitchFamily="2" charset="0"/>
      <p:bold r:id="rId23"/>
      <p:boldItalic r:id="rId24"/>
    </p:embeddedFont>
    <p:embeddedFont>
      <p:font typeface="Sigmar One" panose="020B0604020202020204" charset="0"/>
      <p:regular r:id="rId25"/>
    </p:embeddedFont>
    <p:embeddedFont>
      <p:font typeface="Tahoma" panose="020B0604030504040204" pitchFamily="34"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ABC"/>
    <a:srgbClr val="F846B0"/>
    <a:srgbClr val="91F7F9"/>
    <a:srgbClr val="FCD4E2"/>
    <a:srgbClr val="FF00FF"/>
    <a:srgbClr val="EE1A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E8E67-41D7-12B4-C3EB-17B2C6C239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1BC448-71F0-8111-7541-B0D22C2655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7F926D-00A1-50A3-6218-84F1C63D5DE4}"/>
              </a:ext>
            </a:extLst>
          </p:cNvPr>
          <p:cNvSpPr>
            <a:spLocks noGrp="1"/>
          </p:cNvSpPr>
          <p:nvPr>
            <p:ph type="dt" sz="half" idx="10"/>
          </p:nvPr>
        </p:nvSpPr>
        <p:spPr/>
        <p:txBody>
          <a:bodyPr/>
          <a:lstStyle/>
          <a:p>
            <a:fld id="{A6EEBDAF-842A-4E26-AE18-4EEC1902C159}" type="datetimeFigureOut">
              <a:rPr lang="en-US" smtClean="0"/>
              <a:t>2/14/2023</a:t>
            </a:fld>
            <a:endParaRPr lang="en-US"/>
          </a:p>
        </p:txBody>
      </p:sp>
      <p:sp>
        <p:nvSpPr>
          <p:cNvPr id="5" name="Footer Placeholder 4">
            <a:extLst>
              <a:ext uri="{FF2B5EF4-FFF2-40B4-BE49-F238E27FC236}">
                <a16:creationId xmlns:a16="http://schemas.microsoft.com/office/drawing/2014/main" id="{19951984-2626-59B1-26FB-6465335AD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403D7-5B02-B863-5D3C-E22F6045AA81}"/>
              </a:ext>
            </a:extLst>
          </p:cNvPr>
          <p:cNvSpPr>
            <a:spLocks noGrp="1"/>
          </p:cNvSpPr>
          <p:nvPr>
            <p:ph type="sldNum" sz="quarter" idx="12"/>
          </p:nvPr>
        </p:nvSpPr>
        <p:spPr/>
        <p:txBody>
          <a:bodyPr/>
          <a:lstStyle/>
          <a:p>
            <a:fld id="{58358F09-124C-4E0A-A904-39A96102FE6C}" type="slidenum">
              <a:rPr lang="en-US" smtClean="0"/>
              <a:t>‹#›</a:t>
            </a:fld>
            <a:endParaRPr lang="en-US"/>
          </a:p>
        </p:txBody>
      </p:sp>
    </p:spTree>
    <p:extLst>
      <p:ext uri="{BB962C8B-B14F-4D97-AF65-F5344CB8AC3E}">
        <p14:creationId xmlns:p14="http://schemas.microsoft.com/office/powerpoint/2010/main" val="53853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FF333-0587-8536-E6A3-ED6F7BA7B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09C967-F8F5-CDA9-15E4-0FA0B48019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416D7-30A2-5133-3D5C-489E28ADEEB4}"/>
              </a:ext>
            </a:extLst>
          </p:cNvPr>
          <p:cNvSpPr>
            <a:spLocks noGrp="1"/>
          </p:cNvSpPr>
          <p:nvPr>
            <p:ph type="dt" sz="half" idx="10"/>
          </p:nvPr>
        </p:nvSpPr>
        <p:spPr/>
        <p:txBody>
          <a:bodyPr/>
          <a:lstStyle/>
          <a:p>
            <a:fld id="{A6EEBDAF-842A-4E26-AE18-4EEC1902C159}" type="datetimeFigureOut">
              <a:rPr lang="en-US" smtClean="0"/>
              <a:t>2/14/2023</a:t>
            </a:fld>
            <a:endParaRPr lang="en-US"/>
          </a:p>
        </p:txBody>
      </p:sp>
      <p:sp>
        <p:nvSpPr>
          <p:cNvPr id="5" name="Footer Placeholder 4">
            <a:extLst>
              <a:ext uri="{FF2B5EF4-FFF2-40B4-BE49-F238E27FC236}">
                <a16:creationId xmlns:a16="http://schemas.microsoft.com/office/drawing/2014/main" id="{7E3070B5-F60E-5D74-7F58-0D46FFB75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444848-0C3E-16EB-E57E-D38DE806F8A1}"/>
              </a:ext>
            </a:extLst>
          </p:cNvPr>
          <p:cNvSpPr>
            <a:spLocks noGrp="1"/>
          </p:cNvSpPr>
          <p:nvPr>
            <p:ph type="sldNum" sz="quarter" idx="12"/>
          </p:nvPr>
        </p:nvSpPr>
        <p:spPr/>
        <p:txBody>
          <a:bodyPr/>
          <a:lstStyle/>
          <a:p>
            <a:fld id="{58358F09-124C-4E0A-A904-39A96102FE6C}" type="slidenum">
              <a:rPr lang="en-US" smtClean="0"/>
              <a:t>‹#›</a:t>
            </a:fld>
            <a:endParaRPr lang="en-US"/>
          </a:p>
        </p:txBody>
      </p:sp>
    </p:spTree>
    <p:extLst>
      <p:ext uri="{BB962C8B-B14F-4D97-AF65-F5344CB8AC3E}">
        <p14:creationId xmlns:p14="http://schemas.microsoft.com/office/powerpoint/2010/main" val="418286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C7B99D-04C5-EEEC-E6F3-5E2ACA11E6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448FBB-7788-9DE0-F214-32A1D43244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F70E9-E66A-0FC5-DCAC-9E42B3763C88}"/>
              </a:ext>
            </a:extLst>
          </p:cNvPr>
          <p:cNvSpPr>
            <a:spLocks noGrp="1"/>
          </p:cNvSpPr>
          <p:nvPr>
            <p:ph type="dt" sz="half" idx="10"/>
          </p:nvPr>
        </p:nvSpPr>
        <p:spPr/>
        <p:txBody>
          <a:bodyPr/>
          <a:lstStyle/>
          <a:p>
            <a:fld id="{A6EEBDAF-842A-4E26-AE18-4EEC1902C159}" type="datetimeFigureOut">
              <a:rPr lang="en-US" smtClean="0"/>
              <a:t>2/14/2023</a:t>
            </a:fld>
            <a:endParaRPr lang="en-US"/>
          </a:p>
        </p:txBody>
      </p:sp>
      <p:sp>
        <p:nvSpPr>
          <p:cNvPr id="5" name="Footer Placeholder 4">
            <a:extLst>
              <a:ext uri="{FF2B5EF4-FFF2-40B4-BE49-F238E27FC236}">
                <a16:creationId xmlns:a16="http://schemas.microsoft.com/office/drawing/2014/main" id="{2ECE93F6-49DC-BEA7-D6D5-B546A2102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8FF14-C2D6-A2D4-CA34-03F6B0AEC466}"/>
              </a:ext>
            </a:extLst>
          </p:cNvPr>
          <p:cNvSpPr>
            <a:spLocks noGrp="1"/>
          </p:cNvSpPr>
          <p:nvPr>
            <p:ph type="sldNum" sz="quarter" idx="12"/>
          </p:nvPr>
        </p:nvSpPr>
        <p:spPr/>
        <p:txBody>
          <a:bodyPr/>
          <a:lstStyle/>
          <a:p>
            <a:fld id="{58358F09-124C-4E0A-A904-39A96102FE6C}" type="slidenum">
              <a:rPr lang="en-US" smtClean="0"/>
              <a:t>‹#›</a:t>
            </a:fld>
            <a:endParaRPr lang="en-US"/>
          </a:p>
        </p:txBody>
      </p:sp>
    </p:spTree>
    <p:extLst>
      <p:ext uri="{BB962C8B-B14F-4D97-AF65-F5344CB8AC3E}">
        <p14:creationId xmlns:p14="http://schemas.microsoft.com/office/powerpoint/2010/main" val="261024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54114-2B89-DC3E-9BC5-0A63A9B2C5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BA6D11-EC46-0AA3-BA92-40BA5C82B3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58EEE-FF97-7919-E637-F9585974F8A2}"/>
              </a:ext>
            </a:extLst>
          </p:cNvPr>
          <p:cNvSpPr>
            <a:spLocks noGrp="1"/>
          </p:cNvSpPr>
          <p:nvPr>
            <p:ph type="dt" sz="half" idx="10"/>
          </p:nvPr>
        </p:nvSpPr>
        <p:spPr/>
        <p:txBody>
          <a:bodyPr/>
          <a:lstStyle/>
          <a:p>
            <a:fld id="{A6EEBDAF-842A-4E26-AE18-4EEC1902C159}" type="datetimeFigureOut">
              <a:rPr lang="en-US" smtClean="0"/>
              <a:t>2/14/2023</a:t>
            </a:fld>
            <a:endParaRPr lang="en-US"/>
          </a:p>
        </p:txBody>
      </p:sp>
      <p:sp>
        <p:nvSpPr>
          <p:cNvPr id="5" name="Footer Placeholder 4">
            <a:extLst>
              <a:ext uri="{FF2B5EF4-FFF2-40B4-BE49-F238E27FC236}">
                <a16:creationId xmlns:a16="http://schemas.microsoft.com/office/drawing/2014/main" id="{53A915CF-FA68-0F7D-A272-C7F0520F4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C0E22-93A7-9818-F8FF-93698841293E}"/>
              </a:ext>
            </a:extLst>
          </p:cNvPr>
          <p:cNvSpPr>
            <a:spLocks noGrp="1"/>
          </p:cNvSpPr>
          <p:nvPr>
            <p:ph type="sldNum" sz="quarter" idx="12"/>
          </p:nvPr>
        </p:nvSpPr>
        <p:spPr/>
        <p:txBody>
          <a:bodyPr/>
          <a:lstStyle/>
          <a:p>
            <a:fld id="{58358F09-124C-4E0A-A904-39A96102FE6C}" type="slidenum">
              <a:rPr lang="en-US" smtClean="0"/>
              <a:t>‹#›</a:t>
            </a:fld>
            <a:endParaRPr lang="en-US"/>
          </a:p>
        </p:txBody>
      </p:sp>
    </p:spTree>
    <p:extLst>
      <p:ext uri="{BB962C8B-B14F-4D97-AF65-F5344CB8AC3E}">
        <p14:creationId xmlns:p14="http://schemas.microsoft.com/office/powerpoint/2010/main" val="220180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F21A-C3FD-698F-A97A-74E79DDA42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E9AEB4-8341-2BFE-97F5-D71C463814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18DED8-9DBB-6F7C-4F3F-AE5001B89CB7}"/>
              </a:ext>
            </a:extLst>
          </p:cNvPr>
          <p:cNvSpPr>
            <a:spLocks noGrp="1"/>
          </p:cNvSpPr>
          <p:nvPr>
            <p:ph type="dt" sz="half" idx="10"/>
          </p:nvPr>
        </p:nvSpPr>
        <p:spPr/>
        <p:txBody>
          <a:bodyPr/>
          <a:lstStyle/>
          <a:p>
            <a:fld id="{A6EEBDAF-842A-4E26-AE18-4EEC1902C159}" type="datetimeFigureOut">
              <a:rPr lang="en-US" smtClean="0"/>
              <a:t>2/14/2023</a:t>
            </a:fld>
            <a:endParaRPr lang="en-US"/>
          </a:p>
        </p:txBody>
      </p:sp>
      <p:sp>
        <p:nvSpPr>
          <p:cNvPr id="5" name="Footer Placeholder 4">
            <a:extLst>
              <a:ext uri="{FF2B5EF4-FFF2-40B4-BE49-F238E27FC236}">
                <a16:creationId xmlns:a16="http://schemas.microsoft.com/office/drawing/2014/main" id="{824950F2-6200-C392-C995-FC4829ED6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595211-05D5-2ED9-476B-1ADD84FBBB78}"/>
              </a:ext>
            </a:extLst>
          </p:cNvPr>
          <p:cNvSpPr>
            <a:spLocks noGrp="1"/>
          </p:cNvSpPr>
          <p:nvPr>
            <p:ph type="sldNum" sz="quarter" idx="12"/>
          </p:nvPr>
        </p:nvSpPr>
        <p:spPr/>
        <p:txBody>
          <a:bodyPr/>
          <a:lstStyle/>
          <a:p>
            <a:fld id="{58358F09-124C-4E0A-A904-39A96102FE6C}" type="slidenum">
              <a:rPr lang="en-US" smtClean="0"/>
              <a:t>‹#›</a:t>
            </a:fld>
            <a:endParaRPr lang="en-US"/>
          </a:p>
        </p:txBody>
      </p:sp>
    </p:spTree>
    <p:extLst>
      <p:ext uri="{BB962C8B-B14F-4D97-AF65-F5344CB8AC3E}">
        <p14:creationId xmlns:p14="http://schemas.microsoft.com/office/powerpoint/2010/main" val="194512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0838-57E9-1766-461D-8130A5198B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B00475-FF68-F407-42FA-7AEEE1581B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71161C-AEE6-45CE-9F69-AF0C07BE06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3CE0-6686-8414-725F-1F2A5C9AD35F}"/>
              </a:ext>
            </a:extLst>
          </p:cNvPr>
          <p:cNvSpPr>
            <a:spLocks noGrp="1"/>
          </p:cNvSpPr>
          <p:nvPr>
            <p:ph type="dt" sz="half" idx="10"/>
          </p:nvPr>
        </p:nvSpPr>
        <p:spPr/>
        <p:txBody>
          <a:bodyPr/>
          <a:lstStyle/>
          <a:p>
            <a:fld id="{A6EEBDAF-842A-4E26-AE18-4EEC1902C159}" type="datetimeFigureOut">
              <a:rPr lang="en-US" smtClean="0"/>
              <a:t>2/14/2023</a:t>
            </a:fld>
            <a:endParaRPr lang="en-US"/>
          </a:p>
        </p:txBody>
      </p:sp>
      <p:sp>
        <p:nvSpPr>
          <p:cNvPr id="6" name="Footer Placeholder 5">
            <a:extLst>
              <a:ext uri="{FF2B5EF4-FFF2-40B4-BE49-F238E27FC236}">
                <a16:creationId xmlns:a16="http://schemas.microsoft.com/office/drawing/2014/main" id="{754A85C7-F3A4-CE6D-65FD-0ABA68B87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6AE524-2637-76AD-DA19-E613AF9EC341}"/>
              </a:ext>
            </a:extLst>
          </p:cNvPr>
          <p:cNvSpPr>
            <a:spLocks noGrp="1"/>
          </p:cNvSpPr>
          <p:nvPr>
            <p:ph type="sldNum" sz="quarter" idx="12"/>
          </p:nvPr>
        </p:nvSpPr>
        <p:spPr/>
        <p:txBody>
          <a:bodyPr/>
          <a:lstStyle/>
          <a:p>
            <a:fld id="{58358F09-124C-4E0A-A904-39A96102FE6C}" type="slidenum">
              <a:rPr lang="en-US" smtClean="0"/>
              <a:t>‹#›</a:t>
            </a:fld>
            <a:endParaRPr lang="en-US"/>
          </a:p>
        </p:txBody>
      </p:sp>
    </p:spTree>
    <p:extLst>
      <p:ext uri="{BB962C8B-B14F-4D97-AF65-F5344CB8AC3E}">
        <p14:creationId xmlns:p14="http://schemas.microsoft.com/office/powerpoint/2010/main" val="428654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98490-B4D8-5F5D-B34E-5C1869AA44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A42326-BD03-90AB-137B-D4020CC5A6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56DC8D-D674-D188-ABB5-0C46F9D765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965CC1-CEBE-DDAC-A25C-50BC679F0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977814-1CC4-B894-3944-F800540FC2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B35382-BA09-7A58-D0C8-D715B6BE382D}"/>
              </a:ext>
            </a:extLst>
          </p:cNvPr>
          <p:cNvSpPr>
            <a:spLocks noGrp="1"/>
          </p:cNvSpPr>
          <p:nvPr>
            <p:ph type="dt" sz="half" idx="10"/>
          </p:nvPr>
        </p:nvSpPr>
        <p:spPr/>
        <p:txBody>
          <a:bodyPr/>
          <a:lstStyle/>
          <a:p>
            <a:fld id="{A6EEBDAF-842A-4E26-AE18-4EEC1902C159}" type="datetimeFigureOut">
              <a:rPr lang="en-US" smtClean="0"/>
              <a:t>2/14/2023</a:t>
            </a:fld>
            <a:endParaRPr lang="en-US"/>
          </a:p>
        </p:txBody>
      </p:sp>
      <p:sp>
        <p:nvSpPr>
          <p:cNvPr id="8" name="Footer Placeholder 7">
            <a:extLst>
              <a:ext uri="{FF2B5EF4-FFF2-40B4-BE49-F238E27FC236}">
                <a16:creationId xmlns:a16="http://schemas.microsoft.com/office/drawing/2014/main" id="{46CF9D13-9A3C-D62D-CE68-F9A938B287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82C539-66F0-B98A-8309-48ADEC00D510}"/>
              </a:ext>
            </a:extLst>
          </p:cNvPr>
          <p:cNvSpPr>
            <a:spLocks noGrp="1"/>
          </p:cNvSpPr>
          <p:nvPr>
            <p:ph type="sldNum" sz="quarter" idx="12"/>
          </p:nvPr>
        </p:nvSpPr>
        <p:spPr/>
        <p:txBody>
          <a:bodyPr/>
          <a:lstStyle/>
          <a:p>
            <a:fld id="{58358F09-124C-4E0A-A904-39A96102FE6C}" type="slidenum">
              <a:rPr lang="en-US" smtClean="0"/>
              <a:t>‹#›</a:t>
            </a:fld>
            <a:endParaRPr lang="en-US"/>
          </a:p>
        </p:txBody>
      </p:sp>
    </p:spTree>
    <p:extLst>
      <p:ext uri="{BB962C8B-B14F-4D97-AF65-F5344CB8AC3E}">
        <p14:creationId xmlns:p14="http://schemas.microsoft.com/office/powerpoint/2010/main" val="691841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EDB9-EE40-1C04-82D8-C09CFFC2AC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9EBD44-B1C3-46F3-9F52-A4CAD6D5E3A3}"/>
              </a:ext>
            </a:extLst>
          </p:cNvPr>
          <p:cNvSpPr>
            <a:spLocks noGrp="1"/>
          </p:cNvSpPr>
          <p:nvPr>
            <p:ph type="dt" sz="half" idx="10"/>
          </p:nvPr>
        </p:nvSpPr>
        <p:spPr/>
        <p:txBody>
          <a:bodyPr/>
          <a:lstStyle/>
          <a:p>
            <a:fld id="{A6EEBDAF-842A-4E26-AE18-4EEC1902C159}" type="datetimeFigureOut">
              <a:rPr lang="en-US" smtClean="0"/>
              <a:t>2/14/2023</a:t>
            </a:fld>
            <a:endParaRPr lang="en-US"/>
          </a:p>
        </p:txBody>
      </p:sp>
      <p:sp>
        <p:nvSpPr>
          <p:cNvPr id="4" name="Footer Placeholder 3">
            <a:extLst>
              <a:ext uri="{FF2B5EF4-FFF2-40B4-BE49-F238E27FC236}">
                <a16:creationId xmlns:a16="http://schemas.microsoft.com/office/drawing/2014/main" id="{A173AE2E-9133-FF6B-8D00-E20C83F3C5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78A3B3-0E15-C316-D9E6-EC484D20A650}"/>
              </a:ext>
            </a:extLst>
          </p:cNvPr>
          <p:cNvSpPr>
            <a:spLocks noGrp="1"/>
          </p:cNvSpPr>
          <p:nvPr>
            <p:ph type="sldNum" sz="quarter" idx="12"/>
          </p:nvPr>
        </p:nvSpPr>
        <p:spPr/>
        <p:txBody>
          <a:bodyPr/>
          <a:lstStyle/>
          <a:p>
            <a:fld id="{58358F09-124C-4E0A-A904-39A96102FE6C}" type="slidenum">
              <a:rPr lang="en-US" smtClean="0"/>
              <a:t>‹#›</a:t>
            </a:fld>
            <a:endParaRPr lang="en-US"/>
          </a:p>
        </p:txBody>
      </p:sp>
    </p:spTree>
    <p:extLst>
      <p:ext uri="{BB962C8B-B14F-4D97-AF65-F5344CB8AC3E}">
        <p14:creationId xmlns:p14="http://schemas.microsoft.com/office/powerpoint/2010/main" val="46662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4C26D-FC23-09D1-C40E-CB7CE010FA73}"/>
              </a:ext>
            </a:extLst>
          </p:cNvPr>
          <p:cNvSpPr>
            <a:spLocks noGrp="1"/>
          </p:cNvSpPr>
          <p:nvPr>
            <p:ph type="dt" sz="half" idx="10"/>
          </p:nvPr>
        </p:nvSpPr>
        <p:spPr/>
        <p:txBody>
          <a:bodyPr/>
          <a:lstStyle/>
          <a:p>
            <a:fld id="{A6EEBDAF-842A-4E26-AE18-4EEC1902C159}" type="datetimeFigureOut">
              <a:rPr lang="en-US" smtClean="0"/>
              <a:t>2/14/2023</a:t>
            </a:fld>
            <a:endParaRPr lang="en-US"/>
          </a:p>
        </p:txBody>
      </p:sp>
      <p:sp>
        <p:nvSpPr>
          <p:cNvPr id="3" name="Footer Placeholder 2">
            <a:extLst>
              <a:ext uri="{FF2B5EF4-FFF2-40B4-BE49-F238E27FC236}">
                <a16:creationId xmlns:a16="http://schemas.microsoft.com/office/drawing/2014/main" id="{A88CE0DC-EA62-E3F5-2A1F-E6CA460185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3C0C6E-E6EA-7843-13EA-94FC1CB37656}"/>
              </a:ext>
            </a:extLst>
          </p:cNvPr>
          <p:cNvSpPr>
            <a:spLocks noGrp="1"/>
          </p:cNvSpPr>
          <p:nvPr>
            <p:ph type="sldNum" sz="quarter" idx="12"/>
          </p:nvPr>
        </p:nvSpPr>
        <p:spPr/>
        <p:txBody>
          <a:bodyPr/>
          <a:lstStyle/>
          <a:p>
            <a:fld id="{58358F09-124C-4E0A-A904-39A96102FE6C}" type="slidenum">
              <a:rPr lang="en-US" smtClean="0"/>
              <a:t>‹#›</a:t>
            </a:fld>
            <a:endParaRPr lang="en-US"/>
          </a:p>
        </p:txBody>
      </p:sp>
    </p:spTree>
    <p:extLst>
      <p:ext uri="{BB962C8B-B14F-4D97-AF65-F5344CB8AC3E}">
        <p14:creationId xmlns:p14="http://schemas.microsoft.com/office/powerpoint/2010/main" val="291750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50BD-828E-98B0-CEFB-AAC04071E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6206BC-ABF8-9EB1-A002-1FBC0A52C8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86295A-E9AC-2FF1-D26A-4B26752AC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C441AD-546B-3393-540D-13EEEC6408F2}"/>
              </a:ext>
            </a:extLst>
          </p:cNvPr>
          <p:cNvSpPr>
            <a:spLocks noGrp="1"/>
          </p:cNvSpPr>
          <p:nvPr>
            <p:ph type="dt" sz="half" idx="10"/>
          </p:nvPr>
        </p:nvSpPr>
        <p:spPr/>
        <p:txBody>
          <a:bodyPr/>
          <a:lstStyle/>
          <a:p>
            <a:fld id="{A6EEBDAF-842A-4E26-AE18-4EEC1902C159}" type="datetimeFigureOut">
              <a:rPr lang="en-US" smtClean="0"/>
              <a:t>2/14/2023</a:t>
            </a:fld>
            <a:endParaRPr lang="en-US"/>
          </a:p>
        </p:txBody>
      </p:sp>
      <p:sp>
        <p:nvSpPr>
          <p:cNvPr id="6" name="Footer Placeholder 5">
            <a:extLst>
              <a:ext uri="{FF2B5EF4-FFF2-40B4-BE49-F238E27FC236}">
                <a16:creationId xmlns:a16="http://schemas.microsoft.com/office/drawing/2014/main" id="{33C967C0-2A64-C1E6-4471-2EDC757EB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981C68-AA32-B4FA-B31B-A37E64CB3312}"/>
              </a:ext>
            </a:extLst>
          </p:cNvPr>
          <p:cNvSpPr>
            <a:spLocks noGrp="1"/>
          </p:cNvSpPr>
          <p:nvPr>
            <p:ph type="sldNum" sz="quarter" idx="12"/>
          </p:nvPr>
        </p:nvSpPr>
        <p:spPr/>
        <p:txBody>
          <a:bodyPr/>
          <a:lstStyle/>
          <a:p>
            <a:fld id="{58358F09-124C-4E0A-A904-39A96102FE6C}" type="slidenum">
              <a:rPr lang="en-US" smtClean="0"/>
              <a:t>‹#›</a:t>
            </a:fld>
            <a:endParaRPr lang="en-US"/>
          </a:p>
        </p:txBody>
      </p:sp>
    </p:spTree>
    <p:extLst>
      <p:ext uri="{BB962C8B-B14F-4D97-AF65-F5344CB8AC3E}">
        <p14:creationId xmlns:p14="http://schemas.microsoft.com/office/powerpoint/2010/main" val="232565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D39C-8DF3-EAFD-A6BA-48A066E44E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32FBA6-1915-7E18-4560-8A9C52F5FE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CDD675-5377-34C9-930F-3E77A9DA7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1934A-87FE-F5DB-9E3F-40E6791BE96F}"/>
              </a:ext>
            </a:extLst>
          </p:cNvPr>
          <p:cNvSpPr>
            <a:spLocks noGrp="1"/>
          </p:cNvSpPr>
          <p:nvPr>
            <p:ph type="dt" sz="half" idx="10"/>
          </p:nvPr>
        </p:nvSpPr>
        <p:spPr/>
        <p:txBody>
          <a:bodyPr/>
          <a:lstStyle/>
          <a:p>
            <a:fld id="{A6EEBDAF-842A-4E26-AE18-4EEC1902C159}" type="datetimeFigureOut">
              <a:rPr lang="en-US" smtClean="0"/>
              <a:t>2/14/2023</a:t>
            </a:fld>
            <a:endParaRPr lang="en-US"/>
          </a:p>
        </p:txBody>
      </p:sp>
      <p:sp>
        <p:nvSpPr>
          <p:cNvPr id="6" name="Footer Placeholder 5">
            <a:extLst>
              <a:ext uri="{FF2B5EF4-FFF2-40B4-BE49-F238E27FC236}">
                <a16:creationId xmlns:a16="http://schemas.microsoft.com/office/drawing/2014/main" id="{63CE88DD-1EDB-6DE4-28B2-2D9F75565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3E76AC-F07D-A79F-8BF3-3592E9CBFA6F}"/>
              </a:ext>
            </a:extLst>
          </p:cNvPr>
          <p:cNvSpPr>
            <a:spLocks noGrp="1"/>
          </p:cNvSpPr>
          <p:nvPr>
            <p:ph type="sldNum" sz="quarter" idx="12"/>
          </p:nvPr>
        </p:nvSpPr>
        <p:spPr/>
        <p:txBody>
          <a:bodyPr/>
          <a:lstStyle/>
          <a:p>
            <a:fld id="{58358F09-124C-4E0A-A904-39A96102FE6C}" type="slidenum">
              <a:rPr lang="en-US" smtClean="0"/>
              <a:t>‹#›</a:t>
            </a:fld>
            <a:endParaRPr lang="en-US"/>
          </a:p>
        </p:txBody>
      </p:sp>
    </p:spTree>
    <p:extLst>
      <p:ext uri="{BB962C8B-B14F-4D97-AF65-F5344CB8AC3E}">
        <p14:creationId xmlns:p14="http://schemas.microsoft.com/office/powerpoint/2010/main" val="2204170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67F678-0849-7A05-DE58-CF57E3831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EB3040-BBA6-54F4-461D-658EBE727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EC358-58BD-43EE-646B-126A06ACFC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EBDAF-842A-4E26-AE18-4EEC1902C159}" type="datetimeFigureOut">
              <a:rPr lang="en-US" smtClean="0"/>
              <a:t>2/14/2023</a:t>
            </a:fld>
            <a:endParaRPr lang="en-US"/>
          </a:p>
        </p:txBody>
      </p:sp>
      <p:sp>
        <p:nvSpPr>
          <p:cNvPr id="5" name="Footer Placeholder 4">
            <a:extLst>
              <a:ext uri="{FF2B5EF4-FFF2-40B4-BE49-F238E27FC236}">
                <a16:creationId xmlns:a16="http://schemas.microsoft.com/office/drawing/2014/main" id="{EDD5F2C9-704F-B88C-92F1-CD8198A1E6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477612-B67D-E2BC-8449-27F6265AE8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58F09-124C-4E0A-A904-39A96102FE6C}" type="slidenum">
              <a:rPr lang="en-US" smtClean="0"/>
              <a:t>‹#›</a:t>
            </a:fld>
            <a:endParaRPr lang="en-US"/>
          </a:p>
        </p:txBody>
      </p:sp>
    </p:spTree>
    <p:extLst>
      <p:ext uri="{BB962C8B-B14F-4D97-AF65-F5344CB8AC3E}">
        <p14:creationId xmlns:p14="http://schemas.microsoft.com/office/powerpoint/2010/main" val="467869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05E4FB-B900-0245-3C31-19F3F36EC4CB}"/>
              </a:ext>
            </a:extLst>
          </p:cNvPr>
          <p:cNvSpPr txBox="1"/>
          <p:nvPr/>
        </p:nvSpPr>
        <p:spPr>
          <a:xfrm>
            <a:off x="2379308" y="972235"/>
            <a:ext cx="8153400" cy="1200329"/>
          </a:xfrm>
          <a:prstGeom prst="rect">
            <a:avLst/>
          </a:prstGeom>
          <a:noFill/>
        </p:spPr>
        <p:txBody>
          <a:bodyPr wrap="square">
            <a:spAutoFit/>
          </a:bodyPr>
          <a:lstStyle/>
          <a:p>
            <a:pPr algn="ctr"/>
            <a:r>
              <a:rPr lang="en-US" sz="3600" b="1">
                <a:solidFill>
                  <a:schemeClr val="accent6">
                    <a:lumMod val="75000"/>
                  </a:schemeClr>
                </a:solidFill>
                <a:latin typeface="Nunito Black" pitchFamily="2" charset="0"/>
                <a:ea typeface="Tahoma" panose="020B0604030504040204" pitchFamily="34" charset="0"/>
                <a:cs typeface="Tahoma" panose="020B0604030504040204" pitchFamily="34" charset="0"/>
              </a:rPr>
              <a:t>Thứ …ngày …tháng …năm 2022</a:t>
            </a:r>
          </a:p>
          <a:p>
            <a:pPr algn="ctr"/>
            <a:r>
              <a:rPr lang="en-US" sz="3600" b="1">
                <a:solidFill>
                  <a:schemeClr val="accent6">
                    <a:lumMod val="75000"/>
                  </a:schemeClr>
                </a:solidFill>
                <a:latin typeface="Nunito Black" pitchFamily="2" charset="0"/>
                <a:ea typeface="Tahoma" panose="020B0604030504040204" pitchFamily="34" charset="0"/>
                <a:cs typeface="Tahoma" panose="020B0604030504040204" pitchFamily="34" charset="0"/>
              </a:rPr>
              <a:t>Toán</a:t>
            </a:r>
          </a:p>
        </p:txBody>
      </p:sp>
      <p:sp>
        <p:nvSpPr>
          <p:cNvPr id="5" name="Rectangle: Rounded Corners 4">
            <a:extLst>
              <a:ext uri="{FF2B5EF4-FFF2-40B4-BE49-F238E27FC236}">
                <a16:creationId xmlns:a16="http://schemas.microsoft.com/office/drawing/2014/main" id="{BBCFAA4A-FCE8-9C86-7773-5134CAF27C5B}"/>
              </a:ext>
            </a:extLst>
          </p:cNvPr>
          <p:cNvSpPr/>
          <p:nvPr/>
        </p:nvSpPr>
        <p:spPr>
          <a:xfrm>
            <a:off x="3375204" y="2172564"/>
            <a:ext cx="7753277" cy="1498959"/>
          </a:xfrm>
          <a:prstGeom prst="roundRect">
            <a:avLst/>
          </a:prstGeom>
          <a:solidFill>
            <a:schemeClr val="accent4">
              <a:lumMod val="60000"/>
              <a:lumOff val="40000"/>
            </a:schemeClr>
          </a:solidFill>
          <a:ln w="38100">
            <a:solidFill>
              <a:srgbClr val="C00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C00000"/>
                </a:solidFill>
                <a:latin typeface="Nunito Black" pitchFamily="2" charset="0"/>
              </a:rPr>
              <a:t>BIỂU THỨC SỐ</a:t>
            </a:r>
          </a:p>
          <a:p>
            <a:pPr algn="ctr"/>
            <a:r>
              <a:rPr lang="en-US" sz="3600">
                <a:solidFill>
                  <a:srgbClr val="C00000"/>
                </a:solidFill>
                <a:latin typeface="Nunito Black" pitchFamily="2" charset="0"/>
              </a:rPr>
              <a:t>TÍNH GIÁ TRỊ BIỂU THỨC SỐ</a:t>
            </a:r>
          </a:p>
        </p:txBody>
      </p:sp>
      <p:pic>
        <p:nvPicPr>
          <p:cNvPr id="6" name="Picture 5">
            <a:extLst>
              <a:ext uri="{FF2B5EF4-FFF2-40B4-BE49-F238E27FC236}">
                <a16:creationId xmlns:a16="http://schemas.microsoft.com/office/drawing/2014/main" id="{29CFC0CA-A2A4-003C-5012-FCE4DEC6E4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879" b="96364" l="4858" r="92713">
                        <a14:foregroundMark x1="76923" y1="12727" x2="89879" y2="43636"/>
                        <a14:foregroundMark x1="93522" y1="17576" x2="91093" y2="30909"/>
                        <a14:foregroundMark x1="65182" y1="10909" x2="79757" y2="7879"/>
                        <a14:foregroundMark x1="6478" y1="24848" x2="6478" y2="87273"/>
                        <a14:foregroundMark x1="8907" y1="79394" x2="6073" y2="91515"/>
                        <a14:foregroundMark x1="4858" y1="96364" x2="4858" y2="96364"/>
                        <a14:foregroundMark x1="33603" y1="49091" x2="77328" y2="40606"/>
                        <a14:foregroundMark x1="42510" y1="58788" x2="82186" y2="50303"/>
                        <a14:foregroundMark x1="82186" y1="50303" x2="82591" y2="50303"/>
                        <a14:backgroundMark x1="74494" y1="90909" x2="76923" y2="94545"/>
                      </a14:backgroundRemoval>
                    </a14:imgEffect>
                  </a14:imgLayer>
                </a14:imgProps>
              </a:ext>
            </a:extLst>
          </a:blip>
          <a:stretch>
            <a:fillRect/>
          </a:stretch>
        </p:blipFill>
        <p:spPr>
          <a:xfrm>
            <a:off x="1445259" y="2030519"/>
            <a:ext cx="2353003" cy="15718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extBox 6">
            <a:extLst>
              <a:ext uri="{FF2B5EF4-FFF2-40B4-BE49-F238E27FC236}">
                <a16:creationId xmlns:a16="http://schemas.microsoft.com/office/drawing/2014/main" id="{688324C0-7EB7-BF5D-07E2-3B63FE1A7404}"/>
              </a:ext>
            </a:extLst>
          </p:cNvPr>
          <p:cNvSpPr txBox="1"/>
          <p:nvPr/>
        </p:nvSpPr>
        <p:spPr>
          <a:xfrm>
            <a:off x="8667748" y="3886632"/>
            <a:ext cx="2552701" cy="707886"/>
          </a:xfrm>
          <a:prstGeom prst="rect">
            <a:avLst/>
          </a:prstGeom>
          <a:noFill/>
        </p:spPr>
        <p:txBody>
          <a:bodyPr wrap="square" rtlCol="0">
            <a:spAutoFit/>
          </a:bodyPr>
          <a:lstStyle/>
          <a:p>
            <a:r>
              <a:rPr lang="en-US" sz="4000" b="1">
                <a:solidFill>
                  <a:srgbClr val="C00000"/>
                </a:solidFill>
                <a:latin typeface="Great Vibes" pitchFamily="2" charset="0"/>
              </a:rPr>
              <a:t>( Tiết 4)</a:t>
            </a:r>
          </a:p>
        </p:txBody>
      </p:sp>
    </p:spTree>
    <p:extLst>
      <p:ext uri="{BB962C8B-B14F-4D97-AF65-F5344CB8AC3E}">
        <p14:creationId xmlns:p14="http://schemas.microsoft.com/office/powerpoint/2010/main" val="88953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93FEE-1C92-DDB7-F65B-C5669A44CA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6395A9-8D9F-AAE1-65F2-A93018331557}"/>
              </a:ext>
            </a:extLst>
          </p:cNvPr>
          <p:cNvSpPr>
            <a:spLocks noGrp="1"/>
          </p:cNvSpPr>
          <p:nvPr>
            <p:ph idx="1"/>
          </p:nvPr>
        </p:nvSpPr>
        <p:spPr/>
        <p:txBody>
          <a:bodyPr/>
          <a:lstStyle/>
          <a:p>
            <a:endParaRPr lang="en-US"/>
          </a:p>
        </p:txBody>
      </p:sp>
      <p:sp useBgFill="1">
        <p:nvSpPr>
          <p:cNvPr id="4" name="Rectangle 3">
            <a:extLst>
              <a:ext uri="{FF2B5EF4-FFF2-40B4-BE49-F238E27FC236}">
                <a16:creationId xmlns:a16="http://schemas.microsoft.com/office/drawing/2014/main" id="{F63A6550-E6F5-6C15-5874-A750C26B2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B6F2D3F6-118F-4FD6-7AB9-CAC1D91043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2598" y="482599"/>
            <a:ext cx="17320242" cy="9321801"/>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ight Triangle 5">
            <a:extLst>
              <a:ext uri="{FF2B5EF4-FFF2-40B4-BE49-F238E27FC236}">
                <a16:creationId xmlns:a16="http://schemas.microsoft.com/office/drawing/2014/main" id="{9A40C41A-3D1B-82A0-EDF6-D3C5184A79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2865080" y="5003800"/>
            <a:ext cx="4937760" cy="4800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11">
            <a:extLst>
              <a:ext uri="{FF2B5EF4-FFF2-40B4-BE49-F238E27FC236}">
                <a16:creationId xmlns:a16="http://schemas.microsoft.com/office/drawing/2014/main" id="{00873BCB-3B65-F090-5F61-4859FFB165D9}"/>
              </a:ext>
            </a:extLst>
          </p:cNvPr>
          <p:cNvPicPr>
            <a:picLocks noChangeAspect="1"/>
          </p:cNvPicPr>
          <p:nvPr/>
        </p:nvPicPr>
        <p:blipFill>
          <a:blip r:embed="rId2"/>
          <a:stretch>
            <a:fillRect/>
          </a:stretch>
        </p:blipFill>
        <p:spPr>
          <a:xfrm>
            <a:off x="581992" y="1197655"/>
            <a:ext cx="4695825" cy="5368738"/>
          </a:xfrm>
          <a:prstGeom prst="rect">
            <a:avLst/>
          </a:prstGeom>
        </p:spPr>
      </p:pic>
      <p:sp>
        <p:nvSpPr>
          <p:cNvPr id="8" name="TextBox 7">
            <a:extLst>
              <a:ext uri="{FF2B5EF4-FFF2-40B4-BE49-F238E27FC236}">
                <a16:creationId xmlns:a16="http://schemas.microsoft.com/office/drawing/2014/main" id="{5C5FE345-DD6B-FBEC-8333-054B8F460D06}"/>
              </a:ext>
            </a:extLst>
          </p:cNvPr>
          <p:cNvSpPr txBox="1"/>
          <p:nvPr/>
        </p:nvSpPr>
        <p:spPr>
          <a:xfrm>
            <a:off x="4957143" y="3429000"/>
            <a:ext cx="11295336" cy="2308324"/>
          </a:xfrm>
          <a:prstGeom prst="rect">
            <a:avLst/>
          </a:prstGeom>
          <a:noFill/>
        </p:spPr>
        <p:txBody>
          <a:bodyPr wrap="square" rtlCol="0">
            <a:spAutoFit/>
          </a:bodyPr>
          <a:lstStyle/>
          <a:p>
            <a:r>
              <a:rPr lang="en-US" sz="7200">
                <a:solidFill>
                  <a:srgbClr val="7030A0"/>
                </a:solidFill>
                <a:latin typeface="Sigmar One" panose="00000500000000000000" pitchFamily="2" charset="0"/>
              </a:rPr>
              <a:t>Hẹn gặp lại</a:t>
            </a:r>
          </a:p>
          <a:p>
            <a:r>
              <a:rPr lang="en-US" sz="7200">
                <a:solidFill>
                  <a:srgbClr val="7030A0"/>
                </a:solidFill>
                <a:latin typeface="Sigmar One" panose="00000500000000000000" pitchFamily="2" charset="0"/>
              </a:rPr>
              <a:t> các em!</a:t>
            </a:r>
          </a:p>
        </p:txBody>
      </p:sp>
    </p:spTree>
    <p:extLst>
      <p:ext uri="{BB962C8B-B14F-4D97-AF65-F5344CB8AC3E}">
        <p14:creationId xmlns:p14="http://schemas.microsoft.com/office/powerpoint/2010/main" val="181147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9CFC06-7E7F-027A-A38B-6063C4CD9B41}"/>
              </a:ext>
            </a:extLst>
          </p:cNvPr>
          <p:cNvPicPr>
            <a:picLocks noChangeAspect="1"/>
          </p:cNvPicPr>
          <p:nvPr/>
        </p:nvPicPr>
        <p:blipFill>
          <a:blip r:embed="rId3"/>
          <a:stretch>
            <a:fillRect/>
          </a:stretch>
        </p:blipFill>
        <p:spPr>
          <a:xfrm>
            <a:off x="142670" y="53902"/>
            <a:ext cx="2495756" cy="954108"/>
          </a:xfrm>
          <a:prstGeom prst="rect">
            <a:avLst/>
          </a:prstGeom>
        </p:spPr>
      </p:pic>
      <p:sp>
        <p:nvSpPr>
          <p:cNvPr id="5" name="Oval 4">
            <a:extLst>
              <a:ext uri="{FF2B5EF4-FFF2-40B4-BE49-F238E27FC236}">
                <a16:creationId xmlns:a16="http://schemas.microsoft.com/office/drawing/2014/main" id="{67EF1972-49AF-2D1A-162D-7E840C96798C}"/>
              </a:ext>
            </a:extLst>
          </p:cNvPr>
          <p:cNvSpPr/>
          <p:nvPr/>
        </p:nvSpPr>
        <p:spPr>
          <a:xfrm>
            <a:off x="2638426" y="254902"/>
            <a:ext cx="515182" cy="49971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Nova" panose="020B0504020202020204" pitchFamily="34" charset="0"/>
                <a:ea typeface="Tahoma" panose="020B0604030504040204" pitchFamily="34" charset="0"/>
                <a:cs typeface="Tahoma" panose="020B0604030504040204" pitchFamily="34" charset="0"/>
              </a:rPr>
              <a:t>1</a:t>
            </a:r>
          </a:p>
        </p:txBody>
      </p:sp>
      <p:sp>
        <p:nvSpPr>
          <p:cNvPr id="6" name="TextBox 5">
            <a:extLst>
              <a:ext uri="{FF2B5EF4-FFF2-40B4-BE49-F238E27FC236}">
                <a16:creationId xmlns:a16="http://schemas.microsoft.com/office/drawing/2014/main" id="{6B0956D7-5174-584A-579A-DB061D039F7B}"/>
              </a:ext>
            </a:extLst>
          </p:cNvPr>
          <p:cNvSpPr txBox="1"/>
          <p:nvPr/>
        </p:nvSpPr>
        <p:spPr>
          <a:xfrm>
            <a:off x="3086933" y="251105"/>
            <a:ext cx="11239129" cy="954107"/>
          </a:xfrm>
          <a:prstGeom prst="rect">
            <a:avLst/>
          </a:prstGeom>
          <a:noFill/>
        </p:spPr>
        <p:txBody>
          <a:bodyPr wrap="square" rtlCol="0">
            <a:spAutoFit/>
          </a:bodyPr>
          <a:lstStyle/>
          <a:p>
            <a:r>
              <a:rPr lang="en-US" sz="2800" b="1">
                <a:solidFill>
                  <a:srgbClr val="7030A0"/>
                </a:solidFill>
                <a:latin typeface="Tahoma" panose="020B0604030504040204" pitchFamily="34" charset="0"/>
                <a:ea typeface="Tahoma" panose="020B0604030504040204" pitchFamily="34" charset="0"/>
                <a:cs typeface="Tahoma" panose="020B0604030504040204" pitchFamily="34" charset="0"/>
              </a:rPr>
              <a:t>Biểu thức nào có giá trị lớn nhất? Biểu thức </a:t>
            </a:r>
          </a:p>
          <a:p>
            <a:r>
              <a:rPr lang="en-US" sz="2800" b="1">
                <a:solidFill>
                  <a:srgbClr val="7030A0"/>
                </a:solidFill>
                <a:latin typeface="Tahoma" panose="020B0604030504040204" pitchFamily="34" charset="0"/>
                <a:ea typeface="Tahoma" panose="020B0604030504040204" pitchFamily="34" charset="0"/>
                <a:cs typeface="Tahoma" panose="020B0604030504040204" pitchFamily="34" charset="0"/>
              </a:rPr>
              <a:t> nào có giá trị bé  nhất?</a:t>
            </a:r>
          </a:p>
        </p:txBody>
      </p:sp>
      <p:sp>
        <p:nvSpPr>
          <p:cNvPr id="7" name="Rectangle 6">
            <a:extLst>
              <a:ext uri="{FF2B5EF4-FFF2-40B4-BE49-F238E27FC236}">
                <a16:creationId xmlns:a16="http://schemas.microsoft.com/office/drawing/2014/main" id="{508DB6AD-CAB6-70BC-D264-D7F5556DDB98}"/>
              </a:ext>
            </a:extLst>
          </p:cNvPr>
          <p:cNvSpPr/>
          <p:nvPr/>
        </p:nvSpPr>
        <p:spPr>
          <a:xfrm>
            <a:off x="644778" y="1509558"/>
            <a:ext cx="1836273" cy="523220"/>
          </a:xfrm>
          <a:prstGeom prst="rect">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rPr>
              <a:t>5 x ( 6 – 2)</a:t>
            </a:r>
          </a:p>
        </p:txBody>
      </p:sp>
      <p:sp>
        <p:nvSpPr>
          <p:cNvPr id="8" name="TextBox 7">
            <a:extLst>
              <a:ext uri="{FF2B5EF4-FFF2-40B4-BE49-F238E27FC236}">
                <a16:creationId xmlns:a16="http://schemas.microsoft.com/office/drawing/2014/main" id="{7DDC7CEE-1772-C5CC-4200-5B52FAC1D3C9}"/>
              </a:ext>
            </a:extLst>
          </p:cNvPr>
          <p:cNvSpPr txBox="1"/>
          <p:nvPr/>
        </p:nvSpPr>
        <p:spPr>
          <a:xfrm>
            <a:off x="905085" y="2035797"/>
            <a:ext cx="1296140" cy="523220"/>
          </a:xfrm>
          <a:prstGeom prst="rect">
            <a:avLst/>
          </a:prstGeom>
          <a:noFill/>
        </p:spPr>
        <p:txBody>
          <a:bodyPr wrap="square" rtlCol="0">
            <a:spAutoFit/>
          </a:bodyPr>
          <a:lstStyle/>
          <a:p>
            <a:r>
              <a:rPr lang="en-US" sz="2800"/>
              <a:t>    </a:t>
            </a:r>
            <a:r>
              <a:rPr lang="en-US" sz="2800">
                <a:solidFill>
                  <a:srgbClr val="FF00FF"/>
                </a:solidFill>
              </a:rPr>
              <a:t>A</a:t>
            </a:r>
          </a:p>
        </p:txBody>
      </p:sp>
      <p:sp>
        <p:nvSpPr>
          <p:cNvPr id="9" name="Rectangle 8">
            <a:extLst>
              <a:ext uri="{FF2B5EF4-FFF2-40B4-BE49-F238E27FC236}">
                <a16:creationId xmlns:a16="http://schemas.microsoft.com/office/drawing/2014/main" id="{CDAA2563-C089-C88E-A74F-19F8078ECDE8}"/>
              </a:ext>
            </a:extLst>
          </p:cNvPr>
          <p:cNvSpPr/>
          <p:nvPr/>
        </p:nvSpPr>
        <p:spPr>
          <a:xfrm>
            <a:off x="3339173" y="1572275"/>
            <a:ext cx="1836272" cy="523220"/>
          </a:xfrm>
          <a:prstGeom prst="rect">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rPr>
              <a:t>5 x  6 – 2</a:t>
            </a:r>
          </a:p>
        </p:txBody>
      </p:sp>
      <p:sp>
        <p:nvSpPr>
          <p:cNvPr id="10" name="TextBox 9">
            <a:extLst>
              <a:ext uri="{FF2B5EF4-FFF2-40B4-BE49-F238E27FC236}">
                <a16:creationId xmlns:a16="http://schemas.microsoft.com/office/drawing/2014/main" id="{5932BF29-464C-5AFE-2EA2-8EE1D7982B77}"/>
              </a:ext>
            </a:extLst>
          </p:cNvPr>
          <p:cNvSpPr txBox="1"/>
          <p:nvPr/>
        </p:nvSpPr>
        <p:spPr>
          <a:xfrm>
            <a:off x="3653194" y="2108330"/>
            <a:ext cx="1296140" cy="523220"/>
          </a:xfrm>
          <a:prstGeom prst="rect">
            <a:avLst/>
          </a:prstGeom>
          <a:noFill/>
        </p:spPr>
        <p:txBody>
          <a:bodyPr wrap="square" rtlCol="0">
            <a:spAutoFit/>
          </a:bodyPr>
          <a:lstStyle/>
          <a:p>
            <a:r>
              <a:rPr lang="en-US" sz="2800"/>
              <a:t>    </a:t>
            </a:r>
            <a:r>
              <a:rPr lang="en-US" sz="2800">
                <a:solidFill>
                  <a:srgbClr val="FF00FF"/>
                </a:solidFill>
              </a:rPr>
              <a:t>B</a:t>
            </a:r>
          </a:p>
        </p:txBody>
      </p:sp>
      <p:sp>
        <p:nvSpPr>
          <p:cNvPr id="11" name="Rectangle 10">
            <a:extLst>
              <a:ext uri="{FF2B5EF4-FFF2-40B4-BE49-F238E27FC236}">
                <a16:creationId xmlns:a16="http://schemas.microsoft.com/office/drawing/2014/main" id="{638EBF39-3851-D830-0D64-ED62BE4B3A0F}"/>
              </a:ext>
            </a:extLst>
          </p:cNvPr>
          <p:cNvSpPr/>
          <p:nvPr/>
        </p:nvSpPr>
        <p:spPr>
          <a:xfrm>
            <a:off x="5727993" y="1604008"/>
            <a:ext cx="2037333" cy="523220"/>
          </a:xfrm>
          <a:prstGeom prst="rect">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rPr>
              <a:t>(16 +  24) : 4</a:t>
            </a:r>
          </a:p>
        </p:txBody>
      </p:sp>
      <p:sp>
        <p:nvSpPr>
          <p:cNvPr id="12" name="Rectangle 11">
            <a:extLst>
              <a:ext uri="{FF2B5EF4-FFF2-40B4-BE49-F238E27FC236}">
                <a16:creationId xmlns:a16="http://schemas.microsoft.com/office/drawing/2014/main" id="{8D9E0CB5-2DAA-C6DE-DFD4-39573A1072F0}"/>
              </a:ext>
            </a:extLst>
          </p:cNvPr>
          <p:cNvSpPr/>
          <p:nvPr/>
        </p:nvSpPr>
        <p:spPr>
          <a:xfrm>
            <a:off x="8543985" y="1652311"/>
            <a:ext cx="1922787" cy="523220"/>
          </a:xfrm>
          <a:prstGeom prst="rect">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rPr>
              <a:t>16  + 24 : 4</a:t>
            </a:r>
          </a:p>
        </p:txBody>
      </p:sp>
      <p:sp>
        <p:nvSpPr>
          <p:cNvPr id="13" name="TextBox 12">
            <a:extLst>
              <a:ext uri="{FF2B5EF4-FFF2-40B4-BE49-F238E27FC236}">
                <a16:creationId xmlns:a16="http://schemas.microsoft.com/office/drawing/2014/main" id="{E9C2CE0F-7EAF-D97D-AA98-7EC1F704C171}"/>
              </a:ext>
            </a:extLst>
          </p:cNvPr>
          <p:cNvSpPr txBox="1"/>
          <p:nvPr/>
        </p:nvSpPr>
        <p:spPr>
          <a:xfrm>
            <a:off x="6210446" y="2120722"/>
            <a:ext cx="1296140" cy="523220"/>
          </a:xfrm>
          <a:prstGeom prst="rect">
            <a:avLst/>
          </a:prstGeom>
          <a:noFill/>
        </p:spPr>
        <p:txBody>
          <a:bodyPr wrap="square" rtlCol="0">
            <a:spAutoFit/>
          </a:bodyPr>
          <a:lstStyle/>
          <a:p>
            <a:r>
              <a:rPr lang="en-US" sz="2800"/>
              <a:t>    </a:t>
            </a:r>
            <a:r>
              <a:rPr lang="en-US" sz="2800">
                <a:solidFill>
                  <a:srgbClr val="FF00FF"/>
                </a:solidFill>
              </a:rPr>
              <a:t>C</a:t>
            </a:r>
          </a:p>
        </p:txBody>
      </p:sp>
      <p:sp>
        <p:nvSpPr>
          <p:cNvPr id="14" name="TextBox 13">
            <a:extLst>
              <a:ext uri="{FF2B5EF4-FFF2-40B4-BE49-F238E27FC236}">
                <a16:creationId xmlns:a16="http://schemas.microsoft.com/office/drawing/2014/main" id="{CF203F12-ABDB-2A8E-0A63-B481F89DE344}"/>
              </a:ext>
            </a:extLst>
          </p:cNvPr>
          <p:cNvSpPr txBox="1"/>
          <p:nvPr/>
        </p:nvSpPr>
        <p:spPr>
          <a:xfrm>
            <a:off x="8990659" y="2160164"/>
            <a:ext cx="1296140" cy="523220"/>
          </a:xfrm>
          <a:prstGeom prst="rect">
            <a:avLst/>
          </a:prstGeom>
          <a:noFill/>
        </p:spPr>
        <p:txBody>
          <a:bodyPr wrap="square" rtlCol="0">
            <a:spAutoFit/>
          </a:bodyPr>
          <a:lstStyle/>
          <a:p>
            <a:r>
              <a:rPr lang="en-US" sz="2800"/>
              <a:t>    </a:t>
            </a:r>
            <a:r>
              <a:rPr lang="en-US" sz="2800">
                <a:solidFill>
                  <a:srgbClr val="FF00FF"/>
                </a:solidFill>
              </a:rPr>
              <a:t>D</a:t>
            </a:r>
          </a:p>
        </p:txBody>
      </p:sp>
      <p:sp>
        <p:nvSpPr>
          <p:cNvPr id="15" name="TextBox 14">
            <a:extLst>
              <a:ext uri="{FF2B5EF4-FFF2-40B4-BE49-F238E27FC236}">
                <a16:creationId xmlns:a16="http://schemas.microsoft.com/office/drawing/2014/main" id="{D13B7B61-35C4-0894-B947-374AFBA0F8DD}"/>
              </a:ext>
            </a:extLst>
          </p:cNvPr>
          <p:cNvSpPr txBox="1"/>
          <p:nvPr/>
        </p:nvSpPr>
        <p:spPr>
          <a:xfrm>
            <a:off x="485776" y="2593940"/>
            <a:ext cx="10647284" cy="954107"/>
          </a:xfrm>
          <a:prstGeom prst="rect">
            <a:avLst/>
          </a:prstGeom>
          <a:noFill/>
        </p:spPr>
        <p:txBody>
          <a:bodyPr wrap="square" rtlCol="0">
            <a:spAutoFit/>
          </a:bodyPr>
          <a:lstStyle/>
          <a:p>
            <a:r>
              <a:rPr lang="en-US" sz="2800" b="1">
                <a:solidFill>
                  <a:srgbClr val="7030A0"/>
                </a:solidFill>
              </a:rPr>
              <a:t>Em hãy tính giá trị của mỗi biểu thức để xác định được biểu thức nào có giá trị lớn nhất, biểu thức nào có giá trị bé nhất?</a:t>
            </a:r>
          </a:p>
        </p:txBody>
      </p:sp>
      <p:sp>
        <p:nvSpPr>
          <p:cNvPr id="17" name="TextBox 16">
            <a:extLst>
              <a:ext uri="{FF2B5EF4-FFF2-40B4-BE49-F238E27FC236}">
                <a16:creationId xmlns:a16="http://schemas.microsoft.com/office/drawing/2014/main" id="{E979FE8C-3E3D-7E9B-729F-D36B7911D439}"/>
              </a:ext>
            </a:extLst>
          </p:cNvPr>
          <p:cNvSpPr txBox="1"/>
          <p:nvPr/>
        </p:nvSpPr>
        <p:spPr>
          <a:xfrm>
            <a:off x="1647824" y="3774634"/>
            <a:ext cx="9395330" cy="2646878"/>
          </a:xfrm>
          <a:prstGeom prst="rect">
            <a:avLst/>
          </a:prstGeom>
          <a:noFill/>
        </p:spPr>
        <p:txBody>
          <a:bodyPr wrap="square">
            <a:spAutoFit/>
          </a:bodyPr>
          <a:lstStyle/>
          <a:p>
            <a:pPr algn="l"/>
            <a:r>
              <a:rPr lang="vi-VN" sz="2800" b="0" i="0">
                <a:solidFill>
                  <a:srgbClr val="002060"/>
                </a:solidFill>
                <a:effectLst/>
                <a:latin typeface="Nunito Black" pitchFamily="2" charset="0"/>
              </a:rPr>
              <a:t>Bước 1: Thực hiện tính giá trị biểu thức: Nếu trong biểu thức có dấu ngoặc thì ta thực hiện các phép tính ở trong ngoặc trước.</a:t>
            </a:r>
          </a:p>
          <a:p>
            <a:pPr algn="l"/>
            <a:r>
              <a:rPr lang="vi-VN" sz="2800" b="0" i="0">
                <a:solidFill>
                  <a:srgbClr val="002060"/>
                </a:solidFill>
                <a:effectLst/>
                <a:latin typeface="Nunito Black" pitchFamily="2" charset="0"/>
              </a:rPr>
              <a:t>Bước 2: So sánh kết quả rồi kết luận.</a:t>
            </a:r>
          </a:p>
          <a:p>
            <a:br>
              <a:rPr lang="vi-VN" b="0" i="0">
                <a:solidFill>
                  <a:srgbClr val="000000"/>
                </a:solidFill>
                <a:effectLst/>
                <a:latin typeface="OpenSans"/>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248041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1" nodeType="clickEffect">
                                  <p:stCondLst>
                                    <p:cond delay="0"/>
                                  </p:stCondLst>
                                  <p:childTnLst>
                                    <p:anim calcmode="lin" valueType="num">
                                      <p:cBhvr>
                                        <p:cTn id="11" dur="1000"/>
                                        <p:tgtEl>
                                          <p:spTgt spid="15"/>
                                        </p:tgtEl>
                                        <p:attrNameLst>
                                          <p:attrName>ppt_w</p:attrName>
                                        </p:attrNameLst>
                                      </p:cBhvr>
                                      <p:tavLst>
                                        <p:tav tm="0">
                                          <p:val>
                                            <p:strVal val="ppt_w"/>
                                          </p:val>
                                        </p:tav>
                                        <p:tav tm="100000">
                                          <p:val>
                                            <p:fltVal val="0"/>
                                          </p:val>
                                        </p:tav>
                                      </p:tavLst>
                                    </p:anim>
                                    <p:anim calcmode="lin" valueType="num">
                                      <p:cBhvr>
                                        <p:cTn id="12" dur="1000"/>
                                        <p:tgtEl>
                                          <p:spTgt spid="15"/>
                                        </p:tgtEl>
                                        <p:attrNameLst>
                                          <p:attrName>ppt_h</p:attrName>
                                        </p:attrNameLst>
                                      </p:cBhvr>
                                      <p:tavLst>
                                        <p:tav tm="0">
                                          <p:val>
                                            <p:strVal val="ppt_h"/>
                                          </p:val>
                                        </p:tav>
                                        <p:tav tm="100000">
                                          <p:val>
                                            <p:fltVal val="0"/>
                                          </p:val>
                                        </p:tav>
                                      </p:tavLst>
                                    </p:anim>
                                    <p:anim calcmode="lin" valueType="num">
                                      <p:cBhvr>
                                        <p:cTn id="13" dur="1000"/>
                                        <p:tgtEl>
                                          <p:spTgt spid="15"/>
                                        </p:tgtEl>
                                        <p:attrNameLst>
                                          <p:attrName>style.rotation</p:attrName>
                                        </p:attrNameLst>
                                      </p:cBhvr>
                                      <p:tavLst>
                                        <p:tav tm="0">
                                          <p:val>
                                            <p:fltVal val="0"/>
                                          </p:val>
                                        </p:tav>
                                        <p:tav tm="100000">
                                          <p:val>
                                            <p:fltVal val="90"/>
                                          </p:val>
                                        </p:tav>
                                      </p:tavLst>
                                    </p:anim>
                                    <p:animEffect transition="out" filter="fade">
                                      <p:cBhvr>
                                        <p:cTn id="14" dur="1000"/>
                                        <p:tgtEl>
                                          <p:spTgt spid="15"/>
                                        </p:tgtEl>
                                      </p:cBhvr>
                                    </p:animEffect>
                                    <p:set>
                                      <p:cBhvr>
                                        <p:cTn id="15" dur="1" fill="hold">
                                          <p:stCondLst>
                                            <p:cond delay="999"/>
                                          </p:stCondLst>
                                        </p:cTn>
                                        <p:tgtEl>
                                          <p:spTgt spid="1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 calcmode="lin" valueType="num">
                                      <p:cBhvr>
                                        <p:cTn id="20"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7">
                                            <p:txEl>
                                              <p:pRg st="1" end="1"/>
                                            </p:txEl>
                                          </p:spTgt>
                                        </p:tgtEl>
                                        <p:attrNameLst>
                                          <p:attrName>style.visibility</p:attrName>
                                        </p:attrNameLst>
                                      </p:cBhvr>
                                      <p:to>
                                        <p:strVal val="visible"/>
                                      </p:to>
                                    </p:set>
                                    <p:anim calcmode="lin" valueType="num">
                                      <p:cBhvr>
                                        <p:cTn id="28"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1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xit" presetSubtype="0" fill="hold" grpId="0" nodeType="clickEffect">
                                  <p:stCondLst>
                                    <p:cond delay="0"/>
                                  </p:stCondLst>
                                  <p:childTnLst>
                                    <p:anim calcmode="lin" valueType="num">
                                      <p:cBhvr>
                                        <p:cTn id="35" dur="1000"/>
                                        <p:tgtEl>
                                          <p:spTgt spid="17">
                                            <p:txEl>
                                              <p:pRg st="0" end="0"/>
                                            </p:txEl>
                                          </p:spTgt>
                                        </p:tgtEl>
                                        <p:attrNameLst>
                                          <p:attrName>ppt_w</p:attrName>
                                        </p:attrNameLst>
                                      </p:cBhvr>
                                      <p:tavLst>
                                        <p:tav tm="0">
                                          <p:val>
                                            <p:strVal val="ppt_w"/>
                                          </p:val>
                                        </p:tav>
                                        <p:tav tm="100000">
                                          <p:val>
                                            <p:fltVal val="0"/>
                                          </p:val>
                                        </p:tav>
                                      </p:tavLst>
                                    </p:anim>
                                    <p:anim calcmode="lin" valueType="num">
                                      <p:cBhvr>
                                        <p:cTn id="36" dur="1000"/>
                                        <p:tgtEl>
                                          <p:spTgt spid="17">
                                            <p:txEl>
                                              <p:pRg st="0" end="0"/>
                                            </p:txEl>
                                          </p:spTgt>
                                        </p:tgtEl>
                                        <p:attrNameLst>
                                          <p:attrName>ppt_h</p:attrName>
                                        </p:attrNameLst>
                                      </p:cBhvr>
                                      <p:tavLst>
                                        <p:tav tm="0">
                                          <p:val>
                                            <p:strVal val="ppt_h"/>
                                          </p:val>
                                        </p:tav>
                                        <p:tav tm="100000">
                                          <p:val>
                                            <p:fltVal val="0"/>
                                          </p:val>
                                        </p:tav>
                                      </p:tavLst>
                                    </p:anim>
                                    <p:anim calcmode="lin" valueType="num">
                                      <p:cBhvr>
                                        <p:cTn id="37" dur="1000"/>
                                        <p:tgtEl>
                                          <p:spTgt spid="17">
                                            <p:txEl>
                                              <p:pRg st="0" end="0"/>
                                            </p:txEl>
                                          </p:spTgt>
                                        </p:tgtEl>
                                        <p:attrNameLst>
                                          <p:attrName>style.rotation</p:attrName>
                                        </p:attrNameLst>
                                      </p:cBhvr>
                                      <p:tavLst>
                                        <p:tav tm="0">
                                          <p:val>
                                            <p:fltVal val="0"/>
                                          </p:val>
                                        </p:tav>
                                        <p:tav tm="100000">
                                          <p:val>
                                            <p:fltVal val="90"/>
                                          </p:val>
                                        </p:tav>
                                      </p:tavLst>
                                    </p:anim>
                                    <p:animEffect transition="out" filter="fade">
                                      <p:cBhvr>
                                        <p:cTn id="38" dur="1000"/>
                                        <p:tgtEl>
                                          <p:spTgt spid="17">
                                            <p:txEl>
                                              <p:pRg st="0" end="0"/>
                                            </p:txEl>
                                          </p:spTgt>
                                        </p:tgtEl>
                                      </p:cBhvr>
                                    </p:animEffect>
                                    <p:set>
                                      <p:cBhvr>
                                        <p:cTn id="39" dur="1" fill="hold">
                                          <p:stCondLst>
                                            <p:cond delay="999"/>
                                          </p:stCondLst>
                                        </p:cTn>
                                        <p:tgtEl>
                                          <p:spTgt spid="17">
                                            <p:txEl>
                                              <p:pRg st="0" end="0"/>
                                            </p:txEl>
                                          </p:spTgt>
                                        </p:tgtEl>
                                        <p:attrNameLst>
                                          <p:attrName>style.visibility</p:attrName>
                                        </p:attrNameLst>
                                      </p:cBhvr>
                                      <p:to>
                                        <p:strVal val="hidden"/>
                                      </p:to>
                                    </p:set>
                                  </p:childTnLst>
                                </p:cTn>
                              </p:par>
                              <p:par>
                                <p:cTn id="40" presetID="31" presetClass="exit" presetSubtype="0" fill="hold" grpId="0" nodeType="withEffect">
                                  <p:stCondLst>
                                    <p:cond delay="0"/>
                                  </p:stCondLst>
                                  <p:childTnLst>
                                    <p:anim calcmode="lin" valueType="num">
                                      <p:cBhvr>
                                        <p:cTn id="41" dur="1000"/>
                                        <p:tgtEl>
                                          <p:spTgt spid="17">
                                            <p:txEl>
                                              <p:pRg st="1" end="1"/>
                                            </p:txEl>
                                          </p:spTgt>
                                        </p:tgtEl>
                                        <p:attrNameLst>
                                          <p:attrName>ppt_w</p:attrName>
                                        </p:attrNameLst>
                                      </p:cBhvr>
                                      <p:tavLst>
                                        <p:tav tm="0">
                                          <p:val>
                                            <p:strVal val="ppt_w"/>
                                          </p:val>
                                        </p:tav>
                                        <p:tav tm="100000">
                                          <p:val>
                                            <p:fltVal val="0"/>
                                          </p:val>
                                        </p:tav>
                                      </p:tavLst>
                                    </p:anim>
                                    <p:anim calcmode="lin" valueType="num">
                                      <p:cBhvr>
                                        <p:cTn id="42" dur="1000"/>
                                        <p:tgtEl>
                                          <p:spTgt spid="17">
                                            <p:txEl>
                                              <p:pRg st="1" end="1"/>
                                            </p:txEl>
                                          </p:spTgt>
                                        </p:tgtEl>
                                        <p:attrNameLst>
                                          <p:attrName>ppt_h</p:attrName>
                                        </p:attrNameLst>
                                      </p:cBhvr>
                                      <p:tavLst>
                                        <p:tav tm="0">
                                          <p:val>
                                            <p:strVal val="ppt_h"/>
                                          </p:val>
                                        </p:tav>
                                        <p:tav tm="100000">
                                          <p:val>
                                            <p:fltVal val="0"/>
                                          </p:val>
                                        </p:tav>
                                      </p:tavLst>
                                    </p:anim>
                                    <p:anim calcmode="lin" valueType="num">
                                      <p:cBhvr>
                                        <p:cTn id="43" dur="1000"/>
                                        <p:tgtEl>
                                          <p:spTgt spid="17">
                                            <p:txEl>
                                              <p:pRg st="1" end="1"/>
                                            </p:txEl>
                                          </p:spTgt>
                                        </p:tgtEl>
                                        <p:attrNameLst>
                                          <p:attrName>style.rotation</p:attrName>
                                        </p:attrNameLst>
                                      </p:cBhvr>
                                      <p:tavLst>
                                        <p:tav tm="0">
                                          <p:val>
                                            <p:fltVal val="0"/>
                                          </p:val>
                                        </p:tav>
                                        <p:tav tm="100000">
                                          <p:val>
                                            <p:fltVal val="90"/>
                                          </p:val>
                                        </p:tav>
                                      </p:tavLst>
                                    </p:anim>
                                    <p:animEffect transition="out" filter="fade">
                                      <p:cBhvr>
                                        <p:cTn id="44" dur="1000"/>
                                        <p:tgtEl>
                                          <p:spTgt spid="17">
                                            <p:txEl>
                                              <p:pRg st="1" end="1"/>
                                            </p:txEl>
                                          </p:spTgt>
                                        </p:tgtEl>
                                      </p:cBhvr>
                                    </p:animEffect>
                                    <p:set>
                                      <p:cBhvr>
                                        <p:cTn id="45" dur="1" fill="hold">
                                          <p:stCondLst>
                                            <p:cond delay="999"/>
                                          </p:stCondLst>
                                        </p:cTn>
                                        <p:tgtEl>
                                          <p:spTgt spid="17">
                                            <p:txEl>
                                              <p:pRg st="1" end="1"/>
                                            </p:txEl>
                                          </p:spTgt>
                                        </p:tgtEl>
                                        <p:attrNameLst>
                                          <p:attrName>style.visibility</p:attrName>
                                        </p:attrNameLst>
                                      </p:cBhvr>
                                      <p:to>
                                        <p:strVal val="hidden"/>
                                      </p:to>
                                    </p:set>
                                  </p:childTnLst>
                                </p:cTn>
                              </p:par>
                              <p:par>
                                <p:cTn id="46" presetID="31" presetClass="exit" presetSubtype="0" fill="hold" grpId="0" nodeType="withEffect">
                                  <p:stCondLst>
                                    <p:cond delay="0"/>
                                  </p:stCondLst>
                                  <p:childTnLst>
                                    <p:anim calcmode="lin" valueType="num">
                                      <p:cBhvr>
                                        <p:cTn id="47" dur="1000"/>
                                        <p:tgtEl>
                                          <p:spTgt spid="17">
                                            <p:txEl>
                                              <p:pRg st="2" end="2"/>
                                            </p:txEl>
                                          </p:spTgt>
                                        </p:tgtEl>
                                        <p:attrNameLst>
                                          <p:attrName>ppt_w</p:attrName>
                                        </p:attrNameLst>
                                      </p:cBhvr>
                                      <p:tavLst>
                                        <p:tav tm="0">
                                          <p:val>
                                            <p:strVal val="ppt_w"/>
                                          </p:val>
                                        </p:tav>
                                        <p:tav tm="100000">
                                          <p:val>
                                            <p:fltVal val="0"/>
                                          </p:val>
                                        </p:tav>
                                      </p:tavLst>
                                    </p:anim>
                                    <p:anim calcmode="lin" valueType="num">
                                      <p:cBhvr>
                                        <p:cTn id="48" dur="1000"/>
                                        <p:tgtEl>
                                          <p:spTgt spid="17">
                                            <p:txEl>
                                              <p:pRg st="2" end="2"/>
                                            </p:txEl>
                                          </p:spTgt>
                                        </p:tgtEl>
                                        <p:attrNameLst>
                                          <p:attrName>ppt_h</p:attrName>
                                        </p:attrNameLst>
                                      </p:cBhvr>
                                      <p:tavLst>
                                        <p:tav tm="0">
                                          <p:val>
                                            <p:strVal val="ppt_h"/>
                                          </p:val>
                                        </p:tav>
                                        <p:tav tm="100000">
                                          <p:val>
                                            <p:fltVal val="0"/>
                                          </p:val>
                                        </p:tav>
                                      </p:tavLst>
                                    </p:anim>
                                    <p:anim calcmode="lin" valueType="num">
                                      <p:cBhvr>
                                        <p:cTn id="49" dur="1000"/>
                                        <p:tgtEl>
                                          <p:spTgt spid="17">
                                            <p:txEl>
                                              <p:pRg st="2" end="2"/>
                                            </p:txEl>
                                          </p:spTgt>
                                        </p:tgtEl>
                                        <p:attrNameLst>
                                          <p:attrName>style.rotation</p:attrName>
                                        </p:attrNameLst>
                                      </p:cBhvr>
                                      <p:tavLst>
                                        <p:tav tm="0">
                                          <p:val>
                                            <p:fltVal val="0"/>
                                          </p:val>
                                        </p:tav>
                                        <p:tav tm="100000">
                                          <p:val>
                                            <p:fltVal val="90"/>
                                          </p:val>
                                        </p:tav>
                                      </p:tavLst>
                                    </p:anim>
                                    <p:animEffect transition="out" filter="fade">
                                      <p:cBhvr>
                                        <p:cTn id="50" dur="1000"/>
                                        <p:tgtEl>
                                          <p:spTgt spid="17">
                                            <p:txEl>
                                              <p:pRg st="2" end="2"/>
                                            </p:txEl>
                                          </p:spTgt>
                                        </p:tgtEl>
                                      </p:cBhvr>
                                    </p:animEffect>
                                    <p:set>
                                      <p:cBhvr>
                                        <p:cTn id="51" dur="1" fill="hold">
                                          <p:stCondLst>
                                            <p:cond delay="999"/>
                                          </p:stCondLst>
                                        </p:cTn>
                                        <p:tgtEl>
                                          <p:spTgt spid="1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C1391D-FA17-443B-5A41-F01C596A0346}"/>
              </a:ext>
            </a:extLst>
          </p:cNvPr>
          <p:cNvPicPr>
            <a:picLocks noChangeAspect="1"/>
          </p:cNvPicPr>
          <p:nvPr/>
        </p:nvPicPr>
        <p:blipFill>
          <a:blip r:embed="rId3"/>
          <a:stretch>
            <a:fillRect/>
          </a:stretch>
        </p:blipFill>
        <p:spPr>
          <a:xfrm>
            <a:off x="125953" y="118146"/>
            <a:ext cx="2644337" cy="1150321"/>
          </a:xfrm>
          <a:prstGeom prst="rect">
            <a:avLst/>
          </a:prstGeom>
        </p:spPr>
      </p:pic>
      <p:pic>
        <p:nvPicPr>
          <p:cNvPr id="5" name="Picture 4">
            <a:extLst>
              <a:ext uri="{FF2B5EF4-FFF2-40B4-BE49-F238E27FC236}">
                <a16:creationId xmlns:a16="http://schemas.microsoft.com/office/drawing/2014/main" id="{62FA4379-E54F-3D64-C9E2-20AE06200638}"/>
              </a:ext>
            </a:extLst>
          </p:cNvPr>
          <p:cNvPicPr>
            <a:picLocks noChangeAspect="1"/>
          </p:cNvPicPr>
          <p:nvPr/>
        </p:nvPicPr>
        <p:blipFill>
          <a:blip r:embed="rId4"/>
          <a:stretch>
            <a:fillRect/>
          </a:stretch>
        </p:blipFill>
        <p:spPr>
          <a:xfrm>
            <a:off x="199678" y="1260584"/>
            <a:ext cx="3934373" cy="1581371"/>
          </a:xfrm>
          <a:prstGeom prst="rect">
            <a:avLst/>
          </a:prstGeom>
        </p:spPr>
      </p:pic>
      <p:pic>
        <p:nvPicPr>
          <p:cNvPr id="6" name="Picture 5">
            <a:extLst>
              <a:ext uri="{FF2B5EF4-FFF2-40B4-BE49-F238E27FC236}">
                <a16:creationId xmlns:a16="http://schemas.microsoft.com/office/drawing/2014/main" id="{CEF01888-F9C8-4BAA-21A4-B36DB5D46533}"/>
              </a:ext>
            </a:extLst>
          </p:cNvPr>
          <p:cNvPicPr>
            <a:picLocks noChangeAspect="1"/>
          </p:cNvPicPr>
          <p:nvPr/>
        </p:nvPicPr>
        <p:blipFill>
          <a:blip r:embed="rId5"/>
          <a:stretch>
            <a:fillRect/>
          </a:stretch>
        </p:blipFill>
        <p:spPr>
          <a:xfrm>
            <a:off x="5105955" y="1310064"/>
            <a:ext cx="3391373" cy="1590897"/>
          </a:xfrm>
          <a:prstGeom prst="rect">
            <a:avLst/>
          </a:prstGeom>
        </p:spPr>
      </p:pic>
      <p:sp>
        <p:nvSpPr>
          <p:cNvPr id="7" name="Oval 6">
            <a:extLst>
              <a:ext uri="{FF2B5EF4-FFF2-40B4-BE49-F238E27FC236}">
                <a16:creationId xmlns:a16="http://schemas.microsoft.com/office/drawing/2014/main" id="{0DF3117B-7336-20BC-9681-441BFBA82F0A}"/>
              </a:ext>
            </a:extLst>
          </p:cNvPr>
          <p:cNvSpPr/>
          <p:nvPr/>
        </p:nvSpPr>
        <p:spPr>
          <a:xfrm>
            <a:off x="2387682" y="155497"/>
            <a:ext cx="515182" cy="49971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Nova" panose="020B0504020202020204" pitchFamily="34" charset="0"/>
                <a:ea typeface="Tahoma" panose="020B0604030504040204" pitchFamily="34" charset="0"/>
                <a:cs typeface="Tahoma" panose="020B0604030504040204" pitchFamily="34" charset="0"/>
              </a:rPr>
              <a:t>1</a:t>
            </a:r>
          </a:p>
        </p:txBody>
      </p:sp>
      <p:sp>
        <p:nvSpPr>
          <p:cNvPr id="8" name="TextBox 7">
            <a:extLst>
              <a:ext uri="{FF2B5EF4-FFF2-40B4-BE49-F238E27FC236}">
                <a16:creationId xmlns:a16="http://schemas.microsoft.com/office/drawing/2014/main" id="{971787A8-A33A-57B3-5237-8572FC19FFEC}"/>
              </a:ext>
            </a:extLst>
          </p:cNvPr>
          <p:cNvSpPr txBox="1"/>
          <p:nvPr/>
        </p:nvSpPr>
        <p:spPr>
          <a:xfrm>
            <a:off x="2877764" y="68116"/>
            <a:ext cx="11239129" cy="954107"/>
          </a:xfrm>
          <a:prstGeom prst="rect">
            <a:avLst/>
          </a:prstGeom>
          <a:noFill/>
        </p:spPr>
        <p:txBody>
          <a:bodyPr wrap="square" rtlCol="0">
            <a:spAutoFit/>
          </a:bodyPr>
          <a:lstStyle/>
          <a:p>
            <a:r>
              <a:rPr lang="en-US" sz="2800" b="1">
                <a:solidFill>
                  <a:srgbClr val="7030A0"/>
                </a:solidFill>
                <a:latin typeface="Tahoma" panose="020B0604030504040204" pitchFamily="34" charset="0"/>
                <a:ea typeface="Tahoma" panose="020B0604030504040204" pitchFamily="34" charset="0"/>
                <a:cs typeface="Tahoma" panose="020B0604030504040204" pitchFamily="34" charset="0"/>
              </a:rPr>
              <a:t>Biểu thức nào có giá trị lớn nhất? Biểu thức </a:t>
            </a:r>
          </a:p>
          <a:p>
            <a:r>
              <a:rPr lang="en-US" sz="2800" b="1">
                <a:solidFill>
                  <a:srgbClr val="7030A0"/>
                </a:solidFill>
                <a:latin typeface="Tahoma" panose="020B0604030504040204" pitchFamily="34" charset="0"/>
                <a:ea typeface="Tahoma" panose="020B0604030504040204" pitchFamily="34" charset="0"/>
                <a:cs typeface="Tahoma" panose="020B0604030504040204" pitchFamily="34" charset="0"/>
              </a:rPr>
              <a:t>nào  có giá trị bé  nhất?</a:t>
            </a:r>
          </a:p>
        </p:txBody>
      </p:sp>
      <p:pic>
        <p:nvPicPr>
          <p:cNvPr id="9" name="Picture 8">
            <a:extLst>
              <a:ext uri="{FF2B5EF4-FFF2-40B4-BE49-F238E27FC236}">
                <a16:creationId xmlns:a16="http://schemas.microsoft.com/office/drawing/2014/main" id="{C1DFA748-2DB9-FDD5-A374-FF8A345D0EFA}"/>
              </a:ext>
            </a:extLst>
          </p:cNvPr>
          <p:cNvPicPr>
            <a:picLocks noChangeAspect="1"/>
          </p:cNvPicPr>
          <p:nvPr/>
        </p:nvPicPr>
        <p:blipFill>
          <a:blip r:embed="rId6"/>
          <a:stretch>
            <a:fillRect/>
          </a:stretch>
        </p:blipFill>
        <p:spPr>
          <a:xfrm>
            <a:off x="273402" y="2804054"/>
            <a:ext cx="3934374" cy="1486107"/>
          </a:xfrm>
          <a:prstGeom prst="rect">
            <a:avLst/>
          </a:prstGeom>
        </p:spPr>
      </p:pic>
      <p:pic>
        <p:nvPicPr>
          <p:cNvPr id="10" name="Picture 9">
            <a:extLst>
              <a:ext uri="{FF2B5EF4-FFF2-40B4-BE49-F238E27FC236}">
                <a16:creationId xmlns:a16="http://schemas.microsoft.com/office/drawing/2014/main" id="{8DF0CB6B-30F3-556F-FA61-311A4778A239}"/>
              </a:ext>
            </a:extLst>
          </p:cNvPr>
          <p:cNvPicPr>
            <a:picLocks noChangeAspect="1"/>
          </p:cNvPicPr>
          <p:nvPr/>
        </p:nvPicPr>
        <p:blipFill>
          <a:blip r:embed="rId7"/>
          <a:stretch>
            <a:fillRect/>
          </a:stretch>
        </p:blipFill>
        <p:spPr>
          <a:xfrm>
            <a:off x="5115732" y="2880561"/>
            <a:ext cx="3223491" cy="1476581"/>
          </a:xfrm>
          <a:prstGeom prst="rect">
            <a:avLst/>
          </a:prstGeom>
        </p:spPr>
      </p:pic>
      <p:sp>
        <p:nvSpPr>
          <p:cNvPr id="11" name="TextBox 10">
            <a:extLst>
              <a:ext uri="{FF2B5EF4-FFF2-40B4-BE49-F238E27FC236}">
                <a16:creationId xmlns:a16="http://schemas.microsoft.com/office/drawing/2014/main" id="{703D7DFB-4AB1-B118-79D9-D2F57F1A29F5}"/>
              </a:ext>
            </a:extLst>
          </p:cNvPr>
          <p:cNvSpPr txBox="1"/>
          <p:nvPr/>
        </p:nvSpPr>
        <p:spPr>
          <a:xfrm>
            <a:off x="2291656" y="4254874"/>
            <a:ext cx="9671744" cy="523220"/>
          </a:xfrm>
          <a:prstGeom prst="rect">
            <a:avLst/>
          </a:prstGeom>
          <a:noFill/>
        </p:spPr>
        <p:txBody>
          <a:bodyPr wrap="square" rtlCol="0">
            <a:spAutoFit/>
          </a:bodyPr>
          <a:lstStyle/>
          <a:p>
            <a:r>
              <a:rPr lang="en-US" sz="2800" b="1">
                <a:solidFill>
                  <a:srgbClr val="7030A0"/>
                </a:solidFill>
                <a:latin typeface="Tahoma" panose="020B0604030504040204" pitchFamily="34" charset="0"/>
                <a:ea typeface="Tahoma" panose="020B0604030504040204" pitchFamily="34" charset="0"/>
                <a:cs typeface="Tahoma" panose="020B0604030504040204" pitchFamily="34" charset="0"/>
              </a:rPr>
              <a:t>Biểu thức   5 x 6- 2 có giá trị lớn nhất ( 28 )</a:t>
            </a:r>
          </a:p>
        </p:txBody>
      </p:sp>
      <p:sp>
        <p:nvSpPr>
          <p:cNvPr id="12" name="TextBox 11">
            <a:extLst>
              <a:ext uri="{FF2B5EF4-FFF2-40B4-BE49-F238E27FC236}">
                <a16:creationId xmlns:a16="http://schemas.microsoft.com/office/drawing/2014/main" id="{2F1BFABC-E934-2B58-40B7-6E140C241FEB}"/>
              </a:ext>
            </a:extLst>
          </p:cNvPr>
          <p:cNvSpPr txBox="1"/>
          <p:nvPr/>
        </p:nvSpPr>
        <p:spPr>
          <a:xfrm>
            <a:off x="2291656" y="4778094"/>
            <a:ext cx="8871644" cy="523220"/>
          </a:xfrm>
          <a:prstGeom prst="rect">
            <a:avLst/>
          </a:prstGeom>
          <a:noFill/>
        </p:spPr>
        <p:txBody>
          <a:bodyPr wrap="square" rtlCol="0">
            <a:spAutoFit/>
          </a:bodyPr>
          <a:lstStyle/>
          <a:p>
            <a:r>
              <a:rPr lang="en-US" sz="2800" b="1">
                <a:solidFill>
                  <a:srgbClr val="7030A0"/>
                </a:solidFill>
                <a:latin typeface="Tahoma" panose="020B0604030504040204" pitchFamily="34" charset="0"/>
                <a:ea typeface="Tahoma" panose="020B0604030504040204" pitchFamily="34" charset="0"/>
                <a:cs typeface="Tahoma" panose="020B0604030504040204" pitchFamily="34" charset="0"/>
              </a:rPr>
              <a:t>Biểu thức (16 + 24 ) : 4  có  giá trị bé  nhất (10)</a:t>
            </a:r>
          </a:p>
        </p:txBody>
      </p:sp>
    </p:spTree>
    <p:extLst>
      <p:ext uri="{BB962C8B-B14F-4D97-AF65-F5344CB8AC3E}">
        <p14:creationId xmlns:p14="http://schemas.microsoft.com/office/powerpoint/2010/main" val="204295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1000"/>
                                        <p:tgtEl>
                                          <p:spTgt spid="12">
                                            <p:txEl>
                                              <p:pRg st="0" end="0"/>
                                            </p:txEl>
                                          </p:spTgt>
                                        </p:tgtEl>
                                      </p:cBhvr>
                                    </p:animEffect>
                                    <p:anim calcmode="lin" valueType="num">
                                      <p:cBhvr>
                                        <p:cTn id="3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5358E-6655-91F0-9E6A-E643921FDF1F}"/>
              </a:ext>
            </a:extLst>
          </p:cNvPr>
          <p:cNvPicPr>
            <a:picLocks noChangeAspect="1"/>
          </p:cNvPicPr>
          <p:nvPr/>
        </p:nvPicPr>
        <p:blipFill>
          <a:blip r:embed="rId3"/>
          <a:stretch>
            <a:fillRect/>
          </a:stretch>
        </p:blipFill>
        <p:spPr>
          <a:xfrm>
            <a:off x="168825" y="131426"/>
            <a:ext cx="2498176" cy="804645"/>
          </a:xfrm>
          <a:prstGeom prst="rect">
            <a:avLst/>
          </a:prstGeom>
        </p:spPr>
      </p:pic>
      <p:sp>
        <p:nvSpPr>
          <p:cNvPr id="5" name="Oval 4">
            <a:extLst>
              <a:ext uri="{FF2B5EF4-FFF2-40B4-BE49-F238E27FC236}">
                <a16:creationId xmlns:a16="http://schemas.microsoft.com/office/drawing/2014/main" id="{E58DD4E2-44BC-D36E-DD60-1EB2935B4882}"/>
              </a:ext>
            </a:extLst>
          </p:cNvPr>
          <p:cNvSpPr/>
          <p:nvPr/>
        </p:nvSpPr>
        <p:spPr>
          <a:xfrm>
            <a:off x="428928" y="993270"/>
            <a:ext cx="515182" cy="5737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Nova" panose="020B0504020202020204" pitchFamily="34" charset="0"/>
                <a:ea typeface="Tahoma" panose="020B0604030504040204" pitchFamily="34" charset="0"/>
                <a:cs typeface="Tahoma" panose="020B0604030504040204" pitchFamily="34" charset="0"/>
              </a:rPr>
              <a:t>2</a:t>
            </a:r>
          </a:p>
        </p:txBody>
      </p:sp>
      <p:sp>
        <p:nvSpPr>
          <p:cNvPr id="6" name="TextBox 5">
            <a:extLst>
              <a:ext uri="{FF2B5EF4-FFF2-40B4-BE49-F238E27FC236}">
                <a16:creationId xmlns:a16="http://schemas.microsoft.com/office/drawing/2014/main" id="{2D11DA28-E571-8706-97EF-16C76C9CBCE1}"/>
              </a:ext>
            </a:extLst>
          </p:cNvPr>
          <p:cNvSpPr txBox="1"/>
          <p:nvPr/>
        </p:nvSpPr>
        <p:spPr>
          <a:xfrm>
            <a:off x="970456" y="972483"/>
            <a:ext cx="10792616" cy="954107"/>
          </a:xfrm>
          <a:prstGeom prst="rect">
            <a:avLst/>
          </a:prstGeom>
          <a:noFill/>
        </p:spPr>
        <p:txBody>
          <a:bodyPr wrap="square" rtlCol="0">
            <a:spAutoFit/>
          </a:bodyPr>
          <a:lstStyle/>
          <a:p>
            <a:r>
              <a:rPr lang="en-US" sz="2800">
                <a:solidFill>
                  <a:srgbClr val="7030A0"/>
                </a:solidFill>
                <a:latin typeface="Tahoma" panose="020B0604030504040204" pitchFamily="34" charset="0"/>
                <a:ea typeface="Tahoma" panose="020B0604030504040204" pitchFamily="34" charset="0"/>
                <a:cs typeface="Tahoma" panose="020B0604030504040204" pitchFamily="34" charset="0"/>
              </a:rPr>
              <a:t>Mai có 4 hộp bút màu, Mai cho Mi 2 hộp. Hỏi Mai còn lại bao nhiêu chiếc bút màu? Biết rằng mỗi hộp có 10 chiếc bút màu.</a:t>
            </a:r>
          </a:p>
        </p:txBody>
      </p:sp>
      <p:pic>
        <p:nvPicPr>
          <p:cNvPr id="7" name="Picture 6">
            <a:extLst>
              <a:ext uri="{FF2B5EF4-FFF2-40B4-BE49-F238E27FC236}">
                <a16:creationId xmlns:a16="http://schemas.microsoft.com/office/drawing/2014/main" id="{6A226EA0-D190-8A89-F0BF-F89375E86499}"/>
              </a:ext>
            </a:extLst>
          </p:cNvPr>
          <p:cNvPicPr>
            <a:picLocks noChangeAspect="1"/>
          </p:cNvPicPr>
          <p:nvPr/>
        </p:nvPicPr>
        <p:blipFill>
          <a:blip r:embed="rId4"/>
          <a:stretch>
            <a:fillRect/>
          </a:stretch>
        </p:blipFill>
        <p:spPr>
          <a:xfrm>
            <a:off x="1417913" y="1986967"/>
            <a:ext cx="2763228" cy="34214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TextBox 7">
            <a:extLst>
              <a:ext uri="{FF2B5EF4-FFF2-40B4-BE49-F238E27FC236}">
                <a16:creationId xmlns:a16="http://schemas.microsoft.com/office/drawing/2014/main" id="{DAF1E6B8-8435-92B2-28FE-D9BE58049E1B}"/>
              </a:ext>
            </a:extLst>
          </p:cNvPr>
          <p:cNvSpPr txBox="1"/>
          <p:nvPr/>
        </p:nvSpPr>
        <p:spPr>
          <a:xfrm>
            <a:off x="4449515" y="2063167"/>
            <a:ext cx="7095423" cy="3046988"/>
          </a:xfrm>
          <a:prstGeom prst="rect">
            <a:avLst/>
          </a:prstGeom>
          <a:noFill/>
        </p:spPr>
        <p:txBody>
          <a:bodyPr wrap="square" rtlCol="0">
            <a:spAutoFit/>
          </a:bodyPr>
          <a:lstStyle/>
          <a:p>
            <a:r>
              <a:rPr lang="en-US"/>
              <a:t>                                  </a:t>
            </a:r>
            <a:r>
              <a:rPr lang="en-US" sz="3200" i="1">
                <a:solidFill>
                  <a:srgbClr val="002060"/>
                </a:solidFill>
                <a:latin typeface="Tahoma" panose="020B0604030504040204" pitchFamily="34" charset="0"/>
                <a:ea typeface="Tahoma" panose="020B0604030504040204" pitchFamily="34" charset="0"/>
                <a:cs typeface="Tahoma" panose="020B0604030504040204" pitchFamily="34" charset="0"/>
              </a:rPr>
              <a:t>Bài giải </a:t>
            </a:r>
          </a:p>
          <a:p>
            <a:r>
              <a:rPr lang="en-US" sz="3200">
                <a:solidFill>
                  <a:srgbClr val="002060"/>
                </a:solidFill>
                <a:latin typeface="Tahoma" panose="020B0604030504040204" pitchFamily="34" charset="0"/>
                <a:ea typeface="Tahoma" panose="020B0604030504040204" pitchFamily="34" charset="0"/>
                <a:cs typeface="Tahoma" panose="020B0604030504040204" pitchFamily="34" charset="0"/>
              </a:rPr>
              <a:t> Mai còn lại số hộp bút là:</a:t>
            </a:r>
          </a:p>
          <a:p>
            <a:r>
              <a:rPr lang="en-US" sz="3200">
                <a:solidFill>
                  <a:srgbClr val="002060"/>
                </a:solidFill>
                <a:latin typeface="Tahoma" panose="020B0604030504040204" pitchFamily="34" charset="0"/>
                <a:ea typeface="Tahoma" panose="020B0604030504040204" pitchFamily="34" charset="0"/>
                <a:cs typeface="Tahoma" panose="020B0604030504040204" pitchFamily="34" charset="0"/>
              </a:rPr>
              <a:t>     4 – 2 = 2 ( hộp)</a:t>
            </a:r>
          </a:p>
          <a:p>
            <a:r>
              <a:rPr lang="en-US" sz="3200">
                <a:solidFill>
                  <a:srgbClr val="002060"/>
                </a:solidFill>
                <a:latin typeface="Tahoma" panose="020B0604030504040204" pitchFamily="34" charset="0"/>
                <a:ea typeface="Tahoma" panose="020B0604030504040204" pitchFamily="34" charset="0"/>
                <a:cs typeface="Tahoma" panose="020B0604030504040204" pitchFamily="34" charset="0"/>
              </a:rPr>
              <a:t>Mai còn lại số bút chì màu là:</a:t>
            </a:r>
          </a:p>
          <a:p>
            <a:r>
              <a:rPr lang="en-US" sz="3200">
                <a:solidFill>
                  <a:srgbClr val="002060"/>
                </a:solidFill>
                <a:latin typeface="Tahoma" panose="020B0604030504040204" pitchFamily="34" charset="0"/>
                <a:ea typeface="Tahoma" panose="020B0604030504040204" pitchFamily="34" charset="0"/>
                <a:cs typeface="Tahoma" panose="020B0604030504040204" pitchFamily="34" charset="0"/>
              </a:rPr>
              <a:t>    10 x 2 = 20 ( chiếc bút)</a:t>
            </a:r>
          </a:p>
          <a:p>
            <a:r>
              <a:rPr lang="en-US" sz="3200">
                <a:solidFill>
                  <a:srgbClr val="002060"/>
                </a:solidFill>
                <a:latin typeface="Tahoma" panose="020B0604030504040204" pitchFamily="34" charset="0"/>
                <a:ea typeface="Tahoma" panose="020B0604030504040204" pitchFamily="34" charset="0"/>
                <a:cs typeface="Tahoma" panose="020B0604030504040204" pitchFamily="34" charset="0"/>
              </a:rPr>
              <a:t>               Đáp số: 20 chiếc bút màu  </a:t>
            </a:r>
          </a:p>
        </p:txBody>
      </p:sp>
    </p:spTree>
    <p:extLst>
      <p:ext uri="{BB962C8B-B14F-4D97-AF65-F5344CB8AC3E}">
        <p14:creationId xmlns:p14="http://schemas.microsoft.com/office/powerpoint/2010/main" val="299338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9F13D0-85BC-0D81-ED9E-A9360E04B1CA}"/>
              </a:ext>
            </a:extLst>
          </p:cNvPr>
          <p:cNvPicPr>
            <a:picLocks noChangeAspect="1"/>
          </p:cNvPicPr>
          <p:nvPr/>
        </p:nvPicPr>
        <p:blipFill>
          <a:blip r:embed="rId3"/>
          <a:stretch>
            <a:fillRect/>
          </a:stretch>
        </p:blipFill>
        <p:spPr>
          <a:xfrm>
            <a:off x="121199" y="115889"/>
            <a:ext cx="2602951" cy="969961"/>
          </a:xfrm>
          <a:prstGeom prst="rect">
            <a:avLst/>
          </a:prstGeom>
        </p:spPr>
      </p:pic>
      <p:sp>
        <p:nvSpPr>
          <p:cNvPr id="8" name="TextBox 7">
            <a:extLst>
              <a:ext uri="{FF2B5EF4-FFF2-40B4-BE49-F238E27FC236}">
                <a16:creationId xmlns:a16="http://schemas.microsoft.com/office/drawing/2014/main" id="{073BE064-84E7-81EF-F8AA-57F33CD65B3B}"/>
              </a:ext>
            </a:extLst>
          </p:cNvPr>
          <p:cNvSpPr txBox="1"/>
          <p:nvPr/>
        </p:nvSpPr>
        <p:spPr>
          <a:xfrm>
            <a:off x="2981741" y="403373"/>
            <a:ext cx="8056232" cy="1785104"/>
          </a:xfrm>
          <a:prstGeom prst="rect">
            <a:avLst/>
          </a:prstGeom>
          <a:noFill/>
        </p:spPr>
        <p:txBody>
          <a:bodyPr wrap="square">
            <a:spAutoFit/>
          </a:bodyPr>
          <a:lstStyle/>
          <a:p>
            <a:pPr algn="l"/>
            <a:r>
              <a:rPr lang="vi-VN" sz="2800" b="0" i="0">
                <a:solidFill>
                  <a:schemeClr val="accent6">
                    <a:lumMod val="50000"/>
                  </a:schemeClr>
                </a:solidFill>
                <a:effectLst/>
                <a:latin typeface="Nunito Black" pitchFamily="2" charset="0"/>
              </a:rPr>
              <a:t>Bước 1: Tính số hộp bút màu còn lại của Mai.</a:t>
            </a:r>
          </a:p>
          <a:p>
            <a:pPr algn="l"/>
            <a:r>
              <a:rPr lang="vi-VN" sz="2800" b="0" i="0">
                <a:solidFill>
                  <a:schemeClr val="accent6">
                    <a:lumMod val="50000"/>
                  </a:schemeClr>
                </a:solidFill>
                <a:effectLst/>
                <a:latin typeface="Nunito Black" pitchFamily="2" charset="0"/>
              </a:rPr>
              <a:t>Bước 2: Tính số chiếc bút màu còn lại của Mai.</a:t>
            </a:r>
          </a:p>
          <a:p>
            <a:br>
              <a:rPr lang="vi-VN" b="0" i="0">
                <a:solidFill>
                  <a:srgbClr val="000000"/>
                </a:solidFill>
                <a:effectLst/>
                <a:latin typeface="OpenSans"/>
              </a:rPr>
            </a:br>
            <a:br>
              <a:rPr lang="vi-VN" b="0" i="0">
                <a:solidFill>
                  <a:srgbClr val="000000"/>
                </a:solidFill>
                <a:effectLst/>
                <a:latin typeface="OpenSans"/>
              </a:rPr>
            </a:br>
            <a:endParaRPr lang="en-US"/>
          </a:p>
        </p:txBody>
      </p:sp>
      <p:sp>
        <p:nvSpPr>
          <p:cNvPr id="10" name="TextBox 9">
            <a:extLst>
              <a:ext uri="{FF2B5EF4-FFF2-40B4-BE49-F238E27FC236}">
                <a16:creationId xmlns:a16="http://schemas.microsoft.com/office/drawing/2014/main" id="{1F8586A9-ACED-9FAE-0AC6-7D1D42CF5F83}"/>
              </a:ext>
            </a:extLst>
          </p:cNvPr>
          <p:cNvSpPr txBox="1"/>
          <p:nvPr/>
        </p:nvSpPr>
        <p:spPr>
          <a:xfrm>
            <a:off x="121199" y="1692771"/>
            <a:ext cx="3981451" cy="3077766"/>
          </a:xfrm>
          <a:prstGeom prst="rect">
            <a:avLst/>
          </a:prstGeom>
          <a:noFill/>
        </p:spPr>
        <p:txBody>
          <a:bodyPr wrap="square">
            <a:spAutoFit/>
          </a:bodyPr>
          <a:lstStyle/>
          <a:p>
            <a:pPr algn="l"/>
            <a:r>
              <a:rPr lang="en-US" sz="2800" b="1" i="0">
                <a:solidFill>
                  <a:srgbClr val="0070C0"/>
                </a:solidFill>
                <a:effectLst/>
                <a:latin typeface="Nunito Black" pitchFamily="2" charset="0"/>
              </a:rPr>
              <a:t>        Tóm tắt</a:t>
            </a:r>
            <a:endParaRPr lang="en-US" sz="2800" b="0" i="0">
              <a:solidFill>
                <a:srgbClr val="0070C0"/>
              </a:solidFill>
              <a:effectLst/>
              <a:latin typeface="Nunito Black" pitchFamily="2" charset="0"/>
            </a:endParaRPr>
          </a:p>
          <a:p>
            <a:pPr algn="l"/>
            <a:r>
              <a:rPr lang="en-US" sz="2800" b="0" i="0">
                <a:solidFill>
                  <a:srgbClr val="0070C0"/>
                </a:solidFill>
                <a:effectLst/>
                <a:latin typeface="Nunito Black" pitchFamily="2" charset="0"/>
              </a:rPr>
              <a:t>Có: 4 hộp bút màu</a:t>
            </a:r>
          </a:p>
          <a:p>
            <a:pPr algn="l"/>
            <a:r>
              <a:rPr lang="en-US" sz="2800" b="0" i="0">
                <a:solidFill>
                  <a:srgbClr val="0070C0"/>
                </a:solidFill>
                <a:effectLst/>
                <a:latin typeface="Nunito Black" pitchFamily="2" charset="0"/>
              </a:rPr>
              <a:t>Mỗi hộp: 10 bút màu</a:t>
            </a:r>
          </a:p>
          <a:p>
            <a:pPr algn="l"/>
            <a:r>
              <a:rPr lang="en-US" sz="2800" b="0" i="0">
                <a:solidFill>
                  <a:srgbClr val="0070C0"/>
                </a:solidFill>
                <a:effectLst/>
                <a:latin typeface="Nunito Black" pitchFamily="2" charset="0"/>
              </a:rPr>
              <a:t>Cho: 2 hộp</a:t>
            </a:r>
          </a:p>
          <a:p>
            <a:pPr algn="l"/>
            <a:r>
              <a:rPr lang="en-US" sz="2800" b="0" i="0">
                <a:solidFill>
                  <a:srgbClr val="0070C0"/>
                </a:solidFill>
                <a:effectLst/>
                <a:latin typeface="Nunito Black" pitchFamily="2" charset="0"/>
              </a:rPr>
              <a:t>Còn lại: .... bút màu?</a:t>
            </a:r>
          </a:p>
          <a:p>
            <a:br>
              <a:rPr lang="en-US" b="0" i="0">
                <a:solidFill>
                  <a:srgbClr val="000000"/>
                </a:solidFill>
                <a:effectLst/>
                <a:latin typeface="OpenSans"/>
              </a:rPr>
            </a:br>
            <a:br>
              <a:rPr lang="en-US" b="0" i="0">
                <a:solidFill>
                  <a:srgbClr val="000000"/>
                </a:solidFill>
                <a:effectLst/>
                <a:latin typeface="OpenSans"/>
              </a:rPr>
            </a:br>
            <a:endParaRPr lang="en-US"/>
          </a:p>
        </p:txBody>
      </p:sp>
      <p:sp>
        <p:nvSpPr>
          <p:cNvPr id="12" name="TextBox 11">
            <a:extLst>
              <a:ext uri="{FF2B5EF4-FFF2-40B4-BE49-F238E27FC236}">
                <a16:creationId xmlns:a16="http://schemas.microsoft.com/office/drawing/2014/main" id="{E4B67893-37D2-019C-0117-36C9C7D1C4B3}"/>
              </a:ext>
            </a:extLst>
          </p:cNvPr>
          <p:cNvSpPr txBox="1"/>
          <p:nvPr/>
        </p:nvSpPr>
        <p:spPr>
          <a:xfrm>
            <a:off x="3761055" y="1477327"/>
            <a:ext cx="7534509" cy="3508653"/>
          </a:xfrm>
          <a:prstGeom prst="rect">
            <a:avLst/>
          </a:prstGeom>
          <a:noFill/>
        </p:spPr>
        <p:txBody>
          <a:bodyPr wrap="square">
            <a:spAutoFit/>
          </a:bodyPr>
          <a:lstStyle/>
          <a:p>
            <a:pPr algn="ctr"/>
            <a:r>
              <a:rPr lang="en-US" sz="2800" b="1" i="0">
                <a:solidFill>
                  <a:srgbClr val="7030A0"/>
                </a:solidFill>
                <a:effectLst/>
                <a:latin typeface="Nunito Black" pitchFamily="2" charset="0"/>
              </a:rPr>
              <a:t>Bài giải</a:t>
            </a:r>
            <a:endParaRPr lang="en-US" sz="2800" b="0" i="0">
              <a:solidFill>
                <a:srgbClr val="7030A0"/>
              </a:solidFill>
              <a:effectLst/>
              <a:latin typeface="Nunito Black" pitchFamily="2" charset="0"/>
            </a:endParaRPr>
          </a:p>
          <a:p>
            <a:pPr algn="ctr"/>
            <a:r>
              <a:rPr lang="en-US" sz="2800" b="0" i="0">
                <a:solidFill>
                  <a:srgbClr val="7030A0"/>
                </a:solidFill>
                <a:effectLst/>
                <a:latin typeface="Nunito Black" pitchFamily="2" charset="0"/>
              </a:rPr>
              <a:t>Sau khi cho, Mai còn lại số hộp bút màu là</a:t>
            </a:r>
          </a:p>
          <a:p>
            <a:pPr algn="ctr"/>
            <a:r>
              <a:rPr lang="en-US" sz="2800" b="0" i="0">
                <a:solidFill>
                  <a:srgbClr val="7030A0"/>
                </a:solidFill>
                <a:effectLst/>
                <a:latin typeface="Nunito Black" pitchFamily="2" charset="0"/>
              </a:rPr>
              <a:t>4 – 2 = 2 (hộp)</a:t>
            </a:r>
          </a:p>
          <a:p>
            <a:pPr algn="ctr"/>
            <a:r>
              <a:rPr lang="en-US" sz="2800" b="0" i="0">
                <a:solidFill>
                  <a:srgbClr val="7030A0"/>
                </a:solidFill>
                <a:effectLst/>
                <a:latin typeface="Nunito Black" pitchFamily="2" charset="0"/>
              </a:rPr>
              <a:t>Mai còn lại số chiếc bút màu là</a:t>
            </a:r>
          </a:p>
          <a:p>
            <a:pPr algn="ctr"/>
            <a:r>
              <a:rPr lang="en-US" sz="2800" b="0" i="0">
                <a:solidFill>
                  <a:srgbClr val="7030A0"/>
                </a:solidFill>
                <a:effectLst/>
                <a:latin typeface="Nunito Black" pitchFamily="2" charset="0"/>
              </a:rPr>
              <a:t>10 x 2 = 20 (chiếc bút)</a:t>
            </a:r>
          </a:p>
          <a:p>
            <a:pPr algn="ctr"/>
            <a:r>
              <a:rPr lang="en-US" sz="2800" b="0" i="0">
                <a:solidFill>
                  <a:srgbClr val="7030A0"/>
                </a:solidFill>
                <a:effectLst/>
                <a:latin typeface="Nunito Black" pitchFamily="2" charset="0"/>
              </a:rPr>
              <a:t>Đáp số: 20 chiếc bút màu</a:t>
            </a:r>
          </a:p>
          <a:p>
            <a:br>
              <a:rPr lang="en-US" b="0" i="0">
                <a:solidFill>
                  <a:srgbClr val="000000"/>
                </a:solidFill>
                <a:effectLst/>
                <a:latin typeface="OpenSans"/>
              </a:rPr>
            </a:br>
            <a:br>
              <a:rPr lang="en-US" b="0" i="0">
                <a:solidFill>
                  <a:srgbClr val="000000"/>
                </a:solidFill>
                <a:effectLst/>
                <a:latin typeface="OpenSans"/>
              </a:rPr>
            </a:br>
            <a:endParaRPr lang="en-US"/>
          </a:p>
        </p:txBody>
      </p:sp>
      <p:sp>
        <p:nvSpPr>
          <p:cNvPr id="13" name="Oval 12">
            <a:extLst>
              <a:ext uri="{FF2B5EF4-FFF2-40B4-BE49-F238E27FC236}">
                <a16:creationId xmlns:a16="http://schemas.microsoft.com/office/drawing/2014/main" id="{CDDF6FBF-7AC8-BD07-B35C-125A0B7D211D}"/>
              </a:ext>
            </a:extLst>
          </p:cNvPr>
          <p:cNvSpPr/>
          <p:nvPr/>
        </p:nvSpPr>
        <p:spPr>
          <a:xfrm>
            <a:off x="2466559" y="444777"/>
            <a:ext cx="515182" cy="5737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Nova" panose="020B0504020202020204" pitchFamily="34" charset="0"/>
                <a:ea typeface="Tahoma" panose="020B0604030504040204" pitchFamily="34" charset="0"/>
                <a:cs typeface="Tahoma" panose="020B0604030504040204" pitchFamily="34" charset="0"/>
              </a:rPr>
              <a:t>2</a:t>
            </a:r>
          </a:p>
        </p:txBody>
      </p:sp>
      <p:pic>
        <p:nvPicPr>
          <p:cNvPr id="14" name="Picture 4" descr="Vector Trẻ em vui vẻ với số hình khối | Thư viện stock vector đẹp miễn phí">
            <a:extLst>
              <a:ext uri="{FF2B5EF4-FFF2-40B4-BE49-F238E27FC236}">
                <a16:creationId xmlns:a16="http://schemas.microsoft.com/office/drawing/2014/main" id="{D9E5BF25-239F-B895-2E98-C59545D70A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964" y="4495800"/>
            <a:ext cx="3158197" cy="2286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0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grpId="0" nodeType="clickEffect">
                                  <p:stCondLst>
                                    <p:cond delay="0"/>
                                  </p:stCondLst>
                                  <p:childTnLst>
                                    <p:anim calcmode="lin" valueType="num">
                                      <p:cBhvr>
                                        <p:cTn id="20" dur="1000"/>
                                        <p:tgtEl>
                                          <p:spTgt spid="8">
                                            <p:txEl>
                                              <p:pRg st="0" end="0"/>
                                            </p:txEl>
                                          </p:spTgt>
                                        </p:tgtEl>
                                        <p:attrNameLst>
                                          <p:attrName>ppt_w</p:attrName>
                                        </p:attrNameLst>
                                      </p:cBhvr>
                                      <p:tavLst>
                                        <p:tav tm="0">
                                          <p:val>
                                            <p:strVal val="ppt_w"/>
                                          </p:val>
                                        </p:tav>
                                        <p:tav tm="100000">
                                          <p:val>
                                            <p:fltVal val="0"/>
                                          </p:val>
                                        </p:tav>
                                      </p:tavLst>
                                    </p:anim>
                                    <p:anim calcmode="lin" valueType="num">
                                      <p:cBhvr>
                                        <p:cTn id="21" dur="1000"/>
                                        <p:tgtEl>
                                          <p:spTgt spid="8">
                                            <p:txEl>
                                              <p:pRg st="0" end="0"/>
                                            </p:txEl>
                                          </p:spTgt>
                                        </p:tgtEl>
                                        <p:attrNameLst>
                                          <p:attrName>ppt_h</p:attrName>
                                        </p:attrNameLst>
                                      </p:cBhvr>
                                      <p:tavLst>
                                        <p:tav tm="0">
                                          <p:val>
                                            <p:strVal val="ppt_h"/>
                                          </p:val>
                                        </p:tav>
                                        <p:tav tm="100000">
                                          <p:val>
                                            <p:fltVal val="0"/>
                                          </p:val>
                                        </p:tav>
                                      </p:tavLst>
                                    </p:anim>
                                    <p:anim calcmode="lin" valueType="num">
                                      <p:cBhvr>
                                        <p:cTn id="22" dur="1000"/>
                                        <p:tgtEl>
                                          <p:spTgt spid="8">
                                            <p:txEl>
                                              <p:pRg st="0" end="0"/>
                                            </p:txEl>
                                          </p:spTgt>
                                        </p:tgtEl>
                                        <p:attrNameLst>
                                          <p:attrName>style.rotation</p:attrName>
                                        </p:attrNameLst>
                                      </p:cBhvr>
                                      <p:tavLst>
                                        <p:tav tm="0">
                                          <p:val>
                                            <p:fltVal val="0"/>
                                          </p:val>
                                        </p:tav>
                                        <p:tav tm="100000">
                                          <p:val>
                                            <p:fltVal val="90"/>
                                          </p:val>
                                        </p:tav>
                                      </p:tavLst>
                                    </p:anim>
                                    <p:animEffect transition="out" filter="fade">
                                      <p:cBhvr>
                                        <p:cTn id="23" dur="1000"/>
                                        <p:tgtEl>
                                          <p:spTgt spid="8">
                                            <p:txEl>
                                              <p:pRg st="0" end="0"/>
                                            </p:txEl>
                                          </p:spTgt>
                                        </p:tgtEl>
                                      </p:cBhvr>
                                    </p:animEffect>
                                    <p:set>
                                      <p:cBhvr>
                                        <p:cTn id="24" dur="1" fill="hold">
                                          <p:stCondLst>
                                            <p:cond delay="999"/>
                                          </p:stCondLst>
                                        </p:cTn>
                                        <p:tgtEl>
                                          <p:spTgt spid="8">
                                            <p:txEl>
                                              <p:pRg st="0" end="0"/>
                                            </p:txEl>
                                          </p:spTgt>
                                        </p:tgtEl>
                                        <p:attrNameLst>
                                          <p:attrName>style.visibility</p:attrName>
                                        </p:attrNameLst>
                                      </p:cBhvr>
                                      <p:to>
                                        <p:strVal val="hidden"/>
                                      </p:to>
                                    </p:set>
                                  </p:childTnLst>
                                </p:cTn>
                              </p:par>
                              <p:par>
                                <p:cTn id="25" presetID="31" presetClass="exit" presetSubtype="0" fill="hold" grpId="0" nodeType="withEffect">
                                  <p:stCondLst>
                                    <p:cond delay="0"/>
                                  </p:stCondLst>
                                  <p:childTnLst>
                                    <p:anim calcmode="lin" valueType="num">
                                      <p:cBhvr>
                                        <p:cTn id="26" dur="1000"/>
                                        <p:tgtEl>
                                          <p:spTgt spid="8">
                                            <p:txEl>
                                              <p:pRg st="1" end="1"/>
                                            </p:txEl>
                                          </p:spTgt>
                                        </p:tgtEl>
                                        <p:attrNameLst>
                                          <p:attrName>ppt_w</p:attrName>
                                        </p:attrNameLst>
                                      </p:cBhvr>
                                      <p:tavLst>
                                        <p:tav tm="0">
                                          <p:val>
                                            <p:strVal val="ppt_w"/>
                                          </p:val>
                                        </p:tav>
                                        <p:tav tm="100000">
                                          <p:val>
                                            <p:fltVal val="0"/>
                                          </p:val>
                                        </p:tav>
                                      </p:tavLst>
                                    </p:anim>
                                    <p:anim calcmode="lin" valueType="num">
                                      <p:cBhvr>
                                        <p:cTn id="27" dur="1000"/>
                                        <p:tgtEl>
                                          <p:spTgt spid="8">
                                            <p:txEl>
                                              <p:pRg st="1" end="1"/>
                                            </p:txEl>
                                          </p:spTgt>
                                        </p:tgtEl>
                                        <p:attrNameLst>
                                          <p:attrName>ppt_h</p:attrName>
                                        </p:attrNameLst>
                                      </p:cBhvr>
                                      <p:tavLst>
                                        <p:tav tm="0">
                                          <p:val>
                                            <p:strVal val="ppt_h"/>
                                          </p:val>
                                        </p:tav>
                                        <p:tav tm="100000">
                                          <p:val>
                                            <p:fltVal val="0"/>
                                          </p:val>
                                        </p:tav>
                                      </p:tavLst>
                                    </p:anim>
                                    <p:anim calcmode="lin" valueType="num">
                                      <p:cBhvr>
                                        <p:cTn id="28" dur="1000"/>
                                        <p:tgtEl>
                                          <p:spTgt spid="8">
                                            <p:txEl>
                                              <p:pRg st="1" end="1"/>
                                            </p:txEl>
                                          </p:spTgt>
                                        </p:tgtEl>
                                        <p:attrNameLst>
                                          <p:attrName>style.rotation</p:attrName>
                                        </p:attrNameLst>
                                      </p:cBhvr>
                                      <p:tavLst>
                                        <p:tav tm="0">
                                          <p:val>
                                            <p:fltVal val="0"/>
                                          </p:val>
                                        </p:tav>
                                        <p:tav tm="100000">
                                          <p:val>
                                            <p:fltVal val="90"/>
                                          </p:val>
                                        </p:tav>
                                      </p:tavLst>
                                    </p:anim>
                                    <p:animEffect transition="out" filter="fade">
                                      <p:cBhvr>
                                        <p:cTn id="29" dur="1000"/>
                                        <p:tgtEl>
                                          <p:spTgt spid="8">
                                            <p:txEl>
                                              <p:pRg st="1" end="1"/>
                                            </p:txEl>
                                          </p:spTgt>
                                        </p:tgtEl>
                                      </p:cBhvr>
                                    </p:animEffect>
                                    <p:set>
                                      <p:cBhvr>
                                        <p:cTn id="30" dur="1" fill="hold">
                                          <p:stCondLst>
                                            <p:cond delay="999"/>
                                          </p:stCondLst>
                                        </p:cTn>
                                        <p:tgtEl>
                                          <p:spTgt spid="8">
                                            <p:txEl>
                                              <p:pRg st="1" end="1"/>
                                            </p:txEl>
                                          </p:spTgt>
                                        </p:tgtEl>
                                        <p:attrNameLst>
                                          <p:attrName>style.visibility</p:attrName>
                                        </p:attrNameLst>
                                      </p:cBhvr>
                                      <p:to>
                                        <p:strVal val="hidden"/>
                                      </p:to>
                                    </p:set>
                                  </p:childTnLst>
                                </p:cTn>
                              </p:par>
                              <p:par>
                                <p:cTn id="31" presetID="31" presetClass="exit" presetSubtype="0" fill="hold" grpId="0" nodeType="withEffect">
                                  <p:stCondLst>
                                    <p:cond delay="0"/>
                                  </p:stCondLst>
                                  <p:childTnLst>
                                    <p:anim calcmode="lin" valueType="num">
                                      <p:cBhvr>
                                        <p:cTn id="32" dur="1000"/>
                                        <p:tgtEl>
                                          <p:spTgt spid="8">
                                            <p:txEl>
                                              <p:pRg st="2" end="2"/>
                                            </p:txEl>
                                          </p:spTgt>
                                        </p:tgtEl>
                                        <p:attrNameLst>
                                          <p:attrName>ppt_w</p:attrName>
                                        </p:attrNameLst>
                                      </p:cBhvr>
                                      <p:tavLst>
                                        <p:tav tm="0">
                                          <p:val>
                                            <p:strVal val="ppt_w"/>
                                          </p:val>
                                        </p:tav>
                                        <p:tav tm="100000">
                                          <p:val>
                                            <p:fltVal val="0"/>
                                          </p:val>
                                        </p:tav>
                                      </p:tavLst>
                                    </p:anim>
                                    <p:anim calcmode="lin" valueType="num">
                                      <p:cBhvr>
                                        <p:cTn id="33" dur="1000"/>
                                        <p:tgtEl>
                                          <p:spTgt spid="8">
                                            <p:txEl>
                                              <p:pRg st="2" end="2"/>
                                            </p:txEl>
                                          </p:spTgt>
                                        </p:tgtEl>
                                        <p:attrNameLst>
                                          <p:attrName>ppt_h</p:attrName>
                                        </p:attrNameLst>
                                      </p:cBhvr>
                                      <p:tavLst>
                                        <p:tav tm="0">
                                          <p:val>
                                            <p:strVal val="ppt_h"/>
                                          </p:val>
                                        </p:tav>
                                        <p:tav tm="100000">
                                          <p:val>
                                            <p:fltVal val="0"/>
                                          </p:val>
                                        </p:tav>
                                      </p:tavLst>
                                    </p:anim>
                                    <p:anim calcmode="lin" valueType="num">
                                      <p:cBhvr>
                                        <p:cTn id="34" dur="1000"/>
                                        <p:tgtEl>
                                          <p:spTgt spid="8">
                                            <p:txEl>
                                              <p:pRg st="2" end="2"/>
                                            </p:txEl>
                                          </p:spTgt>
                                        </p:tgtEl>
                                        <p:attrNameLst>
                                          <p:attrName>style.rotation</p:attrName>
                                        </p:attrNameLst>
                                      </p:cBhvr>
                                      <p:tavLst>
                                        <p:tav tm="0">
                                          <p:val>
                                            <p:fltVal val="0"/>
                                          </p:val>
                                        </p:tav>
                                        <p:tav tm="100000">
                                          <p:val>
                                            <p:fltVal val="90"/>
                                          </p:val>
                                        </p:tav>
                                      </p:tavLst>
                                    </p:anim>
                                    <p:animEffect transition="out" filter="fade">
                                      <p:cBhvr>
                                        <p:cTn id="35" dur="1000"/>
                                        <p:tgtEl>
                                          <p:spTgt spid="8">
                                            <p:txEl>
                                              <p:pRg st="2" end="2"/>
                                            </p:txEl>
                                          </p:spTgt>
                                        </p:tgtEl>
                                      </p:cBhvr>
                                    </p:animEffect>
                                    <p:set>
                                      <p:cBhvr>
                                        <p:cTn id="36" dur="1" fill="hold">
                                          <p:stCondLst>
                                            <p:cond delay="999"/>
                                          </p:stCondLst>
                                        </p:cTn>
                                        <p:tgtEl>
                                          <p:spTgt spid="8">
                                            <p:txEl>
                                              <p:pRg st="2" end="2"/>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65371C-0A07-ACF8-190E-4271E8F0AFF1}"/>
              </a:ext>
            </a:extLst>
          </p:cNvPr>
          <p:cNvPicPr>
            <a:picLocks noChangeAspect="1"/>
          </p:cNvPicPr>
          <p:nvPr/>
        </p:nvPicPr>
        <p:blipFill>
          <a:blip r:embed="rId3"/>
          <a:stretch>
            <a:fillRect/>
          </a:stretch>
        </p:blipFill>
        <p:spPr>
          <a:xfrm>
            <a:off x="257177" y="148026"/>
            <a:ext cx="2047874" cy="844771"/>
          </a:xfrm>
          <a:prstGeom prst="rect">
            <a:avLst/>
          </a:prstGeom>
        </p:spPr>
      </p:pic>
      <p:sp>
        <p:nvSpPr>
          <p:cNvPr id="5" name="Oval 4">
            <a:extLst>
              <a:ext uri="{FF2B5EF4-FFF2-40B4-BE49-F238E27FC236}">
                <a16:creationId xmlns:a16="http://schemas.microsoft.com/office/drawing/2014/main" id="{75171988-4222-D76E-F897-848A22437C11}"/>
              </a:ext>
            </a:extLst>
          </p:cNvPr>
          <p:cNvSpPr/>
          <p:nvPr/>
        </p:nvSpPr>
        <p:spPr>
          <a:xfrm>
            <a:off x="2205456" y="165377"/>
            <a:ext cx="515182" cy="49971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Nova" panose="020B0504020202020204" pitchFamily="34" charset="0"/>
                <a:ea typeface="Tahoma" panose="020B0604030504040204" pitchFamily="34" charset="0"/>
                <a:cs typeface="Tahoma" panose="020B0604030504040204" pitchFamily="34" charset="0"/>
              </a:rPr>
              <a:t>3</a:t>
            </a:r>
          </a:p>
        </p:txBody>
      </p:sp>
      <p:sp>
        <p:nvSpPr>
          <p:cNvPr id="6" name="TextBox 5">
            <a:extLst>
              <a:ext uri="{FF2B5EF4-FFF2-40B4-BE49-F238E27FC236}">
                <a16:creationId xmlns:a16="http://schemas.microsoft.com/office/drawing/2014/main" id="{E34ADC6E-DFB8-8EC6-66A9-86FD2E47AC6F}"/>
              </a:ext>
            </a:extLst>
          </p:cNvPr>
          <p:cNvSpPr txBox="1"/>
          <p:nvPr/>
        </p:nvSpPr>
        <p:spPr>
          <a:xfrm>
            <a:off x="2720638" y="165377"/>
            <a:ext cx="8115301" cy="523220"/>
          </a:xfrm>
          <a:prstGeom prst="rect">
            <a:avLst/>
          </a:prstGeom>
          <a:noFill/>
        </p:spPr>
        <p:txBody>
          <a:bodyPr wrap="square" rtlCol="0">
            <a:spAutoFit/>
          </a:bodyPr>
          <a:lstStyle/>
          <a:p>
            <a:r>
              <a:rPr lang="en-US" sz="2800" b="1">
                <a:solidFill>
                  <a:srgbClr val="7030A0"/>
                </a:solidFill>
                <a:latin typeface="Tahoma" panose="020B0604030504040204" pitchFamily="34" charset="0"/>
                <a:ea typeface="Tahoma" panose="020B0604030504040204" pitchFamily="34" charset="0"/>
                <a:cs typeface="Tahoma" panose="020B0604030504040204" pitchFamily="34" charset="0"/>
              </a:rPr>
              <a:t>a) Cả ba thùng có bao nhiêu lít nước mắm?</a:t>
            </a:r>
          </a:p>
        </p:txBody>
      </p:sp>
      <p:sp>
        <p:nvSpPr>
          <p:cNvPr id="8" name="Rectangle: Rounded Corners 7">
            <a:extLst>
              <a:ext uri="{FF2B5EF4-FFF2-40B4-BE49-F238E27FC236}">
                <a16:creationId xmlns:a16="http://schemas.microsoft.com/office/drawing/2014/main" id="{36FB9CD3-85CF-E2A0-089C-522D01CCE9E9}"/>
              </a:ext>
            </a:extLst>
          </p:cNvPr>
          <p:cNvSpPr/>
          <p:nvPr/>
        </p:nvSpPr>
        <p:spPr>
          <a:xfrm>
            <a:off x="1858091" y="1236385"/>
            <a:ext cx="2987594" cy="523220"/>
          </a:xfrm>
          <a:prstGeom prst="roundRect">
            <a:avLst/>
          </a:prstGeom>
          <a:solidFill>
            <a:srgbClr val="F89AB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64 + 55 + 45 = ?</a:t>
            </a:r>
          </a:p>
        </p:txBody>
      </p:sp>
      <p:pic>
        <p:nvPicPr>
          <p:cNvPr id="12" name="Picture 11">
            <a:extLst>
              <a:ext uri="{FF2B5EF4-FFF2-40B4-BE49-F238E27FC236}">
                <a16:creationId xmlns:a16="http://schemas.microsoft.com/office/drawing/2014/main" id="{D059B29C-C38E-987A-BBCB-253734465C98}"/>
              </a:ext>
            </a:extLst>
          </p:cNvPr>
          <p:cNvPicPr>
            <a:picLocks noChangeAspect="1"/>
          </p:cNvPicPr>
          <p:nvPr/>
        </p:nvPicPr>
        <p:blipFill>
          <a:blip r:embed="rId4"/>
          <a:stretch>
            <a:fillRect/>
          </a:stretch>
        </p:blipFill>
        <p:spPr>
          <a:xfrm>
            <a:off x="4845685" y="6068882"/>
            <a:ext cx="4715533" cy="581106"/>
          </a:xfrm>
          <a:prstGeom prst="rect">
            <a:avLst/>
          </a:prstGeom>
        </p:spPr>
      </p:pic>
      <p:pic>
        <p:nvPicPr>
          <p:cNvPr id="14" name="Picture 13">
            <a:extLst>
              <a:ext uri="{FF2B5EF4-FFF2-40B4-BE49-F238E27FC236}">
                <a16:creationId xmlns:a16="http://schemas.microsoft.com/office/drawing/2014/main" id="{BCF3A1DE-E839-E51A-CD18-5E96BB8DE14F}"/>
              </a:ext>
            </a:extLst>
          </p:cNvPr>
          <p:cNvPicPr>
            <a:picLocks noChangeAspect="1"/>
          </p:cNvPicPr>
          <p:nvPr/>
        </p:nvPicPr>
        <p:blipFill>
          <a:blip r:embed="rId5"/>
          <a:stretch>
            <a:fillRect/>
          </a:stretch>
        </p:blipFill>
        <p:spPr>
          <a:xfrm>
            <a:off x="942975" y="2455887"/>
            <a:ext cx="6332933" cy="2825040"/>
          </a:xfrm>
          <a:prstGeom prst="rect">
            <a:avLst/>
          </a:prstGeom>
        </p:spPr>
      </p:pic>
      <p:pic>
        <p:nvPicPr>
          <p:cNvPr id="15" name="Picture 14">
            <a:extLst>
              <a:ext uri="{FF2B5EF4-FFF2-40B4-BE49-F238E27FC236}">
                <a16:creationId xmlns:a16="http://schemas.microsoft.com/office/drawing/2014/main" id="{DD8D6F22-A91E-AC0B-9F8A-ADBF3C765D31}"/>
              </a:ext>
            </a:extLst>
          </p:cNvPr>
          <p:cNvPicPr>
            <a:picLocks noChangeAspect="1"/>
          </p:cNvPicPr>
          <p:nvPr/>
        </p:nvPicPr>
        <p:blipFill>
          <a:blip r:embed="rId6"/>
          <a:stretch>
            <a:fillRect/>
          </a:stretch>
        </p:blipFill>
        <p:spPr>
          <a:xfrm>
            <a:off x="6950869" y="789118"/>
            <a:ext cx="3655241" cy="129946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8" name="TextBox 17">
            <a:extLst>
              <a:ext uri="{FF2B5EF4-FFF2-40B4-BE49-F238E27FC236}">
                <a16:creationId xmlns:a16="http://schemas.microsoft.com/office/drawing/2014/main" id="{BF13F6A2-C9ED-FCA9-B2F7-9E01F0D328BB}"/>
              </a:ext>
            </a:extLst>
          </p:cNvPr>
          <p:cNvSpPr txBox="1"/>
          <p:nvPr/>
        </p:nvSpPr>
        <p:spPr>
          <a:xfrm>
            <a:off x="1135857" y="3868407"/>
            <a:ext cx="2338387" cy="646331"/>
          </a:xfrm>
          <a:prstGeom prst="rect">
            <a:avLst/>
          </a:prstGeom>
          <a:noFill/>
        </p:spPr>
        <p:txBody>
          <a:bodyPr wrap="square" rtlCol="0">
            <a:spAutoFit/>
          </a:bodyPr>
          <a:lstStyle/>
          <a:p>
            <a:r>
              <a:rPr lang="en-US" b="1"/>
              <a:t>(64+55)+45 = 119 +45</a:t>
            </a:r>
          </a:p>
          <a:p>
            <a:r>
              <a:rPr lang="en-US" b="1"/>
              <a:t>                     = 164</a:t>
            </a:r>
          </a:p>
        </p:txBody>
      </p:sp>
      <p:sp>
        <p:nvSpPr>
          <p:cNvPr id="19" name="TextBox 18">
            <a:extLst>
              <a:ext uri="{FF2B5EF4-FFF2-40B4-BE49-F238E27FC236}">
                <a16:creationId xmlns:a16="http://schemas.microsoft.com/office/drawing/2014/main" id="{C9018735-7257-DE94-B817-D763CB3C647D}"/>
              </a:ext>
            </a:extLst>
          </p:cNvPr>
          <p:cNvSpPr txBox="1"/>
          <p:nvPr/>
        </p:nvSpPr>
        <p:spPr>
          <a:xfrm>
            <a:off x="4612482" y="3818884"/>
            <a:ext cx="2338387" cy="646331"/>
          </a:xfrm>
          <a:prstGeom prst="rect">
            <a:avLst/>
          </a:prstGeom>
          <a:noFill/>
        </p:spPr>
        <p:txBody>
          <a:bodyPr wrap="square" rtlCol="0">
            <a:spAutoFit/>
          </a:bodyPr>
          <a:lstStyle/>
          <a:p>
            <a:r>
              <a:rPr lang="en-US" b="1"/>
              <a:t>64+(55+45) = 64 +100</a:t>
            </a:r>
          </a:p>
          <a:p>
            <a:r>
              <a:rPr lang="en-US" b="1"/>
              <a:t>                     = 164</a:t>
            </a:r>
          </a:p>
        </p:txBody>
      </p:sp>
      <p:sp>
        <p:nvSpPr>
          <p:cNvPr id="22" name="Speech Bubble: Rectangle with Corners Rounded 21">
            <a:extLst>
              <a:ext uri="{FF2B5EF4-FFF2-40B4-BE49-F238E27FC236}">
                <a16:creationId xmlns:a16="http://schemas.microsoft.com/office/drawing/2014/main" id="{9B55C399-3503-097A-9F2E-FEBBE8248313}"/>
              </a:ext>
            </a:extLst>
          </p:cNvPr>
          <p:cNvSpPr/>
          <p:nvPr/>
        </p:nvSpPr>
        <p:spPr>
          <a:xfrm>
            <a:off x="2406728" y="2077612"/>
            <a:ext cx="3324226" cy="1136736"/>
          </a:xfrm>
          <a:prstGeom prst="wedgeRoundRectCallout">
            <a:avLst>
              <a:gd name="adj1" fmla="val -963"/>
              <a:gd name="adj2" fmla="val 75907"/>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Nunito Black" pitchFamily="2" charset="0"/>
              </a:rPr>
              <a:t>Cả hai bạn tính đều đúng. Cách tính của Mai thuận tiện hơn.</a:t>
            </a:r>
          </a:p>
        </p:txBody>
      </p:sp>
      <p:sp>
        <p:nvSpPr>
          <p:cNvPr id="23" name="Rectangle: Rounded Corners 22">
            <a:extLst>
              <a:ext uri="{FF2B5EF4-FFF2-40B4-BE49-F238E27FC236}">
                <a16:creationId xmlns:a16="http://schemas.microsoft.com/office/drawing/2014/main" id="{388A6613-3B88-3FD4-4031-7FEAA15193BA}"/>
              </a:ext>
            </a:extLst>
          </p:cNvPr>
          <p:cNvSpPr/>
          <p:nvPr/>
        </p:nvSpPr>
        <p:spPr>
          <a:xfrm>
            <a:off x="3679035" y="5294704"/>
            <a:ext cx="7156904" cy="523220"/>
          </a:xfrm>
          <a:prstGeom prst="roundRect">
            <a:avLst/>
          </a:prstGeom>
          <a:solidFill>
            <a:srgbClr val="F89AB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Nhận xét:( 64 + 55) + 45 =64+( 55+45)</a:t>
            </a:r>
          </a:p>
        </p:txBody>
      </p:sp>
    </p:spTree>
    <p:extLst>
      <p:ext uri="{BB962C8B-B14F-4D97-AF65-F5344CB8AC3E}">
        <p14:creationId xmlns:p14="http://schemas.microsoft.com/office/powerpoint/2010/main" val="418707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 calcmode="lin" valueType="num">
                                      <p:cBhvr>
                                        <p:cTn id="32"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18">
                                            <p:txEl>
                                              <p:pRg st="0" end="0"/>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18">
                                            <p:txEl>
                                              <p:pRg st="1" end="1"/>
                                            </p:txEl>
                                          </p:spTgt>
                                        </p:tgtEl>
                                        <p:attrNameLst>
                                          <p:attrName>style.visibility</p:attrName>
                                        </p:attrNameLst>
                                      </p:cBhvr>
                                      <p:to>
                                        <p:strVal val="visible"/>
                                      </p:to>
                                    </p:set>
                                    <p:anim calcmode="lin" valueType="num">
                                      <p:cBhvr>
                                        <p:cTn id="37"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39" dur="500"/>
                                        <p:tgtEl>
                                          <p:spTgt spid="18">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 calcmode="lin" valueType="num">
                                      <p:cBhvr>
                                        <p:cTn id="44"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19">
                                            <p:txEl>
                                              <p:pRg st="0" end="0"/>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19">
                                            <p:txEl>
                                              <p:pRg st="1" end="1"/>
                                            </p:txEl>
                                          </p:spTgt>
                                        </p:tgtEl>
                                        <p:attrNameLst>
                                          <p:attrName>style.visibility</p:attrName>
                                        </p:attrNameLst>
                                      </p:cBhvr>
                                      <p:to>
                                        <p:strVal val="visible"/>
                                      </p:to>
                                    </p:set>
                                    <p:anim calcmode="lin" valueType="num">
                                      <p:cBhvr>
                                        <p:cTn id="49"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51" dur="500"/>
                                        <p:tgtEl>
                                          <p:spTgt spid="19">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inVertical)">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3F1302-3063-236A-438E-81FD7A7D348C}"/>
              </a:ext>
            </a:extLst>
          </p:cNvPr>
          <p:cNvPicPr>
            <a:picLocks noChangeAspect="1"/>
          </p:cNvPicPr>
          <p:nvPr/>
        </p:nvPicPr>
        <p:blipFill>
          <a:blip r:embed="rId3"/>
          <a:stretch>
            <a:fillRect/>
          </a:stretch>
        </p:blipFill>
        <p:spPr>
          <a:xfrm>
            <a:off x="152856" y="110560"/>
            <a:ext cx="2774057" cy="1150321"/>
          </a:xfrm>
          <a:prstGeom prst="rect">
            <a:avLst/>
          </a:prstGeom>
        </p:spPr>
      </p:pic>
      <p:sp>
        <p:nvSpPr>
          <p:cNvPr id="5" name="Rectangle 4">
            <a:extLst>
              <a:ext uri="{FF2B5EF4-FFF2-40B4-BE49-F238E27FC236}">
                <a16:creationId xmlns:a16="http://schemas.microsoft.com/office/drawing/2014/main" id="{81E52056-C287-8223-B5CF-A06751553183}"/>
              </a:ext>
            </a:extLst>
          </p:cNvPr>
          <p:cNvSpPr/>
          <p:nvPr/>
        </p:nvSpPr>
        <p:spPr>
          <a:xfrm>
            <a:off x="1539884" y="1598738"/>
            <a:ext cx="8136775" cy="866896"/>
          </a:xfrm>
          <a:prstGeom prst="rect">
            <a:avLst/>
          </a:prstGeom>
          <a:solidFill>
            <a:srgbClr val="91F7F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n>
                  <a:solidFill>
                    <a:schemeClr val="accent1">
                      <a:lumMod val="40000"/>
                      <a:lumOff val="60000"/>
                    </a:schemeClr>
                  </a:solidFill>
                </a:ln>
                <a:solidFill>
                  <a:schemeClr val="tx1"/>
                </a:solidFill>
                <a:latin typeface="Tahoma" panose="020B0604030504040204" pitchFamily="34" charset="0"/>
                <a:ea typeface="Tahoma" panose="020B0604030504040204" pitchFamily="34" charset="0"/>
                <a:cs typeface="Tahoma" panose="020B0604030504040204" pitchFamily="34" charset="0"/>
              </a:rPr>
              <a:t>Nhận xét:  ( 64 + 55) + 64 + ( 55 + 45).</a:t>
            </a:r>
          </a:p>
        </p:txBody>
      </p:sp>
      <p:sp>
        <p:nvSpPr>
          <p:cNvPr id="6" name="Rectangle 5">
            <a:extLst>
              <a:ext uri="{FF2B5EF4-FFF2-40B4-BE49-F238E27FC236}">
                <a16:creationId xmlns:a16="http://schemas.microsoft.com/office/drawing/2014/main" id="{0863321A-0623-EE35-4FD7-E093BFFFE81A}"/>
              </a:ext>
            </a:extLst>
          </p:cNvPr>
          <p:cNvSpPr/>
          <p:nvPr/>
        </p:nvSpPr>
        <p:spPr>
          <a:xfrm>
            <a:off x="942347" y="2691447"/>
            <a:ext cx="10106138" cy="1913799"/>
          </a:xfrm>
          <a:prstGeom prst="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n>
                  <a:solidFill>
                    <a:schemeClr val="accent1">
                      <a:lumMod val="40000"/>
                      <a:lumOff val="60000"/>
                    </a:schemeClr>
                  </a:solidFill>
                </a:ln>
                <a:solidFill>
                  <a:schemeClr val="tx1"/>
                </a:solidFill>
                <a:latin typeface="Nunito Black" pitchFamily="2" charset="0"/>
                <a:ea typeface="Tahoma" panose="020B0604030504040204" pitchFamily="34" charset="0"/>
                <a:cs typeface="Tahoma" panose="020B0604030504040204" pitchFamily="34" charset="0"/>
              </a:rPr>
              <a:t>*” Muốn tính tổng của ba số hạng, ta có thể tính tổng hai số hạng đầu trước hoặc hai số hạng sau trước, rồi cộng tiếp số hạng còn lại “.</a:t>
            </a:r>
          </a:p>
        </p:txBody>
      </p:sp>
      <p:sp>
        <p:nvSpPr>
          <p:cNvPr id="7" name="Oval 6">
            <a:extLst>
              <a:ext uri="{FF2B5EF4-FFF2-40B4-BE49-F238E27FC236}">
                <a16:creationId xmlns:a16="http://schemas.microsoft.com/office/drawing/2014/main" id="{EB4D315C-847A-F5A1-6FE6-2B73DA54C036}"/>
              </a:ext>
            </a:extLst>
          </p:cNvPr>
          <p:cNvSpPr/>
          <p:nvPr/>
        </p:nvSpPr>
        <p:spPr>
          <a:xfrm>
            <a:off x="2827248" y="761166"/>
            <a:ext cx="515182" cy="49971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Nova" panose="020B0504020202020204" pitchFamily="34" charset="0"/>
                <a:ea typeface="Tahoma" panose="020B0604030504040204" pitchFamily="34" charset="0"/>
                <a:cs typeface="Tahoma" panose="020B0604030504040204" pitchFamily="34" charset="0"/>
              </a:rPr>
              <a:t>3</a:t>
            </a:r>
          </a:p>
        </p:txBody>
      </p:sp>
    </p:spTree>
    <p:extLst>
      <p:ext uri="{BB962C8B-B14F-4D97-AF65-F5344CB8AC3E}">
        <p14:creationId xmlns:p14="http://schemas.microsoft.com/office/powerpoint/2010/main" val="406675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10A2EC-8D5F-9FD1-9DEE-D9C5C9683036}"/>
              </a:ext>
            </a:extLst>
          </p:cNvPr>
          <p:cNvPicPr>
            <a:picLocks noChangeAspect="1"/>
          </p:cNvPicPr>
          <p:nvPr/>
        </p:nvPicPr>
        <p:blipFill>
          <a:blip r:embed="rId3"/>
          <a:stretch>
            <a:fillRect/>
          </a:stretch>
        </p:blipFill>
        <p:spPr>
          <a:xfrm>
            <a:off x="176965" y="81344"/>
            <a:ext cx="2456508" cy="924495"/>
          </a:xfrm>
          <a:prstGeom prst="rect">
            <a:avLst/>
          </a:prstGeom>
        </p:spPr>
      </p:pic>
      <p:sp>
        <p:nvSpPr>
          <p:cNvPr id="5" name="Oval 4">
            <a:extLst>
              <a:ext uri="{FF2B5EF4-FFF2-40B4-BE49-F238E27FC236}">
                <a16:creationId xmlns:a16="http://schemas.microsoft.com/office/drawing/2014/main" id="{02DA40D8-71D8-43E6-1FA9-CBD655FF137C}"/>
              </a:ext>
            </a:extLst>
          </p:cNvPr>
          <p:cNvSpPr/>
          <p:nvPr/>
        </p:nvSpPr>
        <p:spPr>
          <a:xfrm>
            <a:off x="2633473" y="279023"/>
            <a:ext cx="581024" cy="65204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Nova" panose="020B0504020202020204" pitchFamily="34" charset="0"/>
                <a:ea typeface="Tahoma" panose="020B0604030504040204" pitchFamily="34" charset="0"/>
                <a:cs typeface="Tahoma" panose="020B0604030504040204" pitchFamily="34" charset="0"/>
              </a:rPr>
              <a:t>3</a:t>
            </a:r>
          </a:p>
        </p:txBody>
      </p:sp>
      <p:sp>
        <p:nvSpPr>
          <p:cNvPr id="6" name="TextBox 5">
            <a:extLst>
              <a:ext uri="{FF2B5EF4-FFF2-40B4-BE49-F238E27FC236}">
                <a16:creationId xmlns:a16="http://schemas.microsoft.com/office/drawing/2014/main" id="{59948371-B406-8D41-0564-2A6017CD76AA}"/>
              </a:ext>
            </a:extLst>
          </p:cNvPr>
          <p:cNvSpPr txBox="1"/>
          <p:nvPr/>
        </p:nvSpPr>
        <p:spPr>
          <a:xfrm>
            <a:off x="3211509" y="333270"/>
            <a:ext cx="5716729" cy="523220"/>
          </a:xfrm>
          <a:prstGeom prst="rect">
            <a:avLst/>
          </a:prstGeom>
          <a:noFill/>
        </p:spPr>
        <p:txBody>
          <a:bodyPr wrap="square" rtlCol="0">
            <a:spAutoFit/>
          </a:bodyPr>
          <a:lstStyle/>
          <a:p>
            <a:r>
              <a:rPr lang="en-US" sz="2800" b="1">
                <a:solidFill>
                  <a:srgbClr val="7030A0"/>
                </a:solidFill>
                <a:latin typeface="Tahoma" panose="020B0604030504040204" pitchFamily="34" charset="0"/>
                <a:ea typeface="Tahoma" panose="020B0604030504040204" pitchFamily="34" charset="0"/>
                <a:cs typeface="Tahoma" panose="020B0604030504040204" pitchFamily="34" charset="0"/>
              </a:rPr>
              <a:t>b)Tính giá trị của biểu thức ?</a:t>
            </a:r>
          </a:p>
        </p:txBody>
      </p:sp>
      <p:sp>
        <p:nvSpPr>
          <p:cNvPr id="9" name="Rectangle: Rounded Corners 8">
            <a:extLst>
              <a:ext uri="{FF2B5EF4-FFF2-40B4-BE49-F238E27FC236}">
                <a16:creationId xmlns:a16="http://schemas.microsoft.com/office/drawing/2014/main" id="{306A024C-958C-A602-F5C9-DB1A78BCCD92}"/>
              </a:ext>
            </a:extLst>
          </p:cNvPr>
          <p:cNvSpPr/>
          <p:nvPr/>
        </p:nvSpPr>
        <p:spPr>
          <a:xfrm>
            <a:off x="176965" y="2929920"/>
            <a:ext cx="5628443" cy="1525930"/>
          </a:xfrm>
          <a:prstGeom prst="roundRect">
            <a:avLst/>
          </a:prstGeom>
          <a:solidFill>
            <a:srgbClr val="FCD4E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lain" startAt="123"/>
            </a:pPr>
            <a:r>
              <a:rPr lang="en-US" sz="2800">
                <a:solidFill>
                  <a:schemeClr val="tx1"/>
                </a:solidFill>
                <a:latin typeface="Tahoma" panose="020B0604030504040204" pitchFamily="34" charset="0"/>
                <a:ea typeface="Tahoma" panose="020B0604030504040204" pitchFamily="34" charset="0"/>
                <a:cs typeface="Tahoma" panose="020B0604030504040204" pitchFamily="34" charset="0"/>
              </a:rPr>
              <a:t>+ 80 + 20 = 123 +( 80 + 20)</a:t>
            </a:r>
          </a:p>
          <a:p>
            <a:r>
              <a:rPr lang="en-US" sz="2800">
                <a:solidFill>
                  <a:schemeClr val="tx1"/>
                </a:solidFill>
                <a:latin typeface="Tahoma" panose="020B0604030504040204" pitchFamily="34" charset="0"/>
                <a:ea typeface="Tahoma" panose="020B0604030504040204" pitchFamily="34" charset="0"/>
                <a:cs typeface="Tahoma" panose="020B0604030504040204" pitchFamily="34" charset="0"/>
              </a:rPr>
              <a:t>                     = 123 + 100</a:t>
            </a:r>
          </a:p>
          <a:p>
            <a:r>
              <a:rPr lang="en-US" sz="2800">
                <a:solidFill>
                  <a:schemeClr val="tx1"/>
                </a:solidFill>
                <a:latin typeface="Tahoma" panose="020B0604030504040204" pitchFamily="34" charset="0"/>
                <a:ea typeface="Tahoma" panose="020B0604030504040204" pitchFamily="34" charset="0"/>
                <a:cs typeface="Tahoma" panose="020B0604030504040204" pitchFamily="34" charset="0"/>
              </a:rPr>
              <a:t>                     = 223</a:t>
            </a:r>
          </a:p>
        </p:txBody>
      </p:sp>
      <p:sp>
        <p:nvSpPr>
          <p:cNvPr id="10" name="Rectangle: Rounded Corners 9">
            <a:extLst>
              <a:ext uri="{FF2B5EF4-FFF2-40B4-BE49-F238E27FC236}">
                <a16:creationId xmlns:a16="http://schemas.microsoft.com/office/drawing/2014/main" id="{AB628F08-23E8-221D-4E6A-4345993E22BD}"/>
              </a:ext>
            </a:extLst>
          </p:cNvPr>
          <p:cNvSpPr/>
          <p:nvPr/>
        </p:nvSpPr>
        <p:spPr>
          <a:xfrm>
            <a:off x="6096000" y="2929920"/>
            <a:ext cx="5807476" cy="1525930"/>
          </a:xfrm>
          <a:prstGeom prst="roundRect">
            <a:avLst/>
          </a:prstGeom>
          <a:solidFill>
            <a:srgbClr val="FCD4E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Tahoma" panose="020B0604030504040204" pitchFamily="34" charset="0"/>
                <a:ea typeface="Tahoma" panose="020B0604030504040204" pitchFamily="34" charset="0"/>
                <a:cs typeface="Tahoma" panose="020B0604030504040204" pitchFamily="34" charset="0"/>
              </a:rPr>
              <a:t>207 + 64 + 36 = 207 +( 64 + 36)</a:t>
            </a:r>
          </a:p>
          <a:p>
            <a:r>
              <a:rPr lang="en-US" sz="2800">
                <a:solidFill>
                  <a:schemeClr val="tx1"/>
                </a:solidFill>
                <a:latin typeface="Tahoma" panose="020B0604030504040204" pitchFamily="34" charset="0"/>
                <a:ea typeface="Tahoma" panose="020B0604030504040204" pitchFamily="34" charset="0"/>
                <a:cs typeface="Tahoma" panose="020B0604030504040204" pitchFamily="34" charset="0"/>
              </a:rPr>
              <a:t>                      = 207 + 100</a:t>
            </a:r>
          </a:p>
          <a:p>
            <a:r>
              <a:rPr lang="en-US" sz="2800">
                <a:solidFill>
                  <a:schemeClr val="tx1"/>
                </a:solidFill>
                <a:latin typeface="Tahoma" panose="020B0604030504040204" pitchFamily="34" charset="0"/>
                <a:ea typeface="Tahoma" panose="020B0604030504040204" pitchFamily="34" charset="0"/>
                <a:cs typeface="Tahoma" panose="020B0604030504040204" pitchFamily="34" charset="0"/>
              </a:rPr>
              <a:t>                     = 307</a:t>
            </a:r>
          </a:p>
        </p:txBody>
      </p:sp>
      <p:sp>
        <p:nvSpPr>
          <p:cNvPr id="12" name="TextBox 11">
            <a:extLst>
              <a:ext uri="{FF2B5EF4-FFF2-40B4-BE49-F238E27FC236}">
                <a16:creationId xmlns:a16="http://schemas.microsoft.com/office/drawing/2014/main" id="{CB2EDD96-395B-5ACE-6094-7EA8915C7297}"/>
              </a:ext>
            </a:extLst>
          </p:cNvPr>
          <p:cNvSpPr txBox="1"/>
          <p:nvPr/>
        </p:nvSpPr>
        <p:spPr>
          <a:xfrm>
            <a:off x="542398" y="1920895"/>
            <a:ext cx="10860273" cy="1508105"/>
          </a:xfrm>
          <a:prstGeom prst="rect">
            <a:avLst/>
          </a:prstGeom>
          <a:noFill/>
        </p:spPr>
        <p:txBody>
          <a:bodyPr wrap="square">
            <a:spAutoFit/>
          </a:bodyPr>
          <a:lstStyle/>
          <a:p>
            <a:r>
              <a:rPr lang="vi-VN" sz="2800" b="0" i="0">
                <a:solidFill>
                  <a:srgbClr val="000000"/>
                </a:solidFill>
                <a:effectLst/>
                <a:latin typeface="Nunito Black" pitchFamily="2" charset="0"/>
              </a:rPr>
              <a:t>Nhóm các số có tổng là số tròn trăm rồi th</a:t>
            </a:r>
            <a:r>
              <a:rPr lang="en-US" sz="2800">
                <a:solidFill>
                  <a:srgbClr val="000000"/>
                </a:solidFill>
                <a:latin typeface="Nunito Black" pitchFamily="2" charset="0"/>
              </a:rPr>
              <a:t>ực</a:t>
            </a:r>
            <a:r>
              <a:rPr lang="vi-VN" sz="2800" b="0" i="0">
                <a:solidFill>
                  <a:srgbClr val="000000"/>
                </a:solidFill>
                <a:effectLst/>
                <a:latin typeface="Nunito Black" pitchFamily="2" charset="0"/>
              </a:rPr>
              <a:t> hiện tính trong ngoặc trước, ngoài ngoặc sau.</a:t>
            </a:r>
            <a:br>
              <a:rPr lang="vi-VN" sz="2800" b="0" i="0">
                <a:solidFill>
                  <a:srgbClr val="000000"/>
                </a:solidFill>
                <a:effectLst/>
                <a:latin typeface="Nunito Black" pitchFamily="2" charset="0"/>
              </a:rPr>
            </a:br>
            <a:br>
              <a:rPr lang="vi-VN" b="0" i="0">
                <a:solidFill>
                  <a:srgbClr val="000000"/>
                </a:solidFill>
                <a:effectLst/>
                <a:latin typeface="OpenSans"/>
              </a:rPr>
            </a:br>
            <a:endParaRPr lang="en-US"/>
          </a:p>
        </p:txBody>
      </p:sp>
      <p:sp>
        <p:nvSpPr>
          <p:cNvPr id="13" name="Flowchart: Alternate Process 12">
            <a:extLst>
              <a:ext uri="{FF2B5EF4-FFF2-40B4-BE49-F238E27FC236}">
                <a16:creationId xmlns:a16="http://schemas.microsoft.com/office/drawing/2014/main" id="{4CADC140-0835-5987-5BD2-9475E197545E}"/>
              </a:ext>
            </a:extLst>
          </p:cNvPr>
          <p:cNvSpPr/>
          <p:nvPr/>
        </p:nvSpPr>
        <p:spPr>
          <a:xfrm>
            <a:off x="1255822" y="1199996"/>
            <a:ext cx="2755301" cy="571550"/>
          </a:xfrm>
          <a:prstGeom prst="flowChartAlternateProcess">
            <a:avLst/>
          </a:prstGeom>
          <a:solidFill>
            <a:srgbClr val="F89A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Nunito Black" pitchFamily="2" charset="0"/>
              </a:rPr>
              <a:t>123 + 80 +20</a:t>
            </a:r>
          </a:p>
        </p:txBody>
      </p:sp>
      <p:sp>
        <p:nvSpPr>
          <p:cNvPr id="14" name="Flowchart: Alternate Process 13">
            <a:extLst>
              <a:ext uri="{FF2B5EF4-FFF2-40B4-BE49-F238E27FC236}">
                <a16:creationId xmlns:a16="http://schemas.microsoft.com/office/drawing/2014/main" id="{92E80292-C27E-D8F4-95AB-946402D14E1D}"/>
              </a:ext>
            </a:extLst>
          </p:cNvPr>
          <p:cNvSpPr/>
          <p:nvPr/>
        </p:nvSpPr>
        <p:spPr>
          <a:xfrm>
            <a:off x="6803228" y="1194341"/>
            <a:ext cx="2755301" cy="571550"/>
          </a:xfrm>
          <a:prstGeom prst="flowChartAlternateProcess">
            <a:avLst/>
          </a:prstGeom>
          <a:solidFill>
            <a:srgbClr val="F89A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Nunito Black" pitchFamily="2" charset="0"/>
              </a:rPr>
              <a:t>207 + 64 +36</a:t>
            </a:r>
          </a:p>
        </p:txBody>
      </p:sp>
    </p:spTree>
    <p:extLst>
      <p:ext uri="{BB962C8B-B14F-4D97-AF65-F5344CB8AC3E}">
        <p14:creationId xmlns:p14="http://schemas.microsoft.com/office/powerpoint/2010/main" val="255898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grpId="1" nodeType="clickEffect">
                                  <p:stCondLst>
                                    <p:cond delay="0"/>
                                  </p:stCondLst>
                                  <p:childTnLst>
                                    <p:anim calcmode="lin" valueType="num">
                                      <p:cBhvr>
                                        <p:cTn id="32" dur="500"/>
                                        <p:tgtEl>
                                          <p:spTgt spid="12"/>
                                        </p:tgtEl>
                                        <p:attrNameLst>
                                          <p:attrName>ppt_w</p:attrName>
                                        </p:attrNameLst>
                                      </p:cBhvr>
                                      <p:tavLst>
                                        <p:tav tm="0">
                                          <p:val>
                                            <p:strVal val="ppt_w"/>
                                          </p:val>
                                        </p:tav>
                                        <p:tav tm="100000">
                                          <p:val>
                                            <p:fltVal val="0"/>
                                          </p:val>
                                        </p:tav>
                                      </p:tavLst>
                                    </p:anim>
                                    <p:anim calcmode="lin" valueType="num">
                                      <p:cBhvr>
                                        <p:cTn id="33" dur="500"/>
                                        <p:tgtEl>
                                          <p:spTgt spid="12"/>
                                        </p:tgtEl>
                                        <p:attrNameLst>
                                          <p:attrName>ppt_h</p:attrName>
                                        </p:attrNameLst>
                                      </p:cBhvr>
                                      <p:tavLst>
                                        <p:tav tm="0">
                                          <p:val>
                                            <p:strVal val="ppt_h"/>
                                          </p:val>
                                        </p:tav>
                                        <p:tav tm="100000">
                                          <p:val>
                                            <p:fltVal val="0"/>
                                          </p:val>
                                        </p:tav>
                                      </p:tavLst>
                                    </p:anim>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heel(1)">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heel(1)">
                                      <p:cBhvr>
                                        <p:cTn id="4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2" grpId="0"/>
      <p:bldP spid="12" grpId="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0FD31-84A9-22F2-2E3D-55EA88BBF9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F2E7C6-B6E4-7476-84DD-B8735E67DDB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ECD0091-9F53-F679-8B04-4311F679D19F}"/>
              </a:ext>
            </a:extLst>
          </p:cNvPr>
          <p:cNvPicPr>
            <a:picLocks noChangeAspect="1"/>
          </p:cNvPicPr>
          <p:nvPr/>
        </p:nvPicPr>
        <p:blipFill>
          <a:blip r:embed="rId2"/>
          <a:stretch>
            <a:fillRect/>
          </a:stretch>
        </p:blipFill>
        <p:spPr>
          <a:xfrm>
            <a:off x="0" y="0"/>
            <a:ext cx="12184601" cy="6858000"/>
          </a:xfrm>
          <a:prstGeom prst="rect">
            <a:avLst/>
          </a:prstGeom>
        </p:spPr>
      </p:pic>
    </p:spTree>
    <p:extLst>
      <p:ext uri="{BB962C8B-B14F-4D97-AF65-F5344CB8AC3E}">
        <p14:creationId xmlns:p14="http://schemas.microsoft.com/office/powerpoint/2010/main" val="2503776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684DE397-E1EA-4549-AD16-3CD89D25BE1F}"/>
</file>

<file path=customXml/itemProps2.xml><?xml version="1.0" encoding="utf-8"?>
<ds:datastoreItem xmlns:ds="http://schemas.openxmlformats.org/officeDocument/2006/customXml" ds:itemID="{0F923FD5-41F2-4606-BD64-E651381C248F}"/>
</file>

<file path=customXml/itemProps3.xml><?xml version="1.0" encoding="utf-8"?>
<ds:datastoreItem xmlns:ds="http://schemas.openxmlformats.org/officeDocument/2006/customXml" ds:itemID="{417F7866-34E5-4824-BD6F-56D0414651BE}"/>
</file>

<file path=docProps/app.xml><?xml version="1.0" encoding="utf-8"?>
<Properties xmlns="http://schemas.openxmlformats.org/officeDocument/2006/extended-properties" xmlns:vt="http://schemas.openxmlformats.org/officeDocument/2006/docPropsVTypes">
  <TotalTime>685</TotalTime>
  <Words>597</Words>
  <Application>Microsoft Office PowerPoint</Application>
  <PresentationFormat>Widescreen</PresentationFormat>
  <Paragraphs>75</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Calibri</vt:lpstr>
      <vt:lpstr>Nunito Black</vt:lpstr>
      <vt:lpstr>Arial</vt:lpstr>
      <vt:lpstr>Tahoma</vt:lpstr>
      <vt:lpstr>Sigmar One</vt:lpstr>
      <vt:lpstr>OpenSans</vt:lpstr>
      <vt:lpstr>Calibri Light</vt:lpstr>
      <vt:lpstr>Great Vibes</vt:lpstr>
      <vt:lpstr>Arial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Ngoc Lan</cp:lastModifiedBy>
  <cp:revision>12</cp:revision>
  <dcterms:created xsi:type="dcterms:W3CDTF">2022-06-15T15:08:53Z</dcterms:created>
  <dcterms:modified xsi:type="dcterms:W3CDTF">2023-02-14T02:33:24Z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