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1" r:id="rId2"/>
    <p:sldId id="317" r:id="rId3"/>
    <p:sldId id="331" r:id="rId4"/>
    <p:sldId id="332" r:id="rId5"/>
    <p:sldId id="333" r:id="rId6"/>
    <p:sldId id="298" r:id="rId7"/>
    <p:sldId id="335" r:id="rId8"/>
    <p:sldId id="302" r:id="rId9"/>
    <p:sldId id="354" r:id="rId10"/>
  </p:sldIdLst>
  <p:sldSz cx="12192000" cy="6858000"/>
  <p:notesSz cx="6858000" cy="9144000"/>
  <p:embeddedFontLst>
    <p:embeddedFont>
      <p:font typeface=".VnArial" panose="020B060402020202020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reat Vibes" panose="020B0604020202020204" charset="0"/>
      <p:regular r:id="rId21"/>
    </p:embeddedFont>
    <p:embeddedFont>
      <p:font typeface="Nunito Black" pitchFamily="2" charset="0"/>
      <p:bold r:id="rId22"/>
      <p:boldItalic r:id="rId23"/>
    </p:embeddedFont>
    <p:embeddedFont>
      <p:font typeface="Sigmar One" panose="020B0604020202020204" charset="0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BC"/>
    <a:srgbClr val="F846B0"/>
    <a:srgbClr val="91F7F9"/>
    <a:srgbClr val="FCD4E2"/>
    <a:srgbClr val="FF00FF"/>
    <a:srgbClr val="EE1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8E67-41D7-12B4-C3EB-17B2C6C23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BC448-71F0-8111-7541-B0D22C26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F926D-00A1-50A3-6218-84F1C63D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1984-2626-59B1-26FB-6465335A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403D7-5B02-B863-5D3C-E22F6045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F333-0587-8536-E6A3-ED6F7BA7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9C967-F8F5-CDA9-15E4-0FA0B4801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416D7-30A2-5133-3D5C-489E28AD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070B5-F60E-5D74-7F58-0D46FFB7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4848-0C3E-16EB-E57E-D38DE806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7B99D-04C5-EEEC-E6F3-5E2ACA11E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48FBB-7788-9DE0-F214-32A1D4324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F70E9-E66A-0FC5-DCAC-9E42B376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93F6-49DC-BEA7-D6D5-B546A21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8FF14-C2D6-A2D4-CA34-03F6B0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4114-2B89-DC3E-9BC5-0A63A9B2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A6D11-EC46-0AA3-BA92-40BA5C82B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58EEE-FF97-7919-E637-F9585974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915CF-FA68-0F7D-A272-C7F0520F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C0E22-93A7-9818-F8FF-93698841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F21A-C3FD-698F-A97A-74E79DDA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9AEB4-8341-2BFE-97F5-D71C4638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DED8-9DBB-6F7C-4F3F-AE5001B8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50F2-6200-C392-C995-FC4829ED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95211-05D5-2ED9-476B-1ADD84FB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0838-57E9-1766-461D-8130A519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00475-FF68-F407-42FA-7AEEE1581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1161C-AEE6-45CE-9F69-AF0C07BE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3CE0-6686-8414-725F-1F2A5C9A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A85C7-F3A4-CE6D-65FD-0ABA68B8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AE524-2637-76AD-DA19-E613AF9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8490-B4D8-5F5D-B34E-5C1869AA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42326-BD03-90AB-137B-D4020CC5A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6DC8D-D674-D188-ABB5-0C46F9D76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65CC1-CEBE-DDAC-A25C-50BC679F0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77814-1CC4-B894-3944-F800540FC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35382-BA09-7A58-D0C8-D715B6BE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F9D13-9A3C-D62D-CE68-F9A938B2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2C539-66F0-B98A-8309-48ADEC00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EDB9-EE40-1C04-82D8-C09CFFC2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EBD44-B1C3-46F3-9F52-A4CAD6D5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3AE2E-9133-FF6B-8D00-E20C83F3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8A3B3-0E15-C316-D9E6-EC484D20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4C26D-FC23-09D1-C40E-CB7CE010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CE0DC-EA62-E3F5-2A1F-E6CA4601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0C6E-E6EA-7843-13EA-94FC1CB3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50BD-828E-98B0-CEFB-AAC04071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06BC-ABF8-9EB1-A002-1FBC0A52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6295A-E9AC-2FF1-D26A-4B26752A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441AD-546B-3393-540D-13EEEC64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967C0-2A64-C1E6-4471-2EDC757E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81C68-AA32-B4FA-B31B-A37E64CB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D39C-8DF3-EAFD-A6BA-48A066E4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2FBA6-1915-7E18-4560-8A9C52F5F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DD675-5377-34C9-930F-3E77A9DA7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1934A-87FE-F5DB-9E3F-40E6791B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88DD-1EDB-6DE4-28B2-2D9F7556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E76AC-F07D-A79F-8BF3-3592E9CB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7F678-0849-7A05-DE58-CF57E383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B3040-BBA6-54F4-461D-658EBE72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EC358-58BD-43EE-646B-126A06ACF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BDAF-842A-4E26-AE18-4EEC1902C15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F2C9-704F-B88C-92F1-CD8198A1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77612-B67D-E2BC-8449-27F6265A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149E20-FD18-A481-F709-5BB8B8A9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9675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70D970-E5C0-961E-C5BC-9E2A4F920B9A}"/>
              </a:ext>
            </a:extLst>
          </p:cNvPr>
          <p:cNvSpPr txBox="1"/>
          <p:nvPr/>
        </p:nvSpPr>
        <p:spPr>
          <a:xfrm>
            <a:off x="5915025" y="2219189"/>
            <a:ext cx="5943600" cy="209288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13000">
                <a:solidFill>
                  <a:srgbClr val="769DD1"/>
                </a:solidFill>
                <a:latin typeface="Sigmar One" panose="00000500000000000000" pitchFamily="2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72985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BEFB8B-7B04-4040-D86E-6CB5D25A4DE5}"/>
              </a:ext>
            </a:extLst>
          </p:cNvPr>
          <p:cNvSpPr txBox="1"/>
          <p:nvPr/>
        </p:nvSpPr>
        <p:spPr>
          <a:xfrm>
            <a:off x="2379308" y="972235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 …ngày …tháng …năm 2022</a:t>
            </a:r>
          </a:p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A08F8C-7146-E20B-5277-A436D6E19029}"/>
              </a:ext>
            </a:extLst>
          </p:cNvPr>
          <p:cNvSpPr/>
          <p:nvPr/>
        </p:nvSpPr>
        <p:spPr>
          <a:xfrm>
            <a:off x="3375204" y="2172564"/>
            <a:ext cx="7753277" cy="14989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C00000"/>
                </a:solidFill>
                <a:latin typeface="Nunito Black" pitchFamily="2" charset="0"/>
              </a:rPr>
              <a:t>BIỂU THỨC SỐ</a:t>
            </a:r>
          </a:p>
          <a:p>
            <a:pPr algn="ctr"/>
            <a:r>
              <a:rPr lang="en-US" sz="3600">
                <a:solidFill>
                  <a:srgbClr val="C00000"/>
                </a:solidFill>
                <a:latin typeface="Nunito Black" pitchFamily="2" charset="0"/>
              </a:rPr>
              <a:t>TÍNH GIÁ TRỊ BIỂU THỨC SỐ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13B70-AEE5-2654-477A-0170AD168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9" b="96364" l="4858" r="92713">
                        <a14:foregroundMark x1="76923" y1="12727" x2="89879" y2="43636"/>
                        <a14:foregroundMark x1="93522" y1="17576" x2="91093" y2="30909"/>
                        <a14:foregroundMark x1="65182" y1="10909" x2="79757" y2="7879"/>
                        <a14:foregroundMark x1="6478" y1="24848" x2="6478" y2="87273"/>
                        <a14:foregroundMark x1="8907" y1="79394" x2="6073" y2="91515"/>
                        <a14:foregroundMark x1="4858" y1="96364" x2="4858" y2="96364"/>
                        <a14:foregroundMark x1="33603" y1="49091" x2="77328" y2="40606"/>
                        <a14:foregroundMark x1="42510" y1="58788" x2="82186" y2="50303"/>
                        <a14:foregroundMark x1="82186" y1="50303" x2="82591" y2="50303"/>
                        <a14:backgroundMark x1="74494" y1="90909" x2="76923" y2="9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5259" y="2030519"/>
            <a:ext cx="2353003" cy="15718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D5A89-F1E7-F2D0-9C91-68150CFA4985}"/>
              </a:ext>
            </a:extLst>
          </p:cNvPr>
          <p:cNvSpPr txBox="1"/>
          <p:nvPr/>
        </p:nvSpPr>
        <p:spPr>
          <a:xfrm>
            <a:off x="8667748" y="3886632"/>
            <a:ext cx="255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Great Vibes" pitchFamily="2" charset="0"/>
              </a:rPr>
              <a:t>( Tiết 3)</a:t>
            </a:r>
          </a:p>
        </p:txBody>
      </p:sp>
    </p:spTree>
    <p:extLst>
      <p:ext uri="{BB962C8B-B14F-4D97-AF65-F5344CB8AC3E}">
        <p14:creationId xmlns:p14="http://schemas.microsoft.com/office/powerpoint/2010/main" val="31847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436322-B227-E5FC-0F8B-C4A9006E8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5" y="152774"/>
            <a:ext cx="2314575" cy="100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AF20A-D8A5-442A-4FF0-9317EE1DE1DB}"/>
              </a:ext>
            </a:extLst>
          </p:cNvPr>
          <p:cNvSpPr txBox="1"/>
          <p:nvPr/>
        </p:nvSpPr>
        <p:spPr>
          <a:xfrm>
            <a:off x="2426840" y="178738"/>
            <a:ext cx="8606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Mỗi con thỏ có 2 cái tai. Hỏi 3 con thỏ trắng và 4 con thỏ nâu có tất cả bao nhiêu cái tai?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49542-3B5B-1E7A-62E8-991231405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647" y="2814693"/>
            <a:ext cx="8606653" cy="39534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3CC524C-CC7D-F41E-53AF-F34605E56D4B}"/>
              </a:ext>
            </a:extLst>
          </p:cNvPr>
          <p:cNvSpPr/>
          <p:nvPr/>
        </p:nvSpPr>
        <p:spPr>
          <a:xfrm>
            <a:off x="111711" y="2030368"/>
            <a:ext cx="4039340" cy="1325563"/>
          </a:xfrm>
          <a:prstGeom prst="wedgeRoundRectCallout">
            <a:avLst>
              <a:gd name="adj1" fmla="val 27117"/>
              <a:gd name="adj2" fmla="val 67858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</a:rPr>
              <a:t>Mình tính riêng số tai của thỏ trắng, thỏ nâu rồi cộng kết quả lại với nhau.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E92CE7C-8C3E-759B-089B-AD9739557EEA}"/>
              </a:ext>
            </a:extLst>
          </p:cNvPr>
          <p:cNvSpPr/>
          <p:nvPr/>
        </p:nvSpPr>
        <p:spPr>
          <a:xfrm>
            <a:off x="4522432" y="1254388"/>
            <a:ext cx="2956264" cy="1325563"/>
          </a:xfrm>
          <a:prstGeom prst="wedgeRoundRectCallout">
            <a:avLst>
              <a:gd name="adj1" fmla="val -5540"/>
              <a:gd name="adj2" fmla="val 7510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</a:rPr>
              <a:t>Mình tính tổng số thỏ rồi lấy 2 nhân với tổng đó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A1B44F0-2427-75E4-D7EE-B1F5FD49BF82}"/>
              </a:ext>
            </a:extLst>
          </p:cNvPr>
          <p:cNvSpPr/>
          <p:nvPr/>
        </p:nvSpPr>
        <p:spPr>
          <a:xfrm>
            <a:off x="7781800" y="1132845"/>
            <a:ext cx="4298489" cy="1885661"/>
          </a:xfrm>
          <a:prstGeom prst="wedgeRoundRectCallout">
            <a:avLst>
              <a:gd name="adj1" fmla="val -32168"/>
              <a:gd name="adj2" fmla="val 7312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</a:rPr>
              <a:t>Cả hai bạn tính đều đúng. Cách tính của Nam là tính giá trị của biểu thức </a:t>
            </a:r>
          </a:p>
          <a:p>
            <a:r>
              <a:rPr lang="en-US" sz="2800">
                <a:solidFill>
                  <a:schemeClr val="bg1"/>
                </a:solidFill>
              </a:rPr>
              <a:t>    </a:t>
            </a:r>
            <a:r>
              <a:rPr lang="en-US" sz="2800" i="1">
                <a:solidFill>
                  <a:schemeClr val="bg1"/>
                </a:solidFill>
              </a:rPr>
              <a:t>2x ( 3 +4).</a:t>
            </a:r>
          </a:p>
        </p:txBody>
      </p:sp>
    </p:spTree>
    <p:extLst>
      <p:ext uri="{BB962C8B-B14F-4D97-AF65-F5344CB8AC3E}">
        <p14:creationId xmlns:p14="http://schemas.microsoft.com/office/powerpoint/2010/main" val="41282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D69CCF-464B-F6D0-3C1E-1242804A4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6" y="85641"/>
            <a:ext cx="2476717" cy="1190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C2CF3-9366-93A0-FF78-89E6CAB25854}"/>
              </a:ext>
            </a:extLst>
          </p:cNvPr>
          <p:cNvSpPr txBox="1"/>
          <p:nvPr/>
        </p:nvSpPr>
        <p:spPr>
          <a:xfrm>
            <a:off x="1224496" y="1377147"/>
            <a:ext cx="850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Tính giá trị của biểu thức  2 x ( 3+ 4) như sau:</a:t>
            </a:r>
          </a:p>
          <a:p>
            <a:r>
              <a:rPr lang="en-US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2 x ( 3 + 4 ) = 2 x 7</a:t>
            </a:r>
          </a:p>
          <a:p>
            <a:r>
              <a:rPr lang="en-US" sz="28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</a:t>
            </a:r>
            <a:r>
              <a:rPr lang="en-US" sz="2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9DB20-DE52-8009-7E2D-AD5621B14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53" y="2907314"/>
            <a:ext cx="9907383" cy="12003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39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6CB9E-86EB-A176-28FF-4E8DB2A8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EDAB3-C7DB-66B8-24A4-BBB129B2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90" y="72185"/>
            <a:ext cx="3089657" cy="12933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83DF0F9-203F-5468-16AD-B8B90387F425}"/>
              </a:ext>
            </a:extLst>
          </p:cNvPr>
          <p:cNvSpPr/>
          <p:nvPr/>
        </p:nvSpPr>
        <p:spPr>
          <a:xfrm>
            <a:off x="3012312" y="383894"/>
            <a:ext cx="628650" cy="6699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64DAD-8C03-A2AA-F7E3-3D6ECCA3600A}"/>
              </a:ext>
            </a:extLst>
          </p:cNvPr>
          <p:cNvSpPr txBox="1"/>
          <p:nvPr/>
        </p:nvSpPr>
        <p:spPr>
          <a:xfrm>
            <a:off x="3516810" y="388891"/>
            <a:ext cx="784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giá trị của biểu thức ( theo mẫu)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8E62E-C960-E0BE-6E21-BA0B6B876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14" y="1552355"/>
            <a:ext cx="4784646" cy="14002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CCF04F-38C0-07BE-CEBB-499F6318DCB7}"/>
              </a:ext>
            </a:extLst>
          </p:cNvPr>
          <p:cNvSpPr txBox="1"/>
          <p:nvPr/>
        </p:nvSpPr>
        <p:spPr>
          <a:xfrm>
            <a:off x="1110427" y="3353589"/>
            <a:ext cx="41954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a) 45 : ( 5 + 4) = 45 : 9</a:t>
            </a:r>
          </a:p>
          <a:p>
            <a:r>
              <a:rPr lang="en-US" sz="2800">
                <a:solidFill>
                  <a:srgbClr val="002060"/>
                </a:solidFill>
              </a:rPr>
              <a:t>                          =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8C7B9B-11D8-7C52-3DDE-9D285A009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795" y="1609367"/>
            <a:ext cx="4086894" cy="13432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7F8E58-7081-DCF8-93F2-436D85E6CE2B}"/>
              </a:ext>
            </a:extLst>
          </p:cNvPr>
          <p:cNvSpPr txBox="1"/>
          <p:nvPr/>
        </p:nvSpPr>
        <p:spPr>
          <a:xfrm>
            <a:off x="5744651" y="3353589"/>
            <a:ext cx="41954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b) 8 x ( 11 – 6 ) = 8 x 5</a:t>
            </a:r>
          </a:p>
          <a:p>
            <a:r>
              <a:rPr lang="en-US" sz="2800">
                <a:solidFill>
                  <a:srgbClr val="002060"/>
                </a:solidFill>
              </a:rPr>
              <a:t>                            = 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4EDED-D80A-8DA6-0949-6B56925B73BE}"/>
              </a:ext>
            </a:extLst>
          </p:cNvPr>
          <p:cNvSpPr txBox="1"/>
          <p:nvPr/>
        </p:nvSpPr>
        <p:spPr>
          <a:xfrm>
            <a:off x="3640962" y="4476141"/>
            <a:ext cx="41954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c) 42 - ( 42 – 5 ) = 42 - 37</a:t>
            </a:r>
          </a:p>
          <a:p>
            <a:r>
              <a:rPr lang="en-US" sz="2800">
                <a:solidFill>
                  <a:srgbClr val="002060"/>
                </a:solidFill>
              </a:rPr>
              <a:t>                            = 5</a:t>
            </a:r>
          </a:p>
        </p:txBody>
      </p:sp>
    </p:spTree>
    <p:extLst>
      <p:ext uri="{BB962C8B-B14F-4D97-AF65-F5344CB8AC3E}">
        <p14:creationId xmlns:p14="http://schemas.microsoft.com/office/powerpoint/2010/main" val="23471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5FA59D-BE42-6CAB-ABAA-9E2E436F1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75" y="164129"/>
            <a:ext cx="2850399" cy="8177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FE7CC2-3EC0-81F0-39C9-A39FB67626BE}"/>
              </a:ext>
            </a:extLst>
          </p:cNvPr>
          <p:cNvSpPr/>
          <p:nvPr/>
        </p:nvSpPr>
        <p:spPr>
          <a:xfrm>
            <a:off x="401578" y="847925"/>
            <a:ext cx="628650" cy="6699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72DA2-59B8-EC21-A536-A81F1697D5F2}"/>
              </a:ext>
            </a:extLst>
          </p:cNvPr>
          <p:cNvSpPr txBox="1"/>
          <p:nvPr/>
        </p:nvSpPr>
        <p:spPr>
          <a:xfrm>
            <a:off x="1030228" y="895167"/>
            <a:ext cx="879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số là giá trị của mỗi biểu thức.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E0A1F8-A977-1DC4-2E97-C032A55D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904" y="1446770"/>
            <a:ext cx="8688012" cy="44202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83BDCA-843D-8C5D-2049-10944C68150D}"/>
              </a:ext>
            </a:extLst>
          </p:cNvPr>
          <p:cNvCxnSpPr/>
          <p:nvPr/>
        </p:nvCxnSpPr>
        <p:spPr>
          <a:xfrm>
            <a:off x="4853127" y="2149401"/>
            <a:ext cx="3719743" cy="19885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048631-FB49-B3CC-6031-AADCD7B9AF94}"/>
              </a:ext>
            </a:extLst>
          </p:cNvPr>
          <p:cNvCxnSpPr>
            <a:cxnSpLocks/>
          </p:cNvCxnSpPr>
          <p:nvPr/>
        </p:nvCxnSpPr>
        <p:spPr>
          <a:xfrm flipV="1">
            <a:off x="4497315" y="2130409"/>
            <a:ext cx="4259801" cy="10349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B26A50-B011-6528-E10C-870A49E1926A}"/>
              </a:ext>
            </a:extLst>
          </p:cNvPr>
          <p:cNvCxnSpPr>
            <a:cxnSpLocks/>
          </p:cNvCxnSpPr>
          <p:nvPr/>
        </p:nvCxnSpPr>
        <p:spPr>
          <a:xfrm flipV="1">
            <a:off x="4497315" y="3115166"/>
            <a:ext cx="4259800" cy="1058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609FB3-F257-4E99-DC3F-445939ABB5D9}"/>
              </a:ext>
            </a:extLst>
          </p:cNvPr>
          <p:cNvCxnSpPr>
            <a:cxnSpLocks/>
          </p:cNvCxnSpPr>
          <p:nvPr/>
        </p:nvCxnSpPr>
        <p:spPr>
          <a:xfrm flipV="1">
            <a:off x="5096726" y="5139564"/>
            <a:ext cx="4155488" cy="1808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BE2CB3-8591-AEC2-F664-C858287C9EE3}"/>
              </a:ext>
            </a:extLst>
          </p:cNvPr>
          <p:cNvSpPr txBox="1"/>
          <p:nvPr/>
        </p:nvSpPr>
        <p:spPr>
          <a:xfrm>
            <a:off x="1646474" y="6001924"/>
            <a:ext cx="501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Biểu thức nào có giá trị lớn nhất?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3212C3-2CA9-E0E5-5CC6-CB0B2CC8DBB4}"/>
              </a:ext>
            </a:extLst>
          </p:cNvPr>
          <p:cNvSpPr txBox="1"/>
          <p:nvPr/>
        </p:nvSpPr>
        <p:spPr>
          <a:xfrm>
            <a:off x="1313925" y="5812867"/>
            <a:ext cx="611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Biểu thức 16+( 40 -16) có giá trị lớn nhất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F2D0C2-324B-3D36-86DB-4968D43AC13E}"/>
              </a:ext>
            </a:extLst>
          </p:cNvPr>
          <p:cNvSpPr txBox="1"/>
          <p:nvPr/>
        </p:nvSpPr>
        <p:spPr>
          <a:xfrm>
            <a:off x="1701485" y="6161559"/>
            <a:ext cx="501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Biểu thức nào có giá trị bé nhất?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C26031-490D-3637-E50D-C35715391F31}"/>
              </a:ext>
            </a:extLst>
          </p:cNvPr>
          <p:cNvSpPr txBox="1"/>
          <p:nvPr/>
        </p:nvSpPr>
        <p:spPr>
          <a:xfrm>
            <a:off x="1313925" y="6355186"/>
            <a:ext cx="611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Biểu thức 32 - ( 25 +4) có giá trị bé nhất</a:t>
            </a:r>
          </a:p>
        </p:txBody>
      </p:sp>
    </p:spTree>
    <p:extLst>
      <p:ext uri="{BB962C8B-B14F-4D97-AF65-F5344CB8AC3E}">
        <p14:creationId xmlns:p14="http://schemas.microsoft.com/office/powerpoint/2010/main" val="7298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3" grpId="0"/>
      <p:bldP spid="23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78004-F96E-1E12-3BF0-223C6C372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0" y="113031"/>
            <a:ext cx="2850399" cy="11401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9B3709-D7CA-F24D-1141-D418578FC2DD}"/>
              </a:ext>
            </a:extLst>
          </p:cNvPr>
          <p:cNvSpPr/>
          <p:nvPr/>
        </p:nvSpPr>
        <p:spPr>
          <a:xfrm>
            <a:off x="2874978" y="353365"/>
            <a:ext cx="628650" cy="6699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E8D8E-B9BF-ECDA-50BD-2A6CFD58D90C}"/>
              </a:ext>
            </a:extLst>
          </p:cNvPr>
          <p:cNvSpPr txBox="1"/>
          <p:nvPr/>
        </p:nvSpPr>
        <p:spPr>
          <a:xfrm>
            <a:off x="3503628" y="415431"/>
            <a:ext cx="879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số là giá trị của mỗi biểu thức.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93375F-43E4-3071-A52B-C82B178A9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994" y="1218891"/>
            <a:ext cx="8688012" cy="44202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7BA0BC-261D-981A-240D-4D7F3A162D30}"/>
              </a:ext>
            </a:extLst>
          </p:cNvPr>
          <p:cNvCxnSpPr/>
          <p:nvPr/>
        </p:nvCxnSpPr>
        <p:spPr>
          <a:xfrm>
            <a:off x="4767343" y="1961232"/>
            <a:ext cx="3719743" cy="19885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ABDBD6-D3CB-A6D9-F1BD-83594CF7D769}"/>
              </a:ext>
            </a:extLst>
          </p:cNvPr>
          <p:cNvCxnSpPr>
            <a:cxnSpLocks/>
          </p:cNvCxnSpPr>
          <p:nvPr/>
        </p:nvCxnSpPr>
        <p:spPr>
          <a:xfrm flipV="1">
            <a:off x="4494863" y="1809931"/>
            <a:ext cx="4259801" cy="10349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463997-8DED-E1E6-3BDA-70F8D643AE85}"/>
              </a:ext>
            </a:extLst>
          </p:cNvPr>
          <p:cNvCxnSpPr>
            <a:cxnSpLocks/>
          </p:cNvCxnSpPr>
          <p:nvPr/>
        </p:nvCxnSpPr>
        <p:spPr>
          <a:xfrm flipV="1">
            <a:off x="4528087" y="2954501"/>
            <a:ext cx="4259800" cy="105863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029240-FD4B-A74D-9B19-2B76E9C71D9F}"/>
              </a:ext>
            </a:extLst>
          </p:cNvPr>
          <p:cNvCxnSpPr>
            <a:cxnSpLocks/>
          </p:cNvCxnSpPr>
          <p:nvPr/>
        </p:nvCxnSpPr>
        <p:spPr>
          <a:xfrm flipV="1">
            <a:off x="4972901" y="4878045"/>
            <a:ext cx="4155488" cy="18089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06F9E2-809A-949F-E495-8AF314C2AF68}"/>
              </a:ext>
            </a:extLst>
          </p:cNvPr>
          <p:cNvSpPr txBox="1"/>
          <p:nvPr/>
        </p:nvSpPr>
        <p:spPr>
          <a:xfrm>
            <a:off x="2966899" y="5683096"/>
            <a:ext cx="725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Biểu thức nào có giá trị lớn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8B17EF-FC06-FA67-1F5A-F9B45253414E}"/>
              </a:ext>
            </a:extLst>
          </p:cNvPr>
          <p:cNvSpPr txBox="1"/>
          <p:nvPr/>
        </p:nvSpPr>
        <p:spPr>
          <a:xfrm>
            <a:off x="2998912" y="5639108"/>
            <a:ext cx="763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Biểu thức 16+( 40 -16) có giá trị lớn nhất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31047-7253-C468-DADE-B79B77836B34}"/>
              </a:ext>
            </a:extLst>
          </p:cNvPr>
          <p:cNvSpPr txBox="1"/>
          <p:nvPr/>
        </p:nvSpPr>
        <p:spPr>
          <a:xfrm>
            <a:off x="3017154" y="6061283"/>
            <a:ext cx="501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Biểu thức nào có giá trị bé nhất?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3AB852-4E07-325E-542A-1659AFDCB249}"/>
              </a:ext>
            </a:extLst>
          </p:cNvPr>
          <p:cNvSpPr txBox="1"/>
          <p:nvPr/>
        </p:nvSpPr>
        <p:spPr>
          <a:xfrm>
            <a:off x="3082662" y="6061283"/>
            <a:ext cx="611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Biểu thức 32 - ( 25 +4) có giá trị bé nhất</a:t>
            </a:r>
          </a:p>
        </p:txBody>
      </p:sp>
    </p:spTree>
    <p:extLst>
      <p:ext uri="{BB962C8B-B14F-4D97-AF65-F5344CB8AC3E}">
        <p14:creationId xmlns:p14="http://schemas.microsoft.com/office/powerpoint/2010/main" val="37479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E887-72FA-64B6-A27C-0B89C8B1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11A3-99E2-6B6F-A467-8AD89C704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6A150-93A9-3C2A-8F69-0C3BC830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" y="180975"/>
            <a:ext cx="12184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3B5CDD-5C61-7BD3-367B-F97A360DDEAC}"/>
              </a:ext>
            </a:extLst>
          </p:cNvPr>
          <p:cNvSpPr txBox="1"/>
          <p:nvPr/>
        </p:nvSpPr>
        <p:spPr>
          <a:xfrm>
            <a:off x="3263347" y="3798167"/>
            <a:ext cx="7924800" cy="2293848"/>
          </a:xfrm>
          <a:prstGeom prst="rect">
            <a:avLst/>
          </a:prstGeo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HẸN GẶP LẠI CÁC EM </a:t>
            </a:r>
          </a:p>
        </p:txBody>
      </p:sp>
    </p:spTree>
    <p:extLst>
      <p:ext uri="{BB962C8B-B14F-4D97-AF65-F5344CB8AC3E}">
        <p14:creationId xmlns:p14="http://schemas.microsoft.com/office/powerpoint/2010/main" val="292971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C812D2E-3057-4C7F-AB6D-A7E1642F48A5}"/>
</file>

<file path=customXml/itemProps2.xml><?xml version="1.0" encoding="utf-8"?>
<ds:datastoreItem xmlns:ds="http://schemas.openxmlformats.org/officeDocument/2006/customXml" ds:itemID="{755154C3-28C3-4012-A871-58D6643B9373}"/>
</file>

<file path=customXml/itemProps3.xml><?xml version="1.0" encoding="utf-8"?>
<ds:datastoreItem xmlns:ds="http://schemas.openxmlformats.org/officeDocument/2006/customXml" ds:itemID="{400004FE-C35D-4B1B-ABB1-102AF1A67079}"/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317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Nunito Black</vt:lpstr>
      <vt:lpstr>Calibri</vt:lpstr>
      <vt:lpstr>Great Vibes</vt:lpstr>
      <vt:lpstr>Arial</vt:lpstr>
      <vt:lpstr>Tahoma</vt:lpstr>
      <vt:lpstr>Sigmar One</vt:lpstr>
      <vt:lpstr>.VnArial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Ngoc Lan</cp:lastModifiedBy>
  <cp:revision>13</cp:revision>
  <dcterms:created xsi:type="dcterms:W3CDTF">2022-06-15T15:08:53Z</dcterms:created>
  <dcterms:modified xsi:type="dcterms:W3CDTF">2023-02-14T02:31:35Z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