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1" r:id="rId3"/>
    <p:sldId id="287" r:id="rId4"/>
    <p:sldId id="288" r:id="rId5"/>
    <p:sldId id="289" r:id="rId6"/>
    <p:sldId id="290" r:id="rId7"/>
    <p:sldId id="299" r:id="rId8"/>
    <p:sldId id="2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8422"/>
    <a:srgbClr val="928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77A0-ADB3-F698-CD3C-07425C3BE6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25E7A1-6DC9-3B80-3D8B-90F8F2F7B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019E8D-28B7-4880-42EA-BE80884122F7}"/>
              </a:ext>
            </a:extLst>
          </p:cNvPr>
          <p:cNvSpPr>
            <a:spLocks noGrp="1"/>
          </p:cNvSpPr>
          <p:nvPr>
            <p:ph type="dt" sz="half" idx="10"/>
          </p:nvPr>
        </p:nvSpPr>
        <p:spPr/>
        <p:txBody>
          <a:bodyPr/>
          <a:lstStyle/>
          <a:p>
            <a:fld id="{A4372B95-65F7-406C-9F9B-C89D249FD118}" type="datetimeFigureOut">
              <a:rPr lang="en-US" smtClean="0"/>
              <a:t>2/14/2023</a:t>
            </a:fld>
            <a:endParaRPr lang="en-US"/>
          </a:p>
        </p:txBody>
      </p:sp>
      <p:sp>
        <p:nvSpPr>
          <p:cNvPr id="5" name="Footer Placeholder 4">
            <a:extLst>
              <a:ext uri="{FF2B5EF4-FFF2-40B4-BE49-F238E27FC236}">
                <a16:creationId xmlns:a16="http://schemas.microsoft.com/office/drawing/2014/main" id="{69483883-A7B7-6DB4-48D8-8FFED8624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48ED7-C0F8-409B-5C24-9EDF35C512B5}"/>
              </a:ext>
            </a:extLst>
          </p:cNvPr>
          <p:cNvSpPr>
            <a:spLocks noGrp="1"/>
          </p:cNvSpPr>
          <p:nvPr>
            <p:ph type="sldNum" sz="quarter" idx="12"/>
          </p:nvPr>
        </p:nvSpPr>
        <p:spPr/>
        <p:txBody>
          <a:bodyPr/>
          <a:lstStyle/>
          <a:p>
            <a:fld id="{A88D8334-6268-46B0-85EF-7DD42D1D211D}" type="slidenum">
              <a:rPr lang="en-US" smtClean="0"/>
              <a:t>‹#›</a:t>
            </a:fld>
            <a:endParaRPr lang="en-US"/>
          </a:p>
        </p:txBody>
      </p:sp>
    </p:spTree>
    <p:extLst>
      <p:ext uri="{BB962C8B-B14F-4D97-AF65-F5344CB8AC3E}">
        <p14:creationId xmlns:p14="http://schemas.microsoft.com/office/powerpoint/2010/main" val="395053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1962-3010-5314-4BEA-381E5C6D54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C1D471-8B86-2372-1FB7-CA8B0F953A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584B0-6AC2-F562-7F16-45AF726DC330}"/>
              </a:ext>
            </a:extLst>
          </p:cNvPr>
          <p:cNvSpPr>
            <a:spLocks noGrp="1"/>
          </p:cNvSpPr>
          <p:nvPr>
            <p:ph type="dt" sz="half" idx="10"/>
          </p:nvPr>
        </p:nvSpPr>
        <p:spPr/>
        <p:txBody>
          <a:bodyPr/>
          <a:lstStyle/>
          <a:p>
            <a:fld id="{A4372B95-65F7-406C-9F9B-C89D249FD118}" type="datetimeFigureOut">
              <a:rPr lang="en-US" smtClean="0"/>
              <a:t>2/14/2023</a:t>
            </a:fld>
            <a:endParaRPr lang="en-US"/>
          </a:p>
        </p:txBody>
      </p:sp>
      <p:sp>
        <p:nvSpPr>
          <p:cNvPr id="5" name="Footer Placeholder 4">
            <a:extLst>
              <a:ext uri="{FF2B5EF4-FFF2-40B4-BE49-F238E27FC236}">
                <a16:creationId xmlns:a16="http://schemas.microsoft.com/office/drawing/2014/main" id="{6601A0BD-8D81-7D7F-4C4E-71E09CFB5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D2D6A-314D-F671-8CEA-8E624B953753}"/>
              </a:ext>
            </a:extLst>
          </p:cNvPr>
          <p:cNvSpPr>
            <a:spLocks noGrp="1"/>
          </p:cNvSpPr>
          <p:nvPr>
            <p:ph type="sldNum" sz="quarter" idx="12"/>
          </p:nvPr>
        </p:nvSpPr>
        <p:spPr/>
        <p:txBody>
          <a:bodyPr/>
          <a:lstStyle/>
          <a:p>
            <a:fld id="{A88D8334-6268-46B0-85EF-7DD42D1D211D}" type="slidenum">
              <a:rPr lang="en-US" smtClean="0"/>
              <a:t>‹#›</a:t>
            </a:fld>
            <a:endParaRPr lang="en-US"/>
          </a:p>
        </p:txBody>
      </p:sp>
    </p:spTree>
    <p:extLst>
      <p:ext uri="{BB962C8B-B14F-4D97-AF65-F5344CB8AC3E}">
        <p14:creationId xmlns:p14="http://schemas.microsoft.com/office/powerpoint/2010/main" val="276432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4046B2-9550-EB53-F352-0754ED98D4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D776C3-74F5-E4B7-F56F-F3A73EA4C7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E1737-CFEC-557F-3AE0-A64AA3505CD0}"/>
              </a:ext>
            </a:extLst>
          </p:cNvPr>
          <p:cNvSpPr>
            <a:spLocks noGrp="1"/>
          </p:cNvSpPr>
          <p:nvPr>
            <p:ph type="dt" sz="half" idx="10"/>
          </p:nvPr>
        </p:nvSpPr>
        <p:spPr/>
        <p:txBody>
          <a:bodyPr/>
          <a:lstStyle/>
          <a:p>
            <a:fld id="{A4372B95-65F7-406C-9F9B-C89D249FD118}" type="datetimeFigureOut">
              <a:rPr lang="en-US" smtClean="0"/>
              <a:t>2/14/2023</a:t>
            </a:fld>
            <a:endParaRPr lang="en-US"/>
          </a:p>
        </p:txBody>
      </p:sp>
      <p:sp>
        <p:nvSpPr>
          <p:cNvPr id="5" name="Footer Placeholder 4">
            <a:extLst>
              <a:ext uri="{FF2B5EF4-FFF2-40B4-BE49-F238E27FC236}">
                <a16:creationId xmlns:a16="http://schemas.microsoft.com/office/drawing/2014/main" id="{AA59A513-9CEB-B4FC-3181-7B3B23FAE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6B004-701C-7209-03E2-7F23FD74C7CC}"/>
              </a:ext>
            </a:extLst>
          </p:cNvPr>
          <p:cNvSpPr>
            <a:spLocks noGrp="1"/>
          </p:cNvSpPr>
          <p:nvPr>
            <p:ph type="sldNum" sz="quarter" idx="12"/>
          </p:nvPr>
        </p:nvSpPr>
        <p:spPr/>
        <p:txBody>
          <a:bodyPr/>
          <a:lstStyle/>
          <a:p>
            <a:fld id="{A88D8334-6268-46B0-85EF-7DD42D1D211D}" type="slidenum">
              <a:rPr lang="en-US" smtClean="0"/>
              <a:t>‹#›</a:t>
            </a:fld>
            <a:endParaRPr lang="en-US"/>
          </a:p>
        </p:txBody>
      </p:sp>
    </p:spTree>
    <p:extLst>
      <p:ext uri="{BB962C8B-B14F-4D97-AF65-F5344CB8AC3E}">
        <p14:creationId xmlns:p14="http://schemas.microsoft.com/office/powerpoint/2010/main" val="249921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392C3-397A-FE48-011B-797655409E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7C627A-CA98-E1EC-7DB8-054050BE4E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8A4E9-3123-362E-D067-703FAF476D0A}"/>
              </a:ext>
            </a:extLst>
          </p:cNvPr>
          <p:cNvSpPr>
            <a:spLocks noGrp="1"/>
          </p:cNvSpPr>
          <p:nvPr>
            <p:ph type="dt" sz="half" idx="10"/>
          </p:nvPr>
        </p:nvSpPr>
        <p:spPr/>
        <p:txBody>
          <a:bodyPr/>
          <a:lstStyle/>
          <a:p>
            <a:fld id="{A4372B95-65F7-406C-9F9B-C89D249FD118}" type="datetimeFigureOut">
              <a:rPr lang="en-US" smtClean="0"/>
              <a:t>2/14/2023</a:t>
            </a:fld>
            <a:endParaRPr lang="en-US"/>
          </a:p>
        </p:txBody>
      </p:sp>
      <p:sp>
        <p:nvSpPr>
          <p:cNvPr id="5" name="Footer Placeholder 4">
            <a:extLst>
              <a:ext uri="{FF2B5EF4-FFF2-40B4-BE49-F238E27FC236}">
                <a16:creationId xmlns:a16="http://schemas.microsoft.com/office/drawing/2014/main" id="{9A75AF67-642A-50B8-28F5-80A4A09EA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056D7-0DBF-3014-7ADB-A41B9FF2C305}"/>
              </a:ext>
            </a:extLst>
          </p:cNvPr>
          <p:cNvSpPr>
            <a:spLocks noGrp="1"/>
          </p:cNvSpPr>
          <p:nvPr>
            <p:ph type="sldNum" sz="quarter" idx="12"/>
          </p:nvPr>
        </p:nvSpPr>
        <p:spPr/>
        <p:txBody>
          <a:bodyPr/>
          <a:lstStyle/>
          <a:p>
            <a:fld id="{A88D8334-6268-46B0-85EF-7DD42D1D211D}" type="slidenum">
              <a:rPr lang="en-US" smtClean="0"/>
              <a:t>‹#›</a:t>
            </a:fld>
            <a:endParaRPr lang="en-US"/>
          </a:p>
        </p:txBody>
      </p:sp>
    </p:spTree>
    <p:extLst>
      <p:ext uri="{BB962C8B-B14F-4D97-AF65-F5344CB8AC3E}">
        <p14:creationId xmlns:p14="http://schemas.microsoft.com/office/powerpoint/2010/main" val="3379402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4A2AA-4215-6246-718D-C55DF71243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DC4C02-EAF5-7ABB-CA26-3CDD605A1C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F9C6EA-3F4F-B3AB-36E4-6098E48BEDD8}"/>
              </a:ext>
            </a:extLst>
          </p:cNvPr>
          <p:cNvSpPr>
            <a:spLocks noGrp="1"/>
          </p:cNvSpPr>
          <p:nvPr>
            <p:ph type="dt" sz="half" idx="10"/>
          </p:nvPr>
        </p:nvSpPr>
        <p:spPr/>
        <p:txBody>
          <a:bodyPr/>
          <a:lstStyle/>
          <a:p>
            <a:fld id="{A4372B95-65F7-406C-9F9B-C89D249FD118}" type="datetimeFigureOut">
              <a:rPr lang="en-US" smtClean="0"/>
              <a:t>2/14/2023</a:t>
            </a:fld>
            <a:endParaRPr lang="en-US"/>
          </a:p>
        </p:txBody>
      </p:sp>
      <p:sp>
        <p:nvSpPr>
          <p:cNvPr id="5" name="Footer Placeholder 4">
            <a:extLst>
              <a:ext uri="{FF2B5EF4-FFF2-40B4-BE49-F238E27FC236}">
                <a16:creationId xmlns:a16="http://schemas.microsoft.com/office/drawing/2014/main" id="{99F8F874-9C9C-CA75-482E-649AD5E21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249BA-2D60-2212-446E-37361F2A9077}"/>
              </a:ext>
            </a:extLst>
          </p:cNvPr>
          <p:cNvSpPr>
            <a:spLocks noGrp="1"/>
          </p:cNvSpPr>
          <p:nvPr>
            <p:ph type="sldNum" sz="quarter" idx="12"/>
          </p:nvPr>
        </p:nvSpPr>
        <p:spPr/>
        <p:txBody>
          <a:bodyPr/>
          <a:lstStyle/>
          <a:p>
            <a:fld id="{A88D8334-6268-46B0-85EF-7DD42D1D211D}" type="slidenum">
              <a:rPr lang="en-US" smtClean="0"/>
              <a:t>‹#›</a:t>
            </a:fld>
            <a:endParaRPr lang="en-US"/>
          </a:p>
        </p:txBody>
      </p:sp>
    </p:spTree>
    <p:extLst>
      <p:ext uri="{BB962C8B-B14F-4D97-AF65-F5344CB8AC3E}">
        <p14:creationId xmlns:p14="http://schemas.microsoft.com/office/powerpoint/2010/main" val="320004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8B38-73DC-77A7-9C41-9975A5E90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1DF50E-9F6B-08A1-B3FD-58D8E0B9A5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4780AE-EADE-9225-4EE4-22AFB5465C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22FC47-A5EA-7427-B5CF-2BC70048EF49}"/>
              </a:ext>
            </a:extLst>
          </p:cNvPr>
          <p:cNvSpPr>
            <a:spLocks noGrp="1"/>
          </p:cNvSpPr>
          <p:nvPr>
            <p:ph type="dt" sz="half" idx="10"/>
          </p:nvPr>
        </p:nvSpPr>
        <p:spPr/>
        <p:txBody>
          <a:bodyPr/>
          <a:lstStyle/>
          <a:p>
            <a:fld id="{A4372B95-65F7-406C-9F9B-C89D249FD118}" type="datetimeFigureOut">
              <a:rPr lang="en-US" smtClean="0"/>
              <a:t>2/14/2023</a:t>
            </a:fld>
            <a:endParaRPr lang="en-US"/>
          </a:p>
        </p:txBody>
      </p:sp>
      <p:sp>
        <p:nvSpPr>
          <p:cNvPr id="6" name="Footer Placeholder 5">
            <a:extLst>
              <a:ext uri="{FF2B5EF4-FFF2-40B4-BE49-F238E27FC236}">
                <a16:creationId xmlns:a16="http://schemas.microsoft.com/office/drawing/2014/main" id="{5A339F83-0FE8-C929-9560-F53D02737B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986981-624D-E8C0-9597-AF03EB2A99F4}"/>
              </a:ext>
            </a:extLst>
          </p:cNvPr>
          <p:cNvSpPr>
            <a:spLocks noGrp="1"/>
          </p:cNvSpPr>
          <p:nvPr>
            <p:ph type="sldNum" sz="quarter" idx="12"/>
          </p:nvPr>
        </p:nvSpPr>
        <p:spPr/>
        <p:txBody>
          <a:bodyPr/>
          <a:lstStyle/>
          <a:p>
            <a:fld id="{A88D8334-6268-46B0-85EF-7DD42D1D211D}" type="slidenum">
              <a:rPr lang="en-US" smtClean="0"/>
              <a:t>‹#›</a:t>
            </a:fld>
            <a:endParaRPr lang="en-US"/>
          </a:p>
        </p:txBody>
      </p:sp>
    </p:spTree>
    <p:extLst>
      <p:ext uri="{BB962C8B-B14F-4D97-AF65-F5344CB8AC3E}">
        <p14:creationId xmlns:p14="http://schemas.microsoft.com/office/powerpoint/2010/main" val="322977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D2E4-5E43-1CA9-F87C-78CBB56F1A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41CBDF-E660-EE36-CC91-05C78E9D8A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C5C8FF-20B6-67DE-3DDC-DB03B2F887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5DF912-7048-101F-1D14-AE85F7CB5F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34923C-5535-C06C-2E4B-7A4DE692AA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C930DC-AA6C-AAD5-92AF-450D2405EB79}"/>
              </a:ext>
            </a:extLst>
          </p:cNvPr>
          <p:cNvSpPr>
            <a:spLocks noGrp="1"/>
          </p:cNvSpPr>
          <p:nvPr>
            <p:ph type="dt" sz="half" idx="10"/>
          </p:nvPr>
        </p:nvSpPr>
        <p:spPr/>
        <p:txBody>
          <a:bodyPr/>
          <a:lstStyle/>
          <a:p>
            <a:fld id="{A4372B95-65F7-406C-9F9B-C89D249FD118}" type="datetimeFigureOut">
              <a:rPr lang="en-US" smtClean="0"/>
              <a:t>2/14/2023</a:t>
            </a:fld>
            <a:endParaRPr lang="en-US"/>
          </a:p>
        </p:txBody>
      </p:sp>
      <p:sp>
        <p:nvSpPr>
          <p:cNvPr id="8" name="Footer Placeholder 7">
            <a:extLst>
              <a:ext uri="{FF2B5EF4-FFF2-40B4-BE49-F238E27FC236}">
                <a16:creationId xmlns:a16="http://schemas.microsoft.com/office/drawing/2014/main" id="{DBE75D84-6334-3246-6C95-5F39233D8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4AC90E-674E-8559-45C6-3680F3E420EE}"/>
              </a:ext>
            </a:extLst>
          </p:cNvPr>
          <p:cNvSpPr>
            <a:spLocks noGrp="1"/>
          </p:cNvSpPr>
          <p:nvPr>
            <p:ph type="sldNum" sz="quarter" idx="12"/>
          </p:nvPr>
        </p:nvSpPr>
        <p:spPr/>
        <p:txBody>
          <a:bodyPr/>
          <a:lstStyle/>
          <a:p>
            <a:fld id="{A88D8334-6268-46B0-85EF-7DD42D1D211D}" type="slidenum">
              <a:rPr lang="en-US" smtClean="0"/>
              <a:t>‹#›</a:t>
            </a:fld>
            <a:endParaRPr lang="en-US"/>
          </a:p>
        </p:txBody>
      </p:sp>
    </p:spTree>
    <p:extLst>
      <p:ext uri="{BB962C8B-B14F-4D97-AF65-F5344CB8AC3E}">
        <p14:creationId xmlns:p14="http://schemas.microsoft.com/office/powerpoint/2010/main" val="291873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F3C9-78AD-06D0-240C-76F4B214CB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3A498D-F1C5-6C93-E2AE-D676C135AA7E}"/>
              </a:ext>
            </a:extLst>
          </p:cNvPr>
          <p:cNvSpPr>
            <a:spLocks noGrp="1"/>
          </p:cNvSpPr>
          <p:nvPr>
            <p:ph type="dt" sz="half" idx="10"/>
          </p:nvPr>
        </p:nvSpPr>
        <p:spPr/>
        <p:txBody>
          <a:bodyPr/>
          <a:lstStyle/>
          <a:p>
            <a:fld id="{A4372B95-65F7-406C-9F9B-C89D249FD118}" type="datetimeFigureOut">
              <a:rPr lang="en-US" smtClean="0"/>
              <a:t>2/14/2023</a:t>
            </a:fld>
            <a:endParaRPr lang="en-US"/>
          </a:p>
        </p:txBody>
      </p:sp>
      <p:sp>
        <p:nvSpPr>
          <p:cNvPr id="4" name="Footer Placeholder 3">
            <a:extLst>
              <a:ext uri="{FF2B5EF4-FFF2-40B4-BE49-F238E27FC236}">
                <a16:creationId xmlns:a16="http://schemas.microsoft.com/office/drawing/2014/main" id="{68DC79AD-6845-1FF7-E76D-AEFE1F4147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30D58E-7B85-1232-9BC1-F6281FF07CED}"/>
              </a:ext>
            </a:extLst>
          </p:cNvPr>
          <p:cNvSpPr>
            <a:spLocks noGrp="1"/>
          </p:cNvSpPr>
          <p:nvPr>
            <p:ph type="sldNum" sz="quarter" idx="12"/>
          </p:nvPr>
        </p:nvSpPr>
        <p:spPr/>
        <p:txBody>
          <a:bodyPr/>
          <a:lstStyle/>
          <a:p>
            <a:fld id="{A88D8334-6268-46B0-85EF-7DD42D1D211D}" type="slidenum">
              <a:rPr lang="en-US" smtClean="0"/>
              <a:t>‹#›</a:t>
            </a:fld>
            <a:endParaRPr lang="en-US"/>
          </a:p>
        </p:txBody>
      </p:sp>
    </p:spTree>
    <p:extLst>
      <p:ext uri="{BB962C8B-B14F-4D97-AF65-F5344CB8AC3E}">
        <p14:creationId xmlns:p14="http://schemas.microsoft.com/office/powerpoint/2010/main" val="7494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9128F1-95CC-1EA0-93C5-60FABF820421}"/>
              </a:ext>
            </a:extLst>
          </p:cNvPr>
          <p:cNvSpPr>
            <a:spLocks noGrp="1"/>
          </p:cNvSpPr>
          <p:nvPr>
            <p:ph type="dt" sz="half" idx="10"/>
          </p:nvPr>
        </p:nvSpPr>
        <p:spPr/>
        <p:txBody>
          <a:bodyPr/>
          <a:lstStyle/>
          <a:p>
            <a:fld id="{A4372B95-65F7-406C-9F9B-C89D249FD118}" type="datetimeFigureOut">
              <a:rPr lang="en-US" smtClean="0"/>
              <a:t>2/14/2023</a:t>
            </a:fld>
            <a:endParaRPr lang="en-US"/>
          </a:p>
        </p:txBody>
      </p:sp>
      <p:sp>
        <p:nvSpPr>
          <p:cNvPr id="3" name="Footer Placeholder 2">
            <a:extLst>
              <a:ext uri="{FF2B5EF4-FFF2-40B4-BE49-F238E27FC236}">
                <a16:creationId xmlns:a16="http://schemas.microsoft.com/office/drawing/2014/main" id="{0ACBD7D3-F920-8D96-394D-F1C840A8A0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742F5D-DB03-F862-97B2-B58A7717AFA9}"/>
              </a:ext>
            </a:extLst>
          </p:cNvPr>
          <p:cNvSpPr>
            <a:spLocks noGrp="1"/>
          </p:cNvSpPr>
          <p:nvPr>
            <p:ph type="sldNum" sz="quarter" idx="12"/>
          </p:nvPr>
        </p:nvSpPr>
        <p:spPr/>
        <p:txBody>
          <a:bodyPr/>
          <a:lstStyle/>
          <a:p>
            <a:fld id="{A88D8334-6268-46B0-85EF-7DD42D1D211D}" type="slidenum">
              <a:rPr lang="en-US" smtClean="0"/>
              <a:t>‹#›</a:t>
            </a:fld>
            <a:endParaRPr lang="en-US"/>
          </a:p>
        </p:txBody>
      </p:sp>
    </p:spTree>
    <p:extLst>
      <p:ext uri="{BB962C8B-B14F-4D97-AF65-F5344CB8AC3E}">
        <p14:creationId xmlns:p14="http://schemas.microsoft.com/office/powerpoint/2010/main" val="424893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3EC32-7DBE-D510-B130-B90EDB0B71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7553A2-1FBB-A748-421A-7C76702E08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5BC61D-4780-3DD9-2D7D-0A4B6BCC09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0BB7F8-AFD2-C92F-D87B-DE5AD9918D69}"/>
              </a:ext>
            </a:extLst>
          </p:cNvPr>
          <p:cNvSpPr>
            <a:spLocks noGrp="1"/>
          </p:cNvSpPr>
          <p:nvPr>
            <p:ph type="dt" sz="half" idx="10"/>
          </p:nvPr>
        </p:nvSpPr>
        <p:spPr/>
        <p:txBody>
          <a:bodyPr/>
          <a:lstStyle/>
          <a:p>
            <a:fld id="{A4372B95-65F7-406C-9F9B-C89D249FD118}" type="datetimeFigureOut">
              <a:rPr lang="en-US" smtClean="0"/>
              <a:t>2/14/2023</a:t>
            </a:fld>
            <a:endParaRPr lang="en-US"/>
          </a:p>
        </p:txBody>
      </p:sp>
      <p:sp>
        <p:nvSpPr>
          <p:cNvPr id="6" name="Footer Placeholder 5">
            <a:extLst>
              <a:ext uri="{FF2B5EF4-FFF2-40B4-BE49-F238E27FC236}">
                <a16:creationId xmlns:a16="http://schemas.microsoft.com/office/drawing/2014/main" id="{3852F104-7B06-0248-1AB6-668A894B38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3E9EA3-EA4B-0089-EE0B-9145DB499DB0}"/>
              </a:ext>
            </a:extLst>
          </p:cNvPr>
          <p:cNvSpPr>
            <a:spLocks noGrp="1"/>
          </p:cNvSpPr>
          <p:nvPr>
            <p:ph type="sldNum" sz="quarter" idx="12"/>
          </p:nvPr>
        </p:nvSpPr>
        <p:spPr/>
        <p:txBody>
          <a:bodyPr/>
          <a:lstStyle/>
          <a:p>
            <a:fld id="{A88D8334-6268-46B0-85EF-7DD42D1D211D}" type="slidenum">
              <a:rPr lang="en-US" smtClean="0"/>
              <a:t>‹#›</a:t>
            </a:fld>
            <a:endParaRPr lang="en-US"/>
          </a:p>
        </p:txBody>
      </p:sp>
    </p:spTree>
    <p:extLst>
      <p:ext uri="{BB962C8B-B14F-4D97-AF65-F5344CB8AC3E}">
        <p14:creationId xmlns:p14="http://schemas.microsoft.com/office/powerpoint/2010/main" val="277551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E34D-E253-1719-E138-0E78C5CB4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B9AF11-8503-4C70-C9B4-0AC95BD2D0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D425C9-E190-2416-1CF3-CF9904826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41F29-CC81-3AE1-FE8F-4322B692EF26}"/>
              </a:ext>
            </a:extLst>
          </p:cNvPr>
          <p:cNvSpPr>
            <a:spLocks noGrp="1"/>
          </p:cNvSpPr>
          <p:nvPr>
            <p:ph type="dt" sz="half" idx="10"/>
          </p:nvPr>
        </p:nvSpPr>
        <p:spPr/>
        <p:txBody>
          <a:bodyPr/>
          <a:lstStyle/>
          <a:p>
            <a:fld id="{A4372B95-65F7-406C-9F9B-C89D249FD118}" type="datetimeFigureOut">
              <a:rPr lang="en-US" smtClean="0"/>
              <a:t>2/14/2023</a:t>
            </a:fld>
            <a:endParaRPr lang="en-US"/>
          </a:p>
        </p:txBody>
      </p:sp>
      <p:sp>
        <p:nvSpPr>
          <p:cNvPr id="6" name="Footer Placeholder 5">
            <a:extLst>
              <a:ext uri="{FF2B5EF4-FFF2-40B4-BE49-F238E27FC236}">
                <a16:creationId xmlns:a16="http://schemas.microsoft.com/office/drawing/2014/main" id="{5861B217-7AA1-A8BA-F8A3-C7F8ED21B4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223D69-FBD5-223E-193E-37530F94B298}"/>
              </a:ext>
            </a:extLst>
          </p:cNvPr>
          <p:cNvSpPr>
            <a:spLocks noGrp="1"/>
          </p:cNvSpPr>
          <p:nvPr>
            <p:ph type="sldNum" sz="quarter" idx="12"/>
          </p:nvPr>
        </p:nvSpPr>
        <p:spPr/>
        <p:txBody>
          <a:bodyPr/>
          <a:lstStyle/>
          <a:p>
            <a:fld id="{A88D8334-6268-46B0-85EF-7DD42D1D211D}" type="slidenum">
              <a:rPr lang="en-US" smtClean="0"/>
              <a:t>‹#›</a:t>
            </a:fld>
            <a:endParaRPr lang="en-US"/>
          </a:p>
        </p:txBody>
      </p:sp>
    </p:spTree>
    <p:extLst>
      <p:ext uri="{BB962C8B-B14F-4D97-AF65-F5344CB8AC3E}">
        <p14:creationId xmlns:p14="http://schemas.microsoft.com/office/powerpoint/2010/main" val="405113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273569-38C6-1BF8-1C80-8970178E5D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2A30A-CB26-2004-D2FE-2B518B27F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77907-CBD6-208B-A70B-405F4061A7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72B95-65F7-406C-9F9B-C89D249FD118}" type="datetimeFigureOut">
              <a:rPr lang="en-US" smtClean="0"/>
              <a:t>2/14/2023</a:t>
            </a:fld>
            <a:endParaRPr lang="en-US"/>
          </a:p>
        </p:txBody>
      </p:sp>
      <p:sp>
        <p:nvSpPr>
          <p:cNvPr id="5" name="Footer Placeholder 4">
            <a:extLst>
              <a:ext uri="{FF2B5EF4-FFF2-40B4-BE49-F238E27FC236}">
                <a16:creationId xmlns:a16="http://schemas.microsoft.com/office/drawing/2014/main" id="{D799D5CA-FF74-6104-E5B7-92C0832ED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75EDED-B385-E2D2-DC96-FF4B542EB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D8334-6268-46B0-85EF-7DD42D1D211D}" type="slidenum">
              <a:rPr lang="en-US" smtClean="0"/>
              <a:t>‹#›</a:t>
            </a:fld>
            <a:endParaRPr lang="en-US"/>
          </a:p>
        </p:txBody>
      </p:sp>
    </p:spTree>
    <p:extLst>
      <p:ext uri="{BB962C8B-B14F-4D97-AF65-F5344CB8AC3E}">
        <p14:creationId xmlns:p14="http://schemas.microsoft.com/office/powerpoint/2010/main" val="996429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30A789-B118-BB1B-09A2-B91C2AED1776}"/>
              </a:ext>
            </a:extLst>
          </p:cNvPr>
          <p:cNvSpPr txBox="1"/>
          <p:nvPr/>
        </p:nvSpPr>
        <p:spPr>
          <a:xfrm>
            <a:off x="2040292" y="833437"/>
            <a:ext cx="7899400" cy="1200329"/>
          </a:xfrm>
          <a:prstGeom prst="rect">
            <a:avLst/>
          </a:prstGeom>
          <a:noFill/>
        </p:spPr>
        <p:txBody>
          <a:bodyPr wrap="square" rtlCol="0">
            <a:spAutoFit/>
          </a:bodyPr>
          <a:lstStyle/>
          <a:p>
            <a:r>
              <a:rPr lang="en-US" sz="3600" b="1">
                <a:solidFill>
                  <a:srgbClr val="00B050"/>
                </a:solidFill>
                <a:latin typeface="Open Sans Extrabold" panose="020B0906030804020204" pitchFamily="34" charset="0"/>
                <a:ea typeface="Open Sans Extrabold" panose="020B0906030804020204" pitchFamily="34" charset="0"/>
                <a:cs typeface="Open Sans Extrabold" panose="020B0906030804020204" pitchFamily="34" charset="0"/>
              </a:rPr>
              <a:t>Thứ … ngày … tháng … năm 2022</a:t>
            </a:r>
          </a:p>
          <a:p>
            <a:pPr algn="ctr"/>
            <a:r>
              <a:rPr lang="en-US" sz="3600" b="1">
                <a:solidFill>
                  <a:srgbClr val="00B050"/>
                </a:solidFill>
                <a:latin typeface="Open Sans Extrabold" panose="020B0906030804020204" pitchFamily="34" charset="0"/>
                <a:ea typeface="Open Sans Extrabold" panose="020B0906030804020204" pitchFamily="34" charset="0"/>
                <a:cs typeface="Open Sans Extrabold" panose="020B0906030804020204" pitchFamily="34" charset="0"/>
              </a:rPr>
              <a:t>Toán</a:t>
            </a:r>
          </a:p>
        </p:txBody>
      </p:sp>
      <p:sp>
        <p:nvSpPr>
          <p:cNvPr id="7" name="Rectangle: Rounded Corners 6">
            <a:extLst>
              <a:ext uri="{FF2B5EF4-FFF2-40B4-BE49-F238E27FC236}">
                <a16:creationId xmlns:a16="http://schemas.microsoft.com/office/drawing/2014/main" id="{49DEBE0B-C837-B392-2ED5-C47BAC26D814}"/>
              </a:ext>
            </a:extLst>
          </p:cNvPr>
          <p:cNvSpPr/>
          <p:nvPr/>
        </p:nvSpPr>
        <p:spPr>
          <a:xfrm>
            <a:off x="2930464" y="2052829"/>
            <a:ext cx="7633964" cy="1200329"/>
          </a:xfrm>
          <a:prstGeom prst="roundRect">
            <a:avLst/>
          </a:prstGeom>
          <a:solidFill>
            <a:schemeClr val="accent4">
              <a:lumMod val="60000"/>
              <a:lumOff val="4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C00000"/>
                </a:solidFill>
                <a:latin typeface="Nunito Black" pitchFamily="2" charset="0"/>
              </a:rPr>
              <a:t>LUYỆN TẬP (TIẾT 2)</a:t>
            </a:r>
          </a:p>
        </p:txBody>
      </p:sp>
      <p:pic>
        <p:nvPicPr>
          <p:cNvPr id="8" name="Picture 7">
            <a:extLst>
              <a:ext uri="{FF2B5EF4-FFF2-40B4-BE49-F238E27FC236}">
                <a16:creationId xmlns:a16="http://schemas.microsoft.com/office/drawing/2014/main" id="{757C7C94-09DD-E425-9FE2-6FED20D601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35" b="92920" l="6699" r="93301">
                        <a14:foregroundMark x1="7656" y1="26549" x2="7177" y2="93805"/>
                        <a14:foregroundMark x1="44498" y1="52212" x2="79426" y2="38938"/>
                        <a14:foregroundMark x1="79426" y1="38938" x2="39234" y2="58407"/>
                        <a14:foregroundMark x1="39234" y1="58407" x2="39234" y2="58407"/>
                        <a14:foregroundMark x1="93301" y1="16814" x2="91388" y2="45133"/>
                        <a14:foregroundMark x1="65072" y1="47788" x2="73684" y2="56637"/>
                      </a14:backgroundRemoval>
                    </a14:imgEffect>
                  </a14:imgLayer>
                </a14:imgProps>
              </a:ext>
            </a:extLst>
          </a:blip>
          <a:stretch>
            <a:fillRect/>
          </a:stretch>
        </p:blipFill>
        <p:spPr>
          <a:xfrm>
            <a:off x="1487626" y="1895134"/>
            <a:ext cx="1991003" cy="1076475"/>
          </a:xfrm>
          <a:prstGeom prst="rect">
            <a:avLst/>
          </a:prstGeom>
        </p:spPr>
      </p:pic>
      <p:pic>
        <p:nvPicPr>
          <p:cNvPr id="9" name="Picture 4" descr="Vector Trẻ em vui vẻ với số hình khối | Thư viện stock vector đẹp miễn phí">
            <a:extLst>
              <a:ext uri="{FF2B5EF4-FFF2-40B4-BE49-F238E27FC236}">
                <a16:creationId xmlns:a16="http://schemas.microsoft.com/office/drawing/2014/main" id="{F1C41D44-4143-75BD-6F5D-30F9B7D087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8900" y="4181382"/>
            <a:ext cx="3374199" cy="2442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25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017CD1-CACA-EF46-4C3C-F9A1112F6261}"/>
              </a:ext>
            </a:extLst>
          </p:cNvPr>
          <p:cNvPicPr>
            <a:picLocks noChangeAspect="1"/>
          </p:cNvPicPr>
          <p:nvPr/>
        </p:nvPicPr>
        <p:blipFill>
          <a:blip r:embed="rId3"/>
          <a:stretch>
            <a:fillRect/>
          </a:stretch>
        </p:blipFill>
        <p:spPr>
          <a:xfrm>
            <a:off x="284085" y="237525"/>
            <a:ext cx="2764655" cy="835297"/>
          </a:xfrm>
          <a:prstGeom prst="rect">
            <a:avLst/>
          </a:prstGeom>
        </p:spPr>
      </p:pic>
      <p:sp>
        <p:nvSpPr>
          <p:cNvPr id="5" name="Oval 4">
            <a:extLst>
              <a:ext uri="{FF2B5EF4-FFF2-40B4-BE49-F238E27FC236}">
                <a16:creationId xmlns:a16="http://schemas.microsoft.com/office/drawing/2014/main" id="{08794FDD-9B37-16E9-41E2-F0D073A471A4}"/>
              </a:ext>
            </a:extLst>
          </p:cNvPr>
          <p:cNvSpPr/>
          <p:nvPr/>
        </p:nvSpPr>
        <p:spPr>
          <a:xfrm>
            <a:off x="3048740" y="412109"/>
            <a:ext cx="577048" cy="58340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a:latin typeface="Tahoma" panose="020B0604030504040204" pitchFamily="34" charset="0"/>
                <a:ea typeface="Tahoma" panose="020B0604030504040204" pitchFamily="34" charset="0"/>
                <a:cs typeface="Tahoma" panose="020B0604030504040204" pitchFamily="34" charset="0"/>
              </a:rPr>
              <a:t>1</a:t>
            </a:r>
          </a:p>
        </p:txBody>
      </p:sp>
      <p:sp>
        <p:nvSpPr>
          <p:cNvPr id="6" name="Rectangle: Rounded Corners 5">
            <a:extLst>
              <a:ext uri="{FF2B5EF4-FFF2-40B4-BE49-F238E27FC236}">
                <a16:creationId xmlns:a16="http://schemas.microsoft.com/office/drawing/2014/main" id="{690FC668-C49B-517D-97A2-3A4779E4D8ED}"/>
              </a:ext>
            </a:extLst>
          </p:cNvPr>
          <p:cNvSpPr/>
          <p:nvPr/>
        </p:nvSpPr>
        <p:spPr>
          <a:xfrm>
            <a:off x="3625788" y="456340"/>
            <a:ext cx="901824" cy="555180"/>
          </a:xfrm>
          <a:prstGeom prst="roundRect">
            <a:avLst/>
          </a:prstGeom>
          <a:solidFill>
            <a:srgbClr val="E68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ahoma" panose="020B0604030504040204" pitchFamily="34" charset="0"/>
                <a:ea typeface="Tahoma" panose="020B0604030504040204" pitchFamily="34" charset="0"/>
                <a:cs typeface="Tahoma" panose="020B0604030504040204" pitchFamily="34" charset="0"/>
              </a:rPr>
              <a:t>Số?</a:t>
            </a:r>
          </a:p>
        </p:txBody>
      </p:sp>
      <p:sp>
        <p:nvSpPr>
          <p:cNvPr id="3" name="TextBox 2">
            <a:extLst>
              <a:ext uri="{FF2B5EF4-FFF2-40B4-BE49-F238E27FC236}">
                <a16:creationId xmlns:a16="http://schemas.microsoft.com/office/drawing/2014/main" id="{7329C384-97A0-390E-9828-4B5483014D92}"/>
              </a:ext>
            </a:extLst>
          </p:cNvPr>
          <p:cNvSpPr txBox="1"/>
          <p:nvPr/>
        </p:nvSpPr>
        <p:spPr>
          <a:xfrm>
            <a:off x="460460" y="3869973"/>
            <a:ext cx="11287592" cy="2523768"/>
          </a:xfrm>
          <a:prstGeom prst="rect">
            <a:avLst/>
          </a:prstGeom>
          <a:noFill/>
        </p:spPr>
        <p:txBody>
          <a:bodyPr wrap="square">
            <a:spAutoFit/>
          </a:bodyPr>
          <a:lstStyle/>
          <a:p>
            <a:r>
              <a:rPr lang="vi-VN" sz="2800">
                <a:latin typeface="Nunito Black" pitchFamily="2" charset="0"/>
              </a:rPr>
              <a:t>- Muốn tìm số lớn hơn số bé bao nhiêu đơn vị ta lấy số lớn trừ số bé.</a:t>
            </a:r>
          </a:p>
          <a:p>
            <a:r>
              <a:rPr lang="vi-VN" sz="2800">
                <a:latin typeface="Nunito Black" pitchFamily="2" charset="0"/>
              </a:rPr>
              <a:t>- Muốn tìm số lớn gấp mấy lần số bé ta lấy số lớn chia cho số bé.</a:t>
            </a:r>
          </a:p>
          <a:p>
            <a:br>
              <a:rPr lang="vi-VN" sz="2800">
                <a:latin typeface="Nunito Black" pitchFamily="2" charset="0"/>
              </a:rPr>
            </a:br>
            <a:br>
              <a:rPr lang="vi-VN"/>
            </a:br>
            <a:endParaRPr lang="en-US" sz="2800">
              <a:solidFill>
                <a:schemeClr val="accent6">
                  <a:lumMod val="75000"/>
                </a:schemeClr>
              </a:solidFill>
              <a:latin typeface="Nunito Black" pitchFamily="2" charset="0"/>
            </a:endParaRPr>
          </a:p>
        </p:txBody>
      </p:sp>
      <p:pic>
        <p:nvPicPr>
          <p:cNvPr id="50" name="Picture 49">
            <a:extLst>
              <a:ext uri="{FF2B5EF4-FFF2-40B4-BE49-F238E27FC236}">
                <a16:creationId xmlns:a16="http://schemas.microsoft.com/office/drawing/2014/main" id="{BD60F58A-2489-2C80-0F7F-50A70F3E12AF}"/>
              </a:ext>
            </a:extLst>
          </p:cNvPr>
          <p:cNvPicPr>
            <a:picLocks noChangeAspect="1"/>
          </p:cNvPicPr>
          <p:nvPr/>
        </p:nvPicPr>
        <p:blipFill>
          <a:blip r:embed="rId4"/>
          <a:stretch>
            <a:fillRect/>
          </a:stretch>
        </p:blipFill>
        <p:spPr>
          <a:xfrm>
            <a:off x="284085" y="1170102"/>
            <a:ext cx="10545647" cy="2314898"/>
          </a:xfrm>
          <a:prstGeom prst="rect">
            <a:avLst/>
          </a:prstGeom>
        </p:spPr>
      </p:pic>
      <p:sp>
        <p:nvSpPr>
          <p:cNvPr id="51" name="Rectangle 50">
            <a:extLst>
              <a:ext uri="{FF2B5EF4-FFF2-40B4-BE49-F238E27FC236}">
                <a16:creationId xmlns:a16="http://schemas.microsoft.com/office/drawing/2014/main" id="{7A0F6710-870B-D0C1-9F8C-7EA705B726C2}"/>
              </a:ext>
            </a:extLst>
          </p:cNvPr>
          <p:cNvSpPr/>
          <p:nvPr/>
        </p:nvSpPr>
        <p:spPr>
          <a:xfrm>
            <a:off x="7083736" y="2940477"/>
            <a:ext cx="862956" cy="468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a:t>
            </a:r>
          </a:p>
        </p:txBody>
      </p:sp>
      <p:sp>
        <p:nvSpPr>
          <p:cNvPr id="52" name="Rectangle 51">
            <a:extLst>
              <a:ext uri="{FF2B5EF4-FFF2-40B4-BE49-F238E27FC236}">
                <a16:creationId xmlns:a16="http://schemas.microsoft.com/office/drawing/2014/main" id="{30C8F76C-7A28-E3A1-11C0-6BA4AD355B5F}"/>
              </a:ext>
            </a:extLst>
          </p:cNvPr>
          <p:cNvSpPr/>
          <p:nvPr/>
        </p:nvSpPr>
        <p:spPr>
          <a:xfrm>
            <a:off x="7065392" y="2447300"/>
            <a:ext cx="881300" cy="451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8</a:t>
            </a:r>
          </a:p>
        </p:txBody>
      </p:sp>
      <p:sp>
        <p:nvSpPr>
          <p:cNvPr id="53" name="Rectangle 52">
            <a:extLst>
              <a:ext uri="{FF2B5EF4-FFF2-40B4-BE49-F238E27FC236}">
                <a16:creationId xmlns:a16="http://schemas.microsoft.com/office/drawing/2014/main" id="{A41662FD-BA50-8BB1-8D33-2338017F919B}"/>
              </a:ext>
            </a:extLst>
          </p:cNvPr>
          <p:cNvSpPr/>
          <p:nvPr/>
        </p:nvSpPr>
        <p:spPr>
          <a:xfrm>
            <a:off x="8014528" y="2447299"/>
            <a:ext cx="778391" cy="451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54" name="Rectangle 53">
            <a:extLst>
              <a:ext uri="{FF2B5EF4-FFF2-40B4-BE49-F238E27FC236}">
                <a16:creationId xmlns:a16="http://schemas.microsoft.com/office/drawing/2014/main" id="{66FED4F6-8C91-1CB4-9239-A3077DDFDC2B}"/>
              </a:ext>
            </a:extLst>
          </p:cNvPr>
          <p:cNvSpPr/>
          <p:nvPr/>
        </p:nvSpPr>
        <p:spPr>
          <a:xfrm>
            <a:off x="8855795" y="2937203"/>
            <a:ext cx="862956" cy="468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4</a:t>
            </a:r>
          </a:p>
        </p:txBody>
      </p:sp>
      <p:sp>
        <p:nvSpPr>
          <p:cNvPr id="55" name="Rectangle 54">
            <a:extLst>
              <a:ext uri="{FF2B5EF4-FFF2-40B4-BE49-F238E27FC236}">
                <a16:creationId xmlns:a16="http://schemas.microsoft.com/office/drawing/2014/main" id="{41DABE7D-5D9E-2CFA-29F2-D6B9A3FF94DE}"/>
              </a:ext>
            </a:extLst>
          </p:cNvPr>
          <p:cNvSpPr/>
          <p:nvPr/>
        </p:nvSpPr>
        <p:spPr>
          <a:xfrm>
            <a:off x="8012048" y="2927336"/>
            <a:ext cx="778391" cy="451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a:t>
            </a:r>
          </a:p>
        </p:txBody>
      </p:sp>
      <p:sp>
        <p:nvSpPr>
          <p:cNvPr id="56" name="Rectangle 55">
            <a:extLst>
              <a:ext uri="{FF2B5EF4-FFF2-40B4-BE49-F238E27FC236}">
                <a16:creationId xmlns:a16="http://schemas.microsoft.com/office/drawing/2014/main" id="{B02889FE-4842-9B7F-3327-405E3FB263B8}"/>
              </a:ext>
            </a:extLst>
          </p:cNvPr>
          <p:cNvSpPr/>
          <p:nvPr/>
        </p:nvSpPr>
        <p:spPr>
          <a:xfrm>
            <a:off x="8855795" y="2463016"/>
            <a:ext cx="880189" cy="451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57" name="Rectangle 56">
            <a:extLst>
              <a:ext uri="{FF2B5EF4-FFF2-40B4-BE49-F238E27FC236}">
                <a16:creationId xmlns:a16="http://schemas.microsoft.com/office/drawing/2014/main" id="{0F568C73-58D0-6178-A308-5C6586919596}"/>
              </a:ext>
            </a:extLst>
          </p:cNvPr>
          <p:cNvSpPr/>
          <p:nvPr/>
        </p:nvSpPr>
        <p:spPr>
          <a:xfrm>
            <a:off x="9735984" y="2944849"/>
            <a:ext cx="1005029" cy="451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58" name="Rectangle 57">
            <a:extLst>
              <a:ext uri="{FF2B5EF4-FFF2-40B4-BE49-F238E27FC236}">
                <a16:creationId xmlns:a16="http://schemas.microsoft.com/office/drawing/2014/main" id="{B48AFC1D-BFAF-42AE-9107-57D5DFE0B476}"/>
              </a:ext>
            </a:extLst>
          </p:cNvPr>
          <p:cNvSpPr/>
          <p:nvPr/>
        </p:nvSpPr>
        <p:spPr>
          <a:xfrm>
            <a:off x="9776740" y="2463016"/>
            <a:ext cx="964273" cy="453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Tree>
    <p:extLst>
      <p:ext uri="{BB962C8B-B14F-4D97-AF65-F5344CB8AC3E}">
        <p14:creationId xmlns:p14="http://schemas.microsoft.com/office/powerpoint/2010/main" val="414874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nodeType="clickEffect">
                                  <p:stCondLst>
                                    <p:cond delay="0"/>
                                  </p:stCondLst>
                                  <p:childTnLst>
                                    <p:anim calcmode="lin" valueType="num">
                                      <p:cBhvr>
                                        <p:cTn id="20" dur="1000"/>
                                        <p:tgtEl>
                                          <p:spTgt spid="3">
                                            <p:txEl>
                                              <p:pRg st="0" end="0"/>
                                            </p:txEl>
                                          </p:spTgt>
                                        </p:tgtEl>
                                        <p:attrNameLst>
                                          <p:attrName>ppt_w</p:attrName>
                                        </p:attrNameLst>
                                      </p:cBhvr>
                                      <p:tavLst>
                                        <p:tav tm="0">
                                          <p:val>
                                            <p:strVal val="ppt_w"/>
                                          </p:val>
                                        </p:tav>
                                        <p:tav tm="100000">
                                          <p:val>
                                            <p:fltVal val="0"/>
                                          </p:val>
                                        </p:tav>
                                      </p:tavLst>
                                    </p:anim>
                                    <p:anim calcmode="lin" valueType="num">
                                      <p:cBhvr>
                                        <p:cTn id="21" dur="1000"/>
                                        <p:tgtEl>
                                          <p:spTgt spid="3">
                                            <p:txEl>
                                              <p:pRg st="0" end="0"/>
                                            </p:txEl>
                                          </p:spTgt>
                                        </p:tgtEl>
                                        <p:attrNameLst>
                                          <p:attrName>ppt_h</p:attrName>
                                        </p:attrNameLst>
                                      </p:cBhvr>
                                      <p:tavLst>
                                        <p:tav tm="0">
                                          <p:val>
                                            <p:strVal val="ppt_h"/>
                                          </p:val>
                                        </p:tav>
                                        <p:tav tm="100000">
                                          <p:val>
                                            <p:fltVal val="0"/>
                                          </p:val>
                                        </p:tav>
                                      </p:tavLst>
                                    </p:anim>
                                    <p:anim calcmode="lin" valueType="num">
                                      <p:cBhvr>
                                        <p:cTn id="22"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23" dur="1000"/>
                                        <p:tgtEl>
                                          <p:spTgt spid="3">
                                            <p:txEl>
                                              <p:pRg st="0" end="0"/>
                                            </p:txEl>
                                          </p:spTgt>
                                        </p:tgtEl>
                                      </p:cBhvr>
                                    </p:animEffect>
                                    <p:set>
                                      <p:cBhvr>
                                        <p:cTn id="24" dur="1" fill="hold">
                                          <p:stCondLst>
                                            <p:cond delay="999"/>
                                          </p:stCondLst>
                                        </p:cTn>
                                        <p:tgtEl>
                                          <p:spTgt spid="3">
                                            <p:txEl>
                                              <p:pRg st="0" end="0"/>
                                            </p:txEl>
                                          </p:spTgt>
                                        </p:tgtEl>
                                        <p:attrNameLst>
                                          <p:attrName>style.visibility</p:attrName>
                                        </p:attrNameLst>
                                      </p:cBhvr>
                                      <p:to>
                                        <p:strVal val="hidden"/>
                                      </p:to>
                                    </p:set>
                                  </p:childTnLst>
                                </p:cTn>
                              </p:par>
                              <p:par>
                                <p:cTn id="25" presetID="31" presetClass="exit" presetSubtype="0" fill="hold" nodeType="withEffect">
                                  <p:stCondLst>
                                    <p:cond delay="0"/>
                                  </p:stCondLst>
                                  <p:childTnLst>
                                    <p:anim calcmode="lin" valueType="num">
                                      <p:cBhvr>
                                        <p:cTn id="26" dur="1000"/>
                                        <p:tgtEl>
                                          <p:spTgt spid="3">
                                            <p:txEl>
                                              <p:pRg st="1" end="1"/>
                                            </p:txEl>
                                          </p:spTgt>
                                        </p:tgtEl>
                                        <p:attrNameLst>
                                          <p:attrName>ppt_w</p:attrName>
                                        </p:attrNameLst>
                                      </p:cBhvr>
                                      <p:tavLst>
                                        <p:tav tm="0">
                                          <p:val>
                                            <p:strVal val="ppt_w"/>
                                          </p:val>
                                        </p:tav>
                                        <p:tav tm="100000">
                                          <p:val>
                                            <p:fltVal val="0"/>
                                          </p:val>
                                        </p:tav>
                                      </p:tavLst>
                                    </p:anim>
                                    <p:anim calcmode="lin" valueType="num">
                                      <p:cBhvr>
                                        <p:cTn id="27" dur="1000"/>
                                        <p:tgtEl>
                                          <p:spTgt spid="3">
                                            <p:txEl>
                                              <p:pRg st="1" end="1"/>
                                            </p:txEl>
                                          </p:spTgt>
                                        </p:tgtEl>
                                        <p:attrNameLst>
                                          <p:attrName>ppt_h</p:attrName>
                                        </p:attrNameLst>
                                      </p:cBhvr>
                                      <p:tavLst>
                                        <p:tav tm="0">
                                          <p:val>
                                            <p:strVal val="ppt_h"/>
                                          </p:val>
                                        </p:tav>
                                        <p:tav tm="100000">
                                          <p:val>
                                            <p:fltVal val="0"/>
                                          </p:val>
                                        </p:tav>
                                      </p:tavLst>
                                    </p:anim>
                                    <p:anim calcmode="lin" valueType="num">
                                      <p:cBhvr>
                                        <p:cTn id="28" dur="1000"/>
                                        <p:tgtEl>
                                          <p:spTgt spid="3">
                                            <p:txEl>
                                              <p:pRg st="1" end="1"/>
                                            </p:txEl>
                                          </p:spTgt>
                                        </p:tgtEl>
                                        <p:attrNameLst>
                                          <p:attrName>style.rotation</p:attrName>
                                        </p:attrNameLst>
                                      </p:cBhvr>
                                      <p:tavLst>
                                        <p:tav tm="0">
                                          <p:val>
                                            <p:fltVal val="0"/>
                                          </p:val>
                                        </p:tav>
                                        <p:tav tm="100000">
                                          <p:val>
                                            <p:fltVal val="90"/>
                                          </p:val>
                                        </p:tav>
                                      </p:tavLst>
                                    </p:anim>
                                    <p:animEffect transition="out" filter="fade">
                                      <p:cBhvr>
                                        <p:cTn id="29" dur="1000"/>
                                        <p:tgtEl>
                                          <p:spTgt spid="3">
                                            <p:txEl>
                                              <p:pRg st="1" end="1"/>
                                            </p:txEl>
                                          </p:spTgt>
                                        </p:tgtEl>
                                      </p:cBhvr>
                                    </p:animEffect>
                                    <p:set>
                                      <p:cBhvr>
                                        <p:cTn id="30" dur="1" fill="hold">
                                          <p:stCondLst>
                                            <p:cond delay="999"/>
                                          </p:stCondLst>
                                        </p:cTn>
                                        <p:tgtEl>
                                          <p:spTgt spid="3">
                                            <p:txEl>
                                              <p:pRg st="1" end="1"/>
                                            </p:txEl>
                                          </p:spTgt>
                                        </p:tgtEl>
                                        <p:attrNameLst>
                                          <p:attrName>style.visibility</p:attrName>
                                        </p:attrNameLst>
                                      </p:cBhvr>
                                      <p:to>
                                        <p:strVal val="hidden"/>
                                      </p:to>
                                    </p:set>
                                  </p:childTnLst>
                                </p:cTn>
                              </p:par>
                              <p:par>
                                <p:cTn id="31" presetID="31" presetClass="exit" presetSubtype="0" fill="hold" nodeType="withEffect">
                                  <p:stCondLst>
                                    <p:cond delay="0"/>
                                  </p:stCondLst>
                                  <p:childTnLst>
                                    <p:anim calcmode="lin" valueType="num">
                                      <p:cBhvr>
                                        <p:cTn id="32" dur="1000"/>
                                        <p:tgtEl>
                                          <p:spTgt spid="3">
                                            <p:txEl>
                                              <p:pRg st="2" end="2"/>
                                            </p:txEl>
                                          </p:spTgt>
                                        </p:tgtEl>
                                        <p:attrNameLst>
                                          <p:attrName>ppt_w</p:attrName>
                                        </p:attrNameLst>
                                      </p:cBhvr>
                                      <p:tavLst>
                                        <p:tav tm="0">
                                          <p:val>
                                            <p:strVal val="ppt_w"/>
                                          </p:val>
                                        </p:tav>
                                        <p:tav tm="100000">
                                          <p:val>
                                            <p:fltVal val="0"/>
                                          </p:val>
                                        </p:tav>
                                      </p:tavLst>
                                    </p:anim>
                                    <p:anim calcmode="lin" valueType="num">
                                      <p:cBhvr>
                                        <p:cTn id="33" dur="1000"/>
                                        <p:tgtEl>
                                          <p:spTgt spid="3">
                                            <p:txEl>
                                              <p:pRg st="2" end="2"/>
                                            </p:txEl>
                                          </p:spTgt>
                                        </p:tgtEl>
                                        <p:attrNameLst>
                                          <p:attrName>ppt_h</p:attrName>
                                        </p:attrNameLst>
                                      </p:cBhvr>
                                      <p:tavLst>
                                        <p:tav tm="0">
                                          <p:val>
                                            <p:strVal val="ppt_h"/>
                                          </p:val>
                                        </p:tav>
                                        <p:tav tm="100000">
                                          <p:val>
                                            <p:fltVal val="0"/>
                                          </p:val>
                                        </p:tav>
                                      </p:tavLst>
                                    </p:anim>
                                    <p:anim calcmode="lin" valueType="num">
                                      <p:cBhvr>
                                        <p:cTn id="34"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35" dur="1000"/>
                                        <p:tgtEl>
                                          <p:spTgt spid="3">
                                            <p:txEl>
                                              <p:pRg st="2" end="2"/>
                                            </p:txEl>
                                          </p:spTgt>
                                        </p:tgtEl>
                                      </p:cBhvr>
                                    </p:animEffect>
                                    <p:set>
                                      <p:cBhvr>
                                        <p:cTn id="36"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1000" fill="hold"/>
                                        <p:tgtEl>
                                          <p:spTgt spid="3"/>
                                        </p:tgtEl>
                                        <p:attrNameLst>
                                          <p:attrName>ppt_w</p:attrName>
                                        </p:attrNameLst>
                                      </p:cBhvr>
                                      <p:tavLst>
                                        <p:tav tm="0">
                                          <p:val>
                                            <p:fltVal val="0"/>
                                          </p:val>
                                        </p:tav>
                                        <p:tav tm="100000">
                                          <p:val>
                                            <p:strVal val="#ppt_w"/>
                                          </p:val>
                                        </p:tav>
                                      </p:tavLst>
                                    </p:anim>
                                    <p:anim calcmode="lin" valueType="num">
                                      <p:cBhvr>
                                        <p:cTn id="42" dur="1000" fill="hold"/>
                                        <p:tgtEl>
                                          <p:spTgt spid="3"/>
                                        </p:tgtEl>
                                        <p:attrNameLst>
                                          <p:attrName>ppt_h</p:attrName>
                                        </p:attrNameLst>
                                      </p:cBhvr>
                                      <p:tavLst>
                                        <p:tav tm="0">
                                          <p:val>
                                            <p:fltVal val="0"/>
                                          </p:val>
                                        </p:tav>
                                        <p:tav tm="100000">
                                          <p:val>
                                            <p:strVal val="#ppt_h"/>
                                          </p:val>
                                        </p:tav>
                                      </p:tavLst>
                                    </p:anim>
                                    <p:anim calcmode="lin" valueType="num">
                                      <p:cBhvr>
                                        <p:cTn id="43" dur="1000" fill="hold"/>
                                        <p:tgtEl>
                                          <p:spTgt spid="3"/>
                                        </p:tgtEl>
                                        <p:attrNameLst>
                                          <p:attrName>style.rotation</p:attrName>
                                        </p:attrNameLst>
                                      </p:cBhvr>
                                      <p:tavLst>
                                        <p:tav tm="0">
                                          <p:val>
                                            <p:fltVal val="90"/>
                                          </p:val>
                                        </p:tav>
                                        <p:tav tm="100000">
                                          <p:val>
                                            <p:fltVal val="0"/>
                                          </p:val>
                                        </p:tav>
                                      </p:tavLst>
                                    </p:anim>
                                    <p:animEffect transition="in" filter="fade">
                                      <p:cBhvr>
                                        <p:cTn id="44" dur="1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randombar(horizontal)">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randombar(horizontal)">
                                      <p:cBhvr>
                                        <p:cTn id="54" dur="500"/>
                                        <p:tgtEl>
                                          <p:spTgt spid="5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randombar(horizontal)">
                                      <p:cBhvr>
                                        <p:cTn id="59" dur="500"/>
                                        <p:tgtEl>
                                          <p:spTgt spid="53"/>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randombar(horizontal)">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randombar(horizontal)">
                                      <p:cBhvr>
                                        <p:cTn id="69" dur="500"/>
                                        <p:tgtEl>
                                          <p:spTgt spid="56"/>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randombar(horizontal)">
                                      <p:cBhvr>
                                        <p:cTn id="74" dur="500"/>
                                        <p:tgtEl>
                                          <p:spTgt spid="54"/>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randombar(horizontal)">
                                      <p:cBhvr>
                                        <p:cTn id="79" dur="500"/>
                                        <p:tgtEl>
                                          <p:spTgt spid="58"/>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randombar(horizontal)">
                                      <p:cBhvr>
                                        <p:cTn id="8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1" grpId="0" animBg="1"/>
      <p:bldP spid="52" grpId="0" animBg="1"/>
      <p:bldP spid="53" grpId="0" animBg="1"/>
      <p:bldP spid="54" grpId="0" animBg="1"/>
      <p:bldP spid="55" grpId="0" animBg="1"/>
      <p:bldP spid="56" grpId="0" animBg="1"/>
      <p:bldP spid="57" grpId="0" animBg="1"/>
      <p:bldP spid="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19382E-E254-F6A3-958E-11F5682CFC46}"/>
              </a:ext>
            </a:extLst>
          </p:cNvPr>
          <p:cNvPicPr>
            <a:picLocks noChangeAspect="1"/>
          </p:cNvPicPr>
          <p:nvPr/>
        </p:nvPicPr>
        <p:blipFill>
          <a:blip r:embed="rId3"/>
          <a:stretch>
            <a:fillRect/>
          </a:stretch>
        </p:blipFill>
        <p:spPr>
          <a:xfrm>
            <a:off x="211570" y="78515"/>
            <a:ext cx="2419870" cy="856205"/>
          </a:xfrm>
          <a:prstGeom prst="rect">
            <a:avLst/>
          </a:prstGeom>
        </p:spPr>
      </p:pic>
      <p:sp>
        <p:nvSpPr>
          <p:cNvPr id="5" name="Oval 4">
            <a:extLst>
              <a:ext uri="{FF2B5EF4-FFF2-40B4-BE49-F238E27FC236}">
                <a16:creationId xmlns:a16="http://schemas.microsoft.com/office/drawing/2014/main" id="{185FD445-1816-304C-3AFA-62E0C5E809DB}"/>
              </a:ext>
            </a:extLst>
          </p:cNvPr>
          <p:cNvSpPr/>
          <p:nvPr/>
        </p:nvSpPr>
        <p:spPr>
          <a:xfrm>
            <a:off x="381001" y="883043"/>
            <a:ext cx="577048" cy="58340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a:latin typeface="Tahoma" panose="020B0604030504040204" pitchFamily="34" charset="0"/>
                <a:ea typeface="Tahoma" panose="020B0604030504040204" pitchFamily="34" charset="0"/>
                <a:cs typeface="Tahoma" panose="020B0604030504040204" pitchFamily="34" charset="0"/>
              </a:rPr>
              <a:t>2</a:t>
            </a:r>
          </a:p>
        </p:txBody>
      </p:sp>
      <p:sp>
        <p:nvSpPr>
          <p:cNvPr id="6" name="TextBox 5">
            <a:extLst>
              <a:ext uri="{FF2B5EF4-FFF2-40B4-BE49-F238E27FC236}">
                <a16:creationId xmlns:a16="http://schemas.microsoft.com/office/drawing/2014/main" id="{AF4599A7-D43B-D31B-48FB-2AE11F8E74F7}"/>
              </a:ext>
            </a:extLst>
          </p:cNvPr>
          <p:cNvSpPr txBox="1"/>
          <p:nvPr/>
        </p:nvSpPr>
        <p:spPr>
          <a:xfrm>
            <a:off x="958049" y="900254"/>
            <a:ext cx="8100226" cy="523220"/>
          </a:xfrm>
          <a:prstGeom prst="rect">
            <a:avLst/>
          </a:prstGeom>
          <a:noFill/>
        </p:spPr>
        <p:txBody>
          <a:bodyPr wrap="square" rtlCol="0">
            <a:spAutoFit/>
          </a:bodyPr>
          <a:lstStyle/>
          <a:p>
            <a:r>
              <a:rPr lang="en-US" sz="2800" b="1">
                <a:solidFill>
                  <a:srgbClr val="002060"/>
                </a:solidFill>
              </a:rPr>
              <a:t>Có 32 quả bóng xếp thành các hàng, các cột như sau:</a:t>
            </a:r>
          </a:p>
        </p:txBody>
      </p:sp>
      <p:pic>
        <p:nvPicPr>
          <p:cNvPr id="7" name="Picture 6">
            <a:extLst>
              <a:ext uri="{FF2B5EF4-FFF2-40B4-BE49-F238E27FC236}">
                <a16:creationId xmlns:a16="http://schemas.microsoft.com/office/drawing/2014/main" id="{5B9D8BAF-1627-DC1B-A515-920E8F500C2E}"/>
              </a:ext>
            </a:extLst>
          </p:cNvPr>
          <p:cNvPicPr>
            <a:picLocks noChangeAspect="1"/>
          </p:cNvPicPr>
          <p:nvPr/>
        </p:nvPicPr>
        <p:blipFill>
          <a:blip r:embed="rId4"/>
          <a:stretch>
            <a:fillRect/>
          </a:stretch>
        </p:blipFill>
        <p:spPr>
          <a:xfrm>
            <a:off x="605648" y="1534593"/>
            <a:ext cx="5138230" cy="256263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TextBox 7">
            <a:extLst>
              <a:ext uri="{FF2B5EF4-FFF2-40B4-BE49-F238E27FC236}">
                <a16:creationId xmlns:a16="http://schemas.microsoft.com/office/drawing/2014/main" id="{B291070C-8C7A-8DF1-4CDE-0330E2D0FDBD}"/>
              </a:ext>
            </a:extLst>
          </p:cNvPr>
          <p:cNvSpPr txBox="1"/>
          <p:nvPr/>
        </p:nvSpPr>
        <p:spPr>
          <a:xfrm>
            <a:off x="5743878" y="1399292"/>
            <a:ext cx="1178129" cy="523220"/>
          </a:xfrm>
          <a:prstGeom prst="rect">
            <a:avLst/>
          </a:prstGeom>
          <a:noFill/>
        </p:spPr>
        <p:txBody>
          <a:bodyPr wrap="square" rtlCol="0">
            <a:spAutoFit/>
          </a:bodyPr>
          <a:lstStyle/>
          <a:p>
            <a:r>
              <a:rPr lang="en-US" sz="2800" b="1">
                <a:solidFill>
                  <a:srgbClr val="002060"/>
                </a:solidFill>
              </a:rPr>
              <a:t>a) Số?</a:t>
            </a:r>
          </a:p>
        </p:txBody>
      </p:sp>
      <p:pic>
        <p:nvPicPr>
          <p:cNvPr id="9" name="Picture 8">
            <a:extLst>
              <a:ext uri="{FF2B5EF4-FFF2-40B4-BE49-F238E27FC236}">
                <a16:creationId xmlns:a16="http://schemas.microsoft.com/office/drawing/2014/main" id="{E2E3CF56-14EC-171E-1981-DC6D78AA4974}"/>
              </a:ext>
            </a:extLst>
          </p:cNvPr>
          <p:cNvPicPr>
            <a:picLocks noChangeAspect="1"/>
          </p:cNvPicPr>
          <p:nvPr/>
        </p:nvPicPr>
        <p:blipFill>
          <a:blip r:embed="rId5"/>
          <a:stretch>
            <a:fillRect/>
          </a:stretch>
        </p:blipFill>
        <p:spPr>
          <a:xfrm>
            <a:off x="6332942" y="1684614"/>
            <a:ext cx="5287212" cy="767235"/>
          </a:xfrm>
          <a:prstGeom prst="rect">
            <a:avLst/>
          </a:prstGeom>
        </p:spPr>
      </p:pic>
      <p:pic>
        <p:nvPicPr>
          <p:cNvPr id="10" name="Picture 9">
            <a:extLst>
              <a:ext uri="{FF2B5EF4-FFF2-40B4-BE49-F238E27FC236}">
                <a16:creationId xmlns:a16="http://schemas.microsoft.com/office/drawing/2014/main" id="{6DC82044-8124-559B-D0F0-EA24411433C2}"/>
              </a:ext>
            </a:extLst>
          </p:cNvPr>
          <p:cNvPicPr>
            <a:picLocks noChangeAspect="1"/>
          </p:cNvPicPr>
          <p:nvPr/>
        </p:nvPicPr>
        <p:blipFill>
          <a:blip r:embed="rId6"/>
          <a:stretch>
            <a:fillRect/>
          </a:stretch>
        </p:blipFill>
        <p:spPr>
          <a:xfrm>
            <a:off x="6414669" y="2406220"/>
            <a:ext cx="5171683" cy="1003144"/>
          </a:xfrm>
          <a:prstGeom prst="rect">
            <a:avLst/>
          </a:prstGeom>
        </p:spPr>
      </p:pic>
      <p:sp>
        <p:nvSpPr>
          <p:cNvPr id="13" name="TextBox 12">
            <a:extLst>
              <a:ext uri="{FF2B5EF4-FFF2-40B4-BE49-F238E27FC236}">
                <a16:creationId xmlns:a16="http://schemas.microsoft.com/office/drawing/2014/main" id="{4DCC46BE-9CA9-2FB7-101F-3735074A670E}"/>
              </a:ext>
            </a:extLst>
          </p:cNvPr>
          <p:cNvSpPr txBox="1"/>
          <p:nvPr/>
        </p:nvSpPr>
        <p:spPr>
          <a:xfrm>
            <a:off x="447688" y="4358366"/>
            <a:ext cx="11022951" cy="523220"/>
          </a:xfrm>
          <a:prstGeom prst="rect">
            <a:avLst/>
          </a:prstGeom>
          <a:noFill/>
        </p:spPr>
        <p:txBody>
          <a:bodyPr wrap="square" rtlCol="0">
            <a:spAutoFit/>
          </a:bodyPr>
          <a:lstStyle/>
          <a:p>
            <a:r>
              <a:rPr lang="en-US" sz="2800" b="1">
                <a:solidFill>
                  <a:srgbClr val="002060"/>
                </a:solidFill>
              </a:rPr>
              <a:t>b) Số quả bóng trong một hàng gấp mấy lần số quả bóng trong một cột?</a:t>
            </a:r>
          </a:p>
        </p:txBody>
      </p:sp>
    </p:spTree>
    <p:extLst>
      <p:ext uri="{BB962C8B-B14F-4D97-AF65-F5344CB8AC3E}">
        <p14:creationId xmlns:p14="http://schemas.microsoft.com/office/powerpoint/2010/main" val="414884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7438A3-7619-C181-13F8-B15D011E0226}"/>
              </a:ext>
            </a:extLst>
          </p:cNvPr>
          <p:cNvPicPr>
            <a:picLocks noChangeAspect="1"/>
          </p:cNvPicPr>
          <p:nvPr/>
        </p:nvPicPr>
        <p:blipFill>
          <a:blip r:embed="rId3"/>
          <a:stretch>
            <a:fillRect/>
          </a:stretch>
        </p:blipFill>
        <p:spPr>
          <a:xfrm>
            <a:off x="276948" y="294426"/>
            <a:ext cx="2419870" cy="856205"/>
          </a:xfrm>
          <a:prstGeom prst="rect">
            <a:avLst/>
          </a:prstGeom>
        </p:spPr>
      </p:pic>
      <p:sp>
        <p:nvSpPr>
          <p:cNvPr id="5" name="Oval 4">
            <a:extLst>
              <a:ext uri="{FF2B5EF4-FFF2-40B4-BE49-F238E27FC236}">
                <a16:creationId xmlns:a16="http://schemas.microsoft.com/office/drawing/2014/main" id="{9F8F01E9-674C-5477-BEFC-E5114BBA2A77}"/>
              </a:ext>
            </a:extLst>
          </p:cNvPr>
          <p:cNvSpPr/>
          <p:nvPr/>
        </p:nvSpPr>
        <p:spPr>
          <a:xfrm>
            <a:off x="2696818" y="294426"/>
            <a:ext cx="577048" cy="58340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a:latin typeface="Tahoma" panose="020B0604030504040204" pitchFamily="34" charset="0"/>
                <a:ea typeface="Tahoma" panose="020B0604030504040204" pitchFamily="34" charset="0"/>
                <a:cs typeface="Tahoma" panose="020B0604030504040204" pitchFamily="34" charset="0"/>
              </a:rPr>
              <a:t>2</a:t>
            </a:r>
          </a:p>
        </p:txBody>
      </p:sp>
      <p:sp>
        <p:nvSpPr>
          <p:cNvPr id="7" name="TextBox 6">
            <a:extLst>
              <a:ext uri="{FF2B5EF4-FFF2-40B4-BE49-F238E27FC236}">
                <a16:creationId xmlns:a16="http://schemas.microsoft.com/office/drawing/2014/main" id="{CE4C7F86-E45D-085C-151F-225A90040B7B}"/>
              </a:ext>
            </a:extLst>
          </p:cNvPr>
          <p:cNvSpPr txBox="1"/>
          <p:nvPr/>
        </p:nvSpPr>
        <p:spPr>
          <a:xfrm>
            <a:off x="4266459" y="722528"/>
            <a:ext cx="7446894" cy="3508653"/>
          </a:xfrm>
          <a:prstGeom prst="rect">
            <a:avLst/>
          </a:prstGeom>
          <a:noFill/>
        </p:spPr>
        <p:txBody>
          <a:bodyPr wrap="square">
            <a:spAutoFit/>
          </a:bodyPr>
          <a:lstStyle/>
          <a:p>
            <a:pPr algn="l"/>
            <a:r>
              <a:rPr lang="vi-VN" sz="2800" b="0" i="0">
                <a:solidFill>
                  <a:srgbClr val="002060"/>
                </a:solidFill>
                <a:effectLst/>
                <a:latin typeface="Nunito Black" pitchFamily="2" charset="0"/>
              </a:rPr>
              <a:t>Bước 1: Quan sát tranh và đếm số quả bóng trong mỗi hàng và mỗi cột.</a:t>
            </a:r>
          </a:p>
          <a:p>
            <a:pPr algn="l"/>
            <a:r>
              <a:rPr lang="vi-VN" sz="2800" b="0" i="0">
                <a:solidFill>
                  <a:srgbClr val="002060"/>
                </a:solidFill>
                <a:effectLst/>
                <a:latin typeface="Nunito Black" pitchFamily="2" charset="0"/>
              </a:rPr>
              <a:t>Bước 2: Để tìm số quả bóng trong một hàng gấp mấy lần số quả bóng trong một cột ta lấy số quả bóng tỏng một hàng chia cho số quả bóng trong một cột.</a:t>
            </a:r>
          </a:p>
          <a:p>
            <a:br>
              <a:rPr lang="vi-VN" b="0" i="0">
                <a:solidFill>
                  <a:srgbClr val="000000"/>
                </a:solidFill>
                <a:effectLst/>
                <a:latin typeface="OpenSans"/>
              </a:rPr>
            </a:br>
            <a:br>
              <a:rPr lang="vi-VN" b="0" i="0">
                <a:solidFill>
                  <a:srgbClr val="000000"/>
                </a:solidFill>
                <a:effectLst/>
                <a:latin typeface="OpenSans"/>
              </a:rPr>
            </a:br>
            <a:endParaRPr lang="en-US"/>
          </a:p>
        </p:txBody>
      </p:sp>
      <p:pic>
        <p:nvPicPr>
          <p:cNvPr id="8" name="Picture 7">
            <a:extLst>
              <a:ext uri="{FF2B5EF4-FFF2-40B4-BE49-F238E27FC236}">
                <a16:creationId xmlns:a16="http://schemas.microsoft.com/office/drawing/2014/main" id="{BA7D14D0-1866-A86A-2BC6-EEE76F546953}"/>
              </a:ext>
            </a:extLst>
          </p:cNvPr>
          <p:cNvPicPr>
            <a:picLocks noChangeAspect="1"/>
          </p:cNvPicPr>
          <p:nvPr/>
        </p:nvPicPr>
        <p:blipFill>
          <a:blip r:embed="rId4"/>
          <a:stretch>
            <a:fillRect/>
          </a:stretch>
        </p:blipFill>
        <p:spPr>
          <a:xfrm>
            <a:off x="212864" y="1150631"/>
            <a:ext cx="3989232" cy="20157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0" name="Rectangle 2">
            <a:extLst>
              <a:ext uri="{FF2B5EF4-FFF2-40B4-BE49-F238E27FC236}">
                <a16:creationId xmlns:a16="http://schemas.microsoft.com/office/drawing/2014/main" id="{C61EBE19-C9B8-D014-642E-6D79B6592901}"/>
              </a:ext>
            </a:extLst>
          </p:cNvPr>
          <p:cNvSpPr>
            <a:spLocks noChangeArrowheads="1"/>
          </p:cNvSpPr>
          <p:nvPr/>
        </p:nvSpPr>
        <p:spPr bwMode="auto">
          <a:xfrm>
            <a:off x="752061" y="3302282"/>
            <a:ext cx="11338979"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OpenSans"/>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a:ln>
                  <a:noFill/>
                </a:ln>
                <a:solidFill>
                  <a:srgbClr val="000000"/>
                </a:solidFill>
                <a:effectLst/>
                <a:latin typeface="Nunito Black" pitchFamily="2" charset="0"/>
              </a:rPr>
              <a:t>   </a:t>
            </a:r>
            <a:r>
              <a:rPr kumimoji="0" lang="en-US" altLang="en-US" sz="2800" b="0" i="0" u="none" strike="noStrike" cap="none" normalizeH="0" baseline="0">
                <a:ln>
                  <a:noFill/>
                </a:ln>
                <a:solidFill>
                  <a:srgbClr val="00B050"/>
                </a:solidFill>
                <a:effectLst/>
                <a:latin typeface="Nunito Black" pitchFamily="2" charset="0"/>
              </a:rPr>
              <a:t>Mỗi hàng có 8 quả bóng.</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a:ln>
                  <a:noFill/>
                </a:ln>
                <a:solidFill>
                  <a:srgbClr val="00B050"/>
                </a:solidFill>
                <a:effectLst/>
                <a:latin typeface="Nunito Black" pitchFamily="2" charset="0"/>
              </a:rPr>
              <a:t>   Mỗi cột có 4 quả bóng.</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a:ln>
                  <a:noFill/>
                </a:ln>
                <a:solidFill>
                  <a:srgbClr val="00B050"/>
                </a:solidFill>
                <a:effectLst/>
                <a:latin typeface="Nunito Black" pitchFamily="2" charset="0"/>
              </a:rPr>
              <a:t>   Số quả bóng trong một hàng gấp 2 lần số quả bóng trong </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a:ln>
                  <a:noFill/>
                </a:ln>
                <a:solidFill>
                  <a:srgbClr val="00B050"/>
                </a:solidFill>
                <a:effectLst/>
                <a:latin typeface="Nunito Black" pitchFamily="2" charset="0"/>
              </a:rPr>
              <a:t>một cột. </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a:ln>
                  <a:noFill/>
                </a:ln>
                <a:solidFill>
                  <a:srgbClr val="00B050"/>
                </a:solidFill>
                <a:effectLst/>
                <a:latin typeface="Nunito Black" pitchFamily="2" charset="0"/>
              </a:rPr>
              <a:t>     (Vì 8 : 4 = 2 lần)</a:t>
            </a:r>
            <a:br>
              <a:rPr kumimoji="0" lang="en-US" altLang="en-US" sz="2800" b="0" i="0" u="none" strike="noStrike" cap="none" normalizeH="0" baseline="0">
                <a:ln>
                  <a:noFill/>
                </a:ln>
                <a:solidFill>
                  <a:srgbClr val="00B050"/>
                </a:solidFill>
                <a:effectLst/>
                <a:latin typeface="Nunito Black" pitchFamily="2" charset="0"/>
              </a:rPr>
            </a:br>
            <a:br>
              <a:rPr kumimoji="0" lang="en-US" altLang="en-US" sz="2800" b="0" i="0" u="none" strike="noStrike" cap="none" normalizeH="0" baseline="0">
                <a:ln>
                  <a:noFill/>
                </a:ln>
                <a:solidFill>
                  <a:srgbClr val="000000"/>
                </a:solidFill>
                <a:effectLst/>
                <a:latin typeface="Nunito Black" pitchFamily="2" charset="0"/>
              </a:rPr>
            </a:br>
            <a:endParaRPr kumimoji="0" lang="en-US" altLang="en-US" sz="5400" b="0" i="0" u="none" strike="noStrike" cap="none" normalizeH="0" baseline="0">
              <a:ln>
                <a:noFill/>
              </a:ln>
              <a:solidFill>
                <a:schemeClr val="tx1"/>
              </a:solidFill>
              <a:effectLst/>
              <a:latin typeface="Nunito Black" pitchFamily="2" charset="0"/>
            </a:endParaRPr>
          </a:p>
        </p:txBody>
      </p:sp>
    </p:spTree>
    <p:extLst>
      <p:ext uri="{BB962C8B-B14F-4D97-AF65-F5344CB8AC3E}">
        <p14:creationId xmlns:p14="http://schemas.microsoft.com/office/powerpoint/2010/main" val="108092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nodeType="clickEffect">
                                  <p:stCondLst>
                                    <p:cond delay="0"/>
                                  </p:stCondLst>
                                  <p:childTnLst>
                                    <p:anim calcmode="lin" valueType="num">
                                      <p:cBhvr>
                                        <p:cTn id="20" dur="1000"/>
                                        <p:tgtEl>
                                          <p:spTgt spid="7">
                                            <p:txEl>
                                              <p:pRg st="0" end="0"/>
                                            </p:txEl>
                                          </p:spTgt>
                                        </p:tgtEl>
                                        <p:attrNameLst>
                                          <p:attrName>ppt_w</p:attrName>
                                        </p:attrNameLst>
                                      </p:cBhvr>
                                      <p:tavLst>
                                        <p:tav tm="0">
                                          <p:val>
                                            <p:strVal val="ppt_w"/>
                                          </p:val>
                                        </p:tav>
                                        <p:tav tm="100000">
                                          <p:val>
                                            <p:fltVal val="0"/>
                                          </p:val>
                                        </p:tav>
                                      </p:tavLst>
                                    </p:anim>
                                    <p:anim calcmode="lin" valueType="num">
                                      <p:cBhvr>
                                        <p:cTn id="21" dur="1000"/>
                                        <p:tgtEl>
                                          <p:spTgt spid="7">
                                            <p:txEl>
                                              <p:pRg st="0" end="0"/>
                                            </p:txEl>
                                          </p:spTgt>
                                        </p:tgtEl>
                                        <p:attrNameLst>
                                          <p:attrName>ppt_h</p:attrName>
                                        </p:attrNameLst>
                                      </p:cBhvr>
                                      <p:tavLst>
                                        <p:tav tm="0">
                                          <p:val>
                                            <p:strVal val="ppt_h"/>
                                          </p:val>
                                        </p:tav>
                                        <p:tav tm="100000">
                                          <p:val>
                                            <p:fltVal val="0"/>
                                          </p:val>
                                        </p:tav>
                                      </p:tavLst>
                                    </p:anim>
                                    <p:anim calcmode="lin" valueType="num">
                                      <p:cBhvr>
                                        <p:cTn id="22" dur="1000"/>
                                        <p:tgtEl>
                                          <p:spTgt spid="7">
                                            <p:txEl>
                                              <p:pRg st="0" end="0"/>
                                            </p:txEl>
                                          </p:spTgt>
                                        </p:tgtEl>
                                        <p:attrNameLst>
                                          <p:attrName>style.rotation</p:attrName>
                                        </p:attrNameLst>
                                      </p:cBhvr>
                                      <p:tavLst>
                                        <p:tav tm="0">
                                          <p:val>
                                            <p:fltVal val="0"/>
                                          </p:val>
                                        </p:tav>
                                        <p:tav tm="100000">
                                          <p:val>
                                            <p:fltVal val="90"/>
                                          </p:val>
                                        </p:tav>
                                      </p:tavLst>
                                    </p:anim>
                                    <p:animEffect transition="out" filter="fade">
                                      <p:cBhvr>
                                        <p:cTn id="23" dur="1000"/>
                                        <p:tgtEl>
                                          <p:spTgt spid="7">
                                            <p:txEl>
                                              <p:pRg st="0" end="0"/>
                                            </p:txEl>
                                          </p:spTgt>
                                        </p:tgtEl>
                                      </p:cBhvr>
                                    </p:animEffect>
                                    <p:set>
                                      <p:cBhvr>
                                        <p:cTn id="24" dur="1" fill="hold">
                                          <p:stCondLst>
                                            <p:cond delay="999"/>
                                          </p:stCondLst>
                                        </p:cTn>
                                        <p:tgtEl>
                                          <p:spTgt spid="7">
                                            <p:txEl>
                                              <p:pRg st="0" end="0"/>
                                            </p:txEl>
                                          </p:spTgt>
                                        </p:tgtEl>
                                        <p:attrNameLst>
                                          <p:attrName>style.visibility</p:attrName>
                                        </p:attrNameLst>
                                      </p:cBhvr>
                                      <p:to>
                                        <p:strVal val="hidden"/>
                                      </p:to>
                                    </p:set>
                                  </p:childTnLst>
                                </p:cTn>
                              </p:par>
                              <p:par>
                                <p:cTn id="25" presetID="31" presetClass="exit" presetSubtype="0" fill="hold" nodeType="withEffect">
                                  <p:stCondLst>
                                    <p:cond delay="0"/>
                                  </p:stCondLst>
                                  <p:childTnLst>
                                    <p:anim calcmode="lin" valueType="num">
                                      <p:cBhvr>
                                        <p:cTn id="26" dur="1000"/>
                                        <p:tgtEl>
                                          <p:spTgt spid="7">
                                            <p:txEl>
                                              <p:pRg st="1" end="1"/>
                                            </p:txEl>
                                          </p:spTgt>
                                        </p:tgtEl>
                                        <p:attrNameLst>
                                          <p:attrName>ppt_w</p:attrName>
                                        </p:attrNameLst>
                                      </p:cBhvr>
                                      <p:tavLst>
                                        <p:tav tm="0">
                                          <p:val>
                                            <p:strVal val="ppt_w"/>
                                          </p:val>
                                        </p:tav>
                                        <p:tav tm="100000">
                                          <p:val>
                                            <p:fltVal val="0"/>
                                          </p:val>
                                        </p:tav>
                                      </p:tavLst>
                                    </p:anim>
                                    <p:anim calcmode="lin" valueType="num">
                                      <p:cBhvr>
                                        <p:cTn id="27" dur="1000"/>
                                        <p:tgtEl>
                                          <p:spTgt spid="7">
                                            <p:txEl>
                                              <p:pRg st="1" end="1"/>
                                            </p:txEl>
                                          </p:spTgt>
                                        </p:tgtEl>
                                        <p:attrNameLst>
                                          <p:attrName>ppt_h</p:attrName>
                                        </p:attrNameLst>
                                      </p:cBhvr>
                                      <p:tavLst>
                                        <p:tav tm="0">
                                          <p:val>
                                            <p:strVal val="ppt_h"/>
                                          </p:val>
                                        </p:tav>
                                        <p:tav tm="100000">
                                          <p:val>
                                            <p:fltVal val="0"/>
                                          </p:val>
                                        </p:tav>
                                      </p:tavLst>
                                    </p:anim>
                                    <p:anim calcmode="lin" valueType="num">
                                      <p:cBhvr>
                                        <p:cTn id="28" dur="1000"/>
                                        <p:tgtEl>
                                          <p:spTgt spid="7">
                                            <p:txEl>
                                              <p:pRg st="1" end="1"/>
                                            </p:txEl>
                                          </p:spTgt>
                                        </p:tgtEl>
                                        <p:attrNameLst>
                                          <p:attrName>style.rotation</p:attrName>
                                        </p:attrNameLst>
                                      </p:cBhvr>
                                      <p:tavLst>
                                        <p:tav tm="0">
                                          <p:val>
                                            <p:fltVal val="0"/>
                                          </p:val>
                                        </p:tav>
                                        <p:tav tm="100000">
                                          <p:val>
                                            <p:fltVal val="90"/>
                                          </p:val>
                                        </p:tav>
                                      </p:tavLst>
                                    </p:anim>
                                    <p:animEffect transition="out" filter="fade">
                                      <p:cBhvr>
                                        <p:cTn id="29" dur="1000"/>
                                        <p:tgtEl>
                                          <p:spTgt spid="7">
                                            <p:txEl>
                                              <p:pRg st="1" end="1"/>
                                            </p:txEl>
                                          </p:spTgt>
                                        </p:tgtEl>
                                      </p:cBhvr>
                                    </p:animEffect>
                                    <p:set>
                                      <p:cBhvr>
                                        <p:cTn id="30" dur="1" fill="hold">
                                          <p:stCondLst>
                                            <p:cond delay="999"/>
                                          </p:stCondLst>
                                        </p:cTn>
                                        <p:tgtEl>
                                          <p:spTgt spid="7">
                                            <p:txEl>
                                              <p:pRg st="1" end="1"/>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 calcmode="lin" valueType="num">
                                      <p:cBhvr>
                                        <p:cTn id="35"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 calcmode="lin" valueType="num">
                                      <p:cBhvr>
                                        <p:cTn id="42"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10">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 calcmode="lin" valueType="num">
                                      <p:cBhvr>
                                        <p:cTn id="49"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51" dur="500"/>
                                        <p:tgtEl>
                                          <p:spTgt spid="10">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xEl>
                                              <p:pRg st="4" end="4"/>
                                            </p:txEl>
                                          </p:spTgt>
                                        </p:tgtEl>
                                        <p:attrNameLst>
                                          <p:attrName>style.visibility</p:attrName>
                                        </p:attrNameLst>
                                      </p:cBhvr>
                                      <p:to>
                                        <p:strVal val="visible"/>
                                      </p:to>
                                    </p:set>
                                    <p:anim calcmode="lin" valueType="num">
                                      <p:cBhvr>
                                        <p:cTn id="56"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57"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58" dur="500"/>
                                        <p:tgtEl>
                                          <p:spTgt spid="10">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0">
                                            <p:txEl>
                                              <p:pRg st="5" end="5"/>
                                            </p:txEl>
                                          </p:spTgt>
                                        </p:tgtEl>
                                        <p:attrNameLst>
                                          <p:attrName>style.visibility</p:attrName>
                                        </p:attrNameLst>
                                      </p:cBhvr>
                                      <p:to>
                                        <p:strVal val="visible"/>
                                      </p:to>
                                    </p:set>
                                    <p:anim calcmode="lin" valueType="num">
                                      <p:cBhvr>
                                        <p:cTn id="63"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64" dur="500" fill="hold"/>
                                        <p:tgtEl>
                                          <p:spTgt spid="10">
                                            <p:txEl>
                                              <p:pRg st="5" end="5"/>
                                            </p:txEl>
                                          </p:spTgt>
                                        </p:tgtEl>
                                        <p:attrNameLst>
                                          <p:attrName>ppt_h</p:attrName>
                                        </p:attrNameLst>
                                      </p:cBhvr>
                                      <p:tavLst>
                                        <p:tav tm="0">
                                          <p:val>
                                            <p:fltVal val="0"/>
                                          </p:val>
                                        </p:tav>
                                        <p:tav tm="100000">
                                          <p:val>
                                            <p:strVal val="#ppt_h"/>
                                          </p:val>
                                        </p:tav>
                                      </p:tavLst>
                                    </p:anim>
                                    <p:animEffect transition="in" filter="fade">
                                      <p:cBhvr>
                                        <p:cTn id="65"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EA703-3943-5B51-A151-6D07CF61437B}"/>
              </a:ext>
            </a:extLst>
          </p:cNvPr>
          <p:cNvPicPr>
            <a:picLocks noChangeAspect="1"/>
          </p:cNvPicPr>
          <p:nvPr/>
        </p:nvPicPr>
        <p:blipFill>
          <a:blip r:embed="rId3"/>
          <a:stretch>
            <a:fillRect/>
          </a:stretch>
        </p:blipFill>
        <p:spPr>
          <a:xfrm>
            <a:off x="373495" y="365125"/>
            <a:ext cx="2419870" cy="856205"/>
          </a:xfrm>
          <a:prstGeom prst="rect">
            <a:avLst/>
          </a:prstGeom>
        </p:spPr>
      </p:pic>
      <p:sp>
        <p:nvSpPr>
          <p:cNvPr id="5" name="Oval 4">
            <a:extLst>
              <a:ext uri="{FF2B5EF4-FFF2-40B4-BE49-F238E27FC236}">
                <a16:creationId xmlns:a16="http://schemas.microsoft.com/office/drawing/2014/main" id="{04CAF076-64C1-4B72-A52A-0BCBD12A0C89}"/>
              </a:ext>
            </a:extLst>
          </p:cNvPr>
          <p:cNvSpPr/>
          <p:nvPr/>
        </p:nvSpPr>
        <p:spPr>
          <a:xfrm>
            <a:off x="2793365" y="522292"/>
            <a:ext cx="577048" cy="58340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a:latin typeface="Tahoma" panose="020B0604030504040204" pitchFamily="34" charset="0"/>
                <a:ea typeface="Tahoma" panose="020B0604030504040204" pitchFamily="34" charset="0"/>
                <a:cs typeface="Tahoma" panose="020B0604030504040204" pitchFamily="34" charset="0"/>
              </a:rPr>
              <a:t>3</a:t>
            </a:r>
          </a:p>
        </p:txBody>
      </p:sp>
      <p:sp>
        <p:nvSpPr>
          <p:cNvPr id="6" name="TextBox 5">
            <a:extLst>
              <a:ext uri="{FF2B5EF4-FFF2-40B4-BE49-F238E27FC236}">
                <a16:creationId xmlns:a16="http://schemas.microsoft.com/office/drawing/2014/main" id="{1D178E43-9DFD-C244-BC00-7059EB9DC9FA}"/>
              </a:ext>
            </a:extLst>
          </p:cNvPr>
          <p:cNvSpPr txBox="1"/>
          <p:nvPr/>
        </p:nvSpPr>
        <p:spPr>
          <a:xfrm>
            <a:off x="373494" y="1138511"/>
            <a:ext cx="5222235" cy="3970318"/>
          </a:xfrm>
          <a:prstGeom prst="rect">
            <a:avLst/>
          </a:prstGeom>
          <a:noFill/>
        </p:spPr>
        <p:txBody>
          <a:bodyPr wrap="square" rtlCol="0">
            <a:spAutoFit/>
          </a:bodyPr>
          <a:lstStyle/>
          <a:p>
            <a:r>
              <a:rPr lang="en-US" sz="2800" b="1">
                <a:solidFill>
                  <a:srgbClr val="002060"/>
                </a:solidFill>
              </a:rPr>
              <a:t>Thuyền lớn chở 24 khách du lịch, thuyền nhỏ chở 6 khách du lịch. Hỏi:</a:t>
            </a:r>
          </a:p>
          <a:p>
            <a:pPr marL="514350" indent="-514350">
              <a:buAutoNum type="alphaLcParenR"/>
            </a:pPr>
            <a:r>
              <a:rPr lang="en-US" sz="2800" b="1">
                <a:solidFill>
                  <a:srgbClr val="002060"/>
                </a:solidFill>
              </a:rPr>
              <a:t>Thuyền lớn chở nhiều hơn thuyền nhỏ bao nhiêu khách du lịch?</a:t>
            </a:r>
          </a:p>
          <a:p>
            <a:pPr marL="514350" indent="-514350">
              <a:buAutoNum type="alphaLcParenR"/>
            </a:pPr>
            <a:r>
              <a:rPr lang="en-US" sz="2800" b="1">
                <a:solidFill>
                  <a:srgbClr val="002060"/>
                </a:solidFill>
              </a:rPr>
              <a:t>Số khách ở thuyền lớn gấp mấy lần số khách ở thuyền nhỏ?</a:t>
            </a:r>
          </a:p>
        </p:txBody>
      </p:sp>
      <p:pic>
        <p:nvPicPr>
          <p:cNvPr id="7" name="Picture 6">
            <a:extLst>
              <a:ext uri="{FF2B5EF4-FFF2-40B4-BE49-F238E27FC236}">
                <a16:creationId xmlns:a16="http://schemas.microsoft.com/office/drawing/2014/main" id="{AFF66707-5677-075A-F9DE-50D2471A37A3}"/>
              </a:ext>
            </a:extLst>
          </p:cNvPr>
          <p:cNvPicPr>
            <a:picLocks noChangeAspect="1"/>
          </p:cNvPicPr>
          <p:nvPr/>
        </p:nvPicPr>
        <p:blipFill>
          <a:blip r:embed="rId4"/>
          <a:stretch>
            <a:fillRect/>
          </a:stretch>
        </p:blipFill>
        <p:spPr>
          <a:xfrm>
            <a:off x="5337311" y="1072983"/>
            <a:ext cx="5761459" cy="403584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TextBox 7">
            <a:extLst>
              <a:ext uri="{FF2B5EF4-FFF2-40B4-BE49-F238E27FC236}">
                <a16:creationId xmlns:a16="http://schemas.microsoft.com/office/drawing/2014/main" id="{05942E23-836D-2D3A-25CF-52E1A1CC40BF}"/>
              </a:ext>
            </a:extLst>
          </p:cNvPr>
          <p:cNvSpPr txBox="1"/>
          <p:nvPr/>
        </p:nvSpPr>
        <p:spPr>
          <a:xfrm>
            <a:off x="1082819" y="5174357"/>
            <a:ext cx="11022951" cy="523220"/>
          </a:xfrm>
          <a:prstGeom prst="rect">
            <a:avLst/>
          </a:prstGeom>
          <a:noFill/>
        </p:spPr>
        <p:txBody>
          <a:bodyPr wrap="square" rtlCol="0">
            <a:spAutoFit/>
          </a:bodyPr>
          <a:lstStyle/>
          <a:p>
            <a:r>
              <a:rPr lang="en-US" sz="2800" b="1">
                <a:solidFill>
                  <a:srgbClr val="00B050"/>
                </a:solidFill>
              </a:rPr>
              <a:t>a) Thuyền lớn chở nhiều hơn thuyền nhỏ 18 khách du lịch.</a:t>
            </a:r>
          </a:p>
        </p:txBody>
      </p:sp>
      <p:sp>
        <p:nvSpPr>
          <p:cNvPr id="9" name="TextBox 8">
            <a:extLst>
              <a:ext uri="{FF2B5EF4-FFF2-40B4-BE49-F238E27FC236}">
                <a16:creationId xmlns:a16="http://schemas.microsoft.com/office/drawing/2014/main" id="{C9BF6380-D949-506F-1159-8ED12A95398E}"/>
              </a:ext>
            </a:extLst>
          </p:cNvPr>
          <p:cNvSpPr txBox="1"/>
          <p:nvPr/>
        </p:nvSpPr>
        <p:spPr>
          <a:xfrm>
            <a:off x="1082819" y="5697577"/>
            <a:ext cx="11022951" cy="523220"/>
          </a:xfrm>
          <a:prstGeom prst="rect">
            <a:avLst/>
          </a:prstGeom>
          <a:noFill/>
        </p:spPr>
        <p:txBody>
          <a:bodyPr wrap="square" rtlCol="0">
            <a:spAutoFit/>
          </a:bodyPr>
          <a:lstStyle/>
          <a:p>
            <a:r>
              <a:rPr lang="en-US" sz="2800" b="1">
                <a:solidFill>
                  <a:srgbClr val="00B050"/>
                </a:solidFill>
              </a:rPr>
              <a:t>b) Số khách ở thuyền lớn gấp 4 lần thuyền nhỏ.</a:t>
            </a:r>
          </a:p>
        </p:txBody>
      </p:sp>
    </p:spTree>
    <p:extLst>
      <p:ext uri="{BB962C8B-B14F-4D97-AF65-F5344CB8AC3E}">
        <p14:creationId xmlns:p14="http://schemas.microsoft.com/office/powerpoint/2010/main" val="106884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0ACFDE-8675-467F-089B-6A904EDB24DF}"/>
              </a:ext>
            </a:extLst>
          </p:cNvPr>
          <p:cNvPicPr>
            <a:picLocks noChangeAspect="1"/>
          </p:cNvPicPr>
          <p:nvPr/>
        </p:nvPicPr>
        <p:blipFill>
          <a:blip r:embed="rId3"/>
          <a:stretch>
            <a:fillRect/>
          </a:stretch>
        </p:blipFill>
        <p:spPr>
          <a:xfrm>
            <a:off x="264165" y="216038"/>
            <a:ext cx="2419870" cy="856205"/>
          </a:xfrm>
          <a:prstGeom prst="rect">
            <a:avLst/>
          </a:prstGeom>
        </p:spPr>
      </p:pic>
      <p:sp>
        <p:nvSpPr>
          <p:cNvPr id="5" name="Oval 4">
            <a:extLst>
              <a:ext uri="{FF2B5EF4-FFF2-40B4-BE49-F238E27FC236}">
                <a16:creationId xmlns:a16="http://schemas.microsoft.com/office/drawing/2014/main" id="{9D249D8C-2E91-AE80-967F-CBE429C61C12}"/>
              </a:ext>
            </a:extLst>
          </p:cNvPr>
          <p:cNvSpPr/>
          <p:nvPr/>
        </p:nvSpPr>
        <p:spPr>
          <a:xfrm>
            <a:off x="2684035" y="352435"/>
            <a:ext cx="577048" cy="58340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a:latin typeface="Tahoma" panose="020B0604030504040204" pitchFamily="34" charset="0"/>
                <a:ea typeface="Tahoma" panose="020B0604030504040204" pitchFamily="34" charset="0"/>
                <a:cs typeface="Tahoma" panose="020B0604030504040204" pitchFamily="34" charset="0"/>
              </a:rPr>
              <a:t>3</a:t>
            </a:r>
          </a:p>
        </p:txBody>
      </p:sp>
      <p:sp>
        <p:nvSpPr>
          <p:cNvPr id="7" name="TextBox 6">
            <a:extLst>
              <a:ext uri="{FF2B5EF4-FFF2-40B4-BE49-F238E27FC236}">
                <a16:creationId xmlns:a16="http://schemas.microsoft.com/office/drawing/2014/main" id="{71E12E97-2267-F58D-8B5D-21BE3F644324}"/>
              </a:ext>
            </a:extLst>
          </p:cNvPr>
          <p:cNvSpPr txBox="1"/>
          <p:nvPr/>
        </p:nvSpPr>
        <p:spPr>
          <a:xfrm>
            <a:off x="264165" y="1208640"/>
            <a:ext cx="11638722" cy="2646878"/>
          </a:xfrm>
          <a:prstGeom prst="rect">
            <a:avLst/>
          </a:prstGeom>
          <a:noFill/>
        </p:spPr>
        <p:txBody>
          <a:bodyPr wrap="square">
            <a:spAutoFit/>
          </a:bodyPr>
          <a:lstStyle/>
          <a:p>
            <a:pPr algn="l"/>
            <a:r>
              <a:rPr lang="vi-VN" sz="2800" b="0" i="0">
                <a:solidFill>
                  <a:srgbClr val="000000"/>
                </a:solidFill>
                <a:effectLst/>
                <a:latin typeface="Nunito Black" pitchFamily="2" charset="0"/>
              </a:rPr>
              <a:t>a) Số khách thuyền lớn chở nhiều hơn thuyền nhỏ = Số khách ở thuyền lớn - Số khách ở thuyền nhỏ</a:t>
            </a:r>
          </a:p>
          <a:p>
            <a:pPr algn="l"/>
            <a:r>
              <a:rPr lang="vi-VN" sz="2800" b="0" i="0">
                <a:solidFill>
                  <a:srgbClr val="000000"/>
                </a:solidFill>
                <a:effectLst/>
                <a:latin typeface="Nunito Black" pitchFamily="2" charset="0"/>
              </a:rPr>
              <a:t>b) Số khách ở thuyền lớn gấp số khách ở thuyền nhỏ số lần = Số khách ở thuyền lớn : Số khách ở thuyền nhỏ.</a:t>
            </a:r>
          </a:p>
          <a:p>
            <a:br>
              <a:rPr lang="vi-VN" b="0" i="0">
                <a:solidFill>
                  <a:srgbClr val="000000"/>
                </a:solidFill>
                <a:effectLst/>
                <a:latin typeface="OpenSans"/>
              </a:rPr>
            </a:br>
            <a:br>
              <a:rPr lang="vi-VN" b="0" i="0">
                <a:solidFill>
                  <a:srgbClr val="000000"/>
                </a:solidFill>
                <a:effectLst/>
                <a:latin typeface="OpenSans"/>
              </a:rPr>
            </a:br>
            <a:endParaRPr lang="en-US"/>
          </a:p>
        </p:txBody>
      </p:sp>
      <p:sp>
        <p:nvSpPr>
          <p:cNvPr id="9" name="TextBox 8">
            <a:extLst>
              <a:ext uri="{FF2B5EF4-FFF2-40B4-BE49-F238E27FC236}">
                <a16:creationId xmlns:a16="http://schemas.microsoft.com/office/drawing/2014/main" id="{A889DED8-0344-A779-4B14-B98F7F39A6FD}"/>
              </a:ext>
            </a:extLst>
          </p:cNvPr>
          <p:cNvSpPr txBox="1"/>
          <p:nvPr/>
        </p:nvSpPr>
        <p:spPr>
          <a:xfrm>
            <a:off x="289113" y="1072241"/>
            <a:ext cx="11300791" cy="3600986"/>
          </a:xfrm>
          <a:prstGeom prst="rect">
            <a:avLst/>
          </a:prstGeom>
          <a:noFill/>
        </p:spPr>
        <p:txBody>
          <a:bodyPr wrap="square">
            <a:spAutoFit/>
          </a:bodyPr>
          <a:lstStyle/>
          <a:p>
            <a:pPr algn="l"/>
            <a:r>
              <a:rPr lang="en-US" sz="2800" b="0" i="0">
                <a:solidFill>
                  <a:srgbClr val="002060"/>
                </a:solidFill>
                <a:effectLst/>
                <a:latin typeface="Nunito Black" pitchFamily="2" charset="0"/>
              </a:rPr>
              <a:t>a</a:t>
            </a:r>
            <a:r>
              <a:rPr lang="vi-VN" sz="2800" b="0" i="0">
                <a:solidFill>
                  <a:srgbClr val="002060"/>
                </a:solidFill>
                <a:effectLst/>
                <a:latin typeface="Nunito Black" pitchFamily="2" charset="0"/>
              </a:rPr>
              <a:t>)</a:t>
            </a:r>
            <a:r>
              <a:rPr lang="vi-VN" sz="2800" b="1" i="0">
                <a:solidFill>
                  <a:srgbClr val="002060"/>
                </a:solidFill>
                <a:effectLst/>
                <a:latin typeface="Nunito Black" pitchFamily="2" charset="0"/>
              </a:rPr>
              <a:t> </a:t>
            </a:r>
            <a:r>
              <a:rPr lang="vi-VN" sz="2800" b="0" i="0">
                <a:solidFill>
                  <a:srgbClr val="002060"/>
                </a:solidFill>
                <a:effectLst/>
                <a:latin typeface="Nunito Black" pitchFamily="2" charset="0"/>
              </a:rPr>
              <a:t>Thuyền lớn chở nhiều hơn thuyền nhỏ số khách du lịch là</a:t>
            </a:r>
            <a:r>
              <a:rPr lang="en-US" sz="2800" b="0" i="0">
                <a:solidFill>
                  <a:srgbClr val="002060"/>
                </a:solidFill>
                <a:effectLst/>
                <a:latin typeface="Nunito Black" pitchFamily="2" charset="0"/>
              </a:rPr>
              <a:t>:</a:t>
            </a:r>
            <a:endParaRPr lang="vi-VN" sz="2800" b="0" i="0">
              <a:solidFill>
                <a:srgbClr val="002060"/>
              </a:solidFill>
              <a:effectLst/>
              <a:latin typeface="Nunito Black" pitchFamily="2" charset="0"/>
            </a:endParaRPr>
          </a:p>
          <a:p>
            <a:pPr algn="l"/>
            <a:r>
              <a:rPr lang="vi-VN" sz="2800" b="0" i="0">
                <a:solidFill>
                  <a:srgbClr val="002060"/>
                </a:solidFill>
                <a:effectLst/>
                <a:latin typeface="Nunito Black" pitchFamily="2" charset="0"/>
              </a:rPr>
              <a:t>               24 - 6 = 18 (khách)</a:t>
            </a:r>
          </a:p>
          <a:p>
            <a:pPr algn="l"/>
            <a:r>
              <a:rPr lang="vi-VN" sz="2800" b="0" i="0">
                <a:solidFill>
                  <a:srgbClr val="002060"/>
                </a:solidFill>
                <a:effectLst/>
                <a:latin typeface="Nunito Black" pitchFamily="2" charset="0"/>
              </a:rPr>
              <a:t>b) Số khách ở thuyền lớn gấp số khách ở thuyền nhỏ số lần là</a:t>
            </a:r>
            <a:r>
              <a:rPr lang="en-US" sz="2800" b="0" i="0">
                <a:solidFill>
                  <a:srgbClr val="002060"/>
                </a:solidFill>
                <a:effectLst/>
                <a:latin typeface="Nunito Black" pitchFamily="2" charset="0"/>
              </a:rPr>
              <a:t>:</a:t>
            </a:r>
            <a:endParaRPr lang="vi-VN" sz="2800" b="0" i="0">
              <a:solidFill>
                <a:srgbClr val="002060"/>
              </a:solidFill>
              <a:effectLst/>
              <a:latin typeface="Nunito Black" pitchFamily="2" charset="0"/>
            </a:endParaRPr>
          </a:p>
          <a:p>
            <a:pPr algn="l"/>
            <a:r>
              <a:rPr lang="vi-VN" sz="2800" b="0" i="0">
                <a:solidFill>
                  <a:srgbClr val="002060"/>
                </a:solidFill>
                <a:effectLst/>
                <a:latin typeface="Nunito Black" pitchFamily="2" charset="0"/>
              </a:rPr>
              <a:t>               24 : 6 = 4 (lần)</a:t>
            </a:r>
          </a:p>
          <a:p>
            <a:pPr algn="l"/>
            <a:r>
              <a:rPr lang="vi-VN" sz="2800" b="0" i="0">
                <a:solidFill>
                  <a:srgbClr val="002060"/>
                </a:solidFill>
                <a:effectLst/>
                <a:latin typeface="Nunito Black" pitchFamily="2" charset="0"/>
              </a:rPr>
              <a:t>                        Đáp số: a) 18 khách</a:t>
            </a:r>
          </a:p>
          <a:p>
            <a:pPr algn="l"/>
            <a:r>
              <a:rPr lang="vi-VN" sz="2800" b="0" i="0">
                <a:solidFill>
                  <a:srgbClr val="002060"/>
                </a:solidFill>
                <a:effectLst/>
                <a:latin typeface="Nunito Black" pitchFamily="2" charset="0"/>
              </a:rPr>
              <a:t>                                    b) 4 lần</a:t>
            </a:r>
          </a:p>
          <a:p>
            <a:br>
              <a:rPr lang="vi-VN" sz="2000" b="0" i="0">
                <a:solidFill>
                  <a:srgbClr val="002060"/>
                </a:solidFill>
                <a:effectLst/>
                <a:latin typeface="OpenSans"/>
              </a:rPr>
            </a:br>
            <a:br>
              <a:rPr lang="vi-VN" sz="2000" b="0" i="0">
                <a:solidFill>
                  <a:srgbClr val="000000"/>
                </a:solidFill>
                <a:effectLst/>
                <a:latin typeface="OpenSans"/>
              </a:rPr>
            </a:br>
            <a:endParaRPr lang="en-US" sz="2000"/>
          </a:p>
        </p:txBody>
      </p:sp>
    </p:spTree>
    <p:extLst>
      <p:ext uri="{BB962C8B-B14F-4D97-AF65-F5344CB8AC3E}">
        <p14:creationId xmlns:p14="http://schemas.microsoft.com/office/powerpoint/2010/main" val="238042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nodeType="clickEffect">
                                  <p:stCondLst>
                                    <p:cond delay="0"/>
                                  </p:stCondLst>
                                  <p:childTnLst>
                                    <p:anim calcmode="lin" valueType="num">
                                      <p:cBhvr>
                                        <p:cTn id="20" dur="1000"/>
                                        <p:tgtEl>
                                          <p:spTgt spid="7">
                                            <p:txEl>
                                              <p:pRg st="0" end="0"/>
                                            </p:txEl>
                                          </p:spTgt>
                                        </p:tgtEl>
                                        <p:attrNameLst>
                                          <p:attrName>ppt_w</p:attrName>
                                        </p:attrNameLst>
                                      </p:cBhvr>
                                      <p:tavLst>
                                        <p:tav tm="0">
                                          <p:val>
                                            <p:strVal val="ppt_w"/>
                                          </p:val>
                                        </p:tav>
                                        <p:tav tm="100000">
                                          <p:val>
                                            <p:fltVal val="0"/>
                                          </p:val>
                                        </p:tav>
                                      </p:tavLst>
                                    </p:anim>
                                    <p:anim calcmode="lin" valueType="num">
                                      <p:cBhvr>
                                        <p:cTn id="21" dur="1000"/>
                                        <p:tgtEl>
                                          <p:spTgt spid="7">
                                            <p:txEl>
                                              <p:pRg st="0" end="0"/>
                                            </p:txEl>
                                          </p:spTgt>
                                        </p:tgtEl>
                                        <p:attrNameLst>
                                          <p:attrName>ppt_h</p:attrName>
                                        </p:attrNameLst>
                                      </p:cBhvr>
                                      <p:tavLst>
                                        <p:tav tm="0">
                                          <p:val>
                                            <p:strVal val="ppt_h"/>
                                          </p:val>
                                        </p:tav>
                                        <p:tav tm="100000">
                                          <p:val>
                                            <p:fltVal val="0"/>
                                          </p:val>
                                        </p:tav>
                                      </p:tavLst>
                                    </p:anim>
                                    <p:anim calcmode="lin" valueType="num">
                                      <p:cBhvr>
                                        <p:cTn id="22" dur="1000"/>
                                        <p:tgtEl>
                                          <p:spTgt spid="7">
                                            <p:txEl>
                                              <p:pRg st="0" end="0"/>
                                            </p:txEl>
                                          </p:spTgt>
                                        </p:tgtEl>
                                        <p:attrNameLst>
                                          <p:attrName>style.rotation</p:attrName>
                                        </p:attrNameLst>
                                      </p:cBhvr>
                                      <p:tavLst>
                                        <p:tav tm="0">
                                          <p:val>
                                            <p:fltVal val="0"/>
                                          </p:val>
                                        </p:tav>
                                        <p:tav tm="100000">
                                          <p:val>
                                            <p:fltVal val="90"/>
                                          </p:val>
                                        </p:tav>
                                      </p:tavLst>
                                    </p:anim>
                                    <p:animEffect transition="out" filter="fade">
                                      <p:cBhvr>
                                        <p:cTn id="23" dur="1000"/>
                                        <p:tgtEl>
                                          <p:spTgt spid="7">
                                            <p:txEl>
                                              <p:pRg st="0" end="0"/>
                                            </p:txEl>
                                          </p:spTgt>
                                        </p:tgtEl>
                                      </p:cBhvr>
                                    </p:animEffect>
                                    <p:set>
                                      <p:cBhvr>
                                        <p:cTn id="24" dur="1" fill="hold">
                                          <p:stCondLst>
                                            <p:cond delay="999"/>
                                          </p:stCondLst>
                                        </p:cTn>
                                        <p:tgtEl>
                                          <p:spTgt spid="7">
                                            <p:txEl>
                                              <p:pRg st="0" end="0"/>
                                            </p:txEl>
                                          </p:spTgt>
                                        </p:tgtEl>
                                        <p:attrNameLst>
                                          <p:attrName>style.visibility</p:attrName>
                                        </p:attrNameLst>
                                      </p:cBhvr>
                                      <p:to>
                                        <p:strVal val="hidden"/>
                                      </p:to>
                                    </p:set>
                                  </p:childTnLst>
                                </p:cTn>
                              </p:par>
                              <p:par>
                                <p:cTn id="25" presetID="31" presetClass="exit" presetSubtype="0" fill="hold" nodeType="withEffect">
                                  <p:stCondLst>
                                    <p:cond delay="0"/>
                                  </p:stCondLst>
                                  <p:childTnLst>
                                    <p:anim calcmode="lin" valueType="num">
                                      <p:cBhvr>
                                        <p:cTn id="26" dur="1000"/>
                                        <p:tgtEl>
                                          <p:spTgt spid="7">
                                            <p:txEl>
                                              <p:pRg st="1" end="1"/>
                                            </p:txEl>
                                          </p:spTgt>
                                        </p:tgtEl>
                                        <p:attrNameLst>
                                          <p:attrName>ppt_w</p:attrName>
                                        </p:attrNameLst>
                                      </p:cBhvr>
                                      <p:tavLst>
                                        <p:tav tm="0">
                                          <p:val>
                                            <p:strVal val="ppt_w"/>
                                          </p:val>
                                        </p:tav>
                                        <p:tav tm="100000">
                                          <p:val>
                                            <p:fltVal val="0"/>
                                          </p:val>
                                        </p:tav>
                                      </p:tavLst>
                                    </p:anim>
                                    <p:anim calcmode="lin" valueType="num">
                                      <p:cBhvr>
                                        <p:cTn id="27" dur="1000"/>
                                        <p:tgtEl>
                                          <p:spTgt spid="7">
                                            <p:txEl>
                                              <p:pRg st="1" end="1"/>
                                            </p:txEl>
                                          </p:spTgt>
                                        </p:tgtEl>
                                        <p:attrNameLst>
                                          <p:attrName>ppt_h</p:attrName>
                                        </p:attrNameLst>
                                      </p:cBhvr>
                                      <p:tavLst>
                                        <p:tav tm="0">
                                          <p:val>
                                            <p:strVal val="ppt_h"/>
                                          </p:val>
                                        </p:tav>
                                        <p:tav tm="100000">
                                          <p:val>
                                            <p:fltVal val="0"/>
                                          </p:val>
                                        </p:tav>
                                      </p:tavLst>
                                    </p:anim>
                                    <p:anim calcmode="lin" valueType="num">
                                      <p:cBhvr>
                                        <p:cTn id="28" dur="1000"/>
                                        <p:tgtEl>
                                          <p:spTgt spid="7">
                                            <p:txEl>
                                              <p:pRg st="1" end="1"/>
                                            </p:txEl>
                                          </p:spTgt>
                                        </p:tgtEl>
                                        <p:attrNameLst>
                                          <p:attrName>style.rotation</p:attrName>
                                        </p:attrNameLst>
                                      </p:cBhvr>
                                      <p:tavLst>
                                        <p:tav tm="0">
                                          <p:val>
                                            <p:fltVal val="0"/>
                                          </p:val>
                                        </p:tav>
                                        <p:tav tm="100000">
                                          <p:val>
                                            <p:fltVal val="90"/>
                                          </p:val>
                                        </p:tav>
                                      </p:tavLst>
                                    </p:anim>
                                    <p:animEffect transition="out" filter="fade">
                                      <p:cBhvr>
                                        <p:cTn id="29" dur="1000"/>
                                        <p:tgtEl>
                                          <p:spTgt spid="7">
                                            <p:txEl>
                                              <p:pRg st="1" end="1"/>
                                            </p:txEl>
                                          </p:spTgt>
                                        </p:tgtEl>
                                      </p:cBhvr>
                                    </p:animEffect>
                                    <p:set>
                                      <p:cBhvr>
                                        <p:cTn id="30" dur="1" fill="hold">
                                          <p:stCondLst>
                                            <p:cond delay="999"/>
                                          </p:stCondLst>
                                        </p:cTn>
                                        <p:tgtEl>
                                          <p:spTgt spid="7">
                                            <p:txEl>
                                              <p:pRg st="1" end="1"/>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D87D69-D435-1D5F-E553-3B6165B61DD9}"/>
              </a:ext>
            </a:extLst>
          </p:cNvPr>
          <p:cNvSpPr txBox="1"/>
          <p:nvPr/>
        </p:nvSpPr>
        <p:spPr>
          <a:xfrm>
            <a:off x="5320145" y="2990818"/>
            <a:ext cx="6548890" cy="2913872"/>
          </a:xfrm>
          <a:prstGeom prst="rect">
            <a:avLst/>
          </a:prstGeom>
        </p:spPr>
        <p:txBody>
          <a:bodyPr vert="horz" lIns="91440" tIns="45720" rIns="91440" bIns="45720" rtlCol="0" anchor="t">
            <a:normAutofit/>
          </a:bodyPr>
          <a:lstStyle/>
          <a:p>
            <a:pPr>
              <a:lnSpc>
                <a:spcPct val="90000"/>
              </a:lnSpc>
              <a:spcAft>
                <a:spcPts val="600"/>
              </a:spcAft>
            </a:pPr>
            <a:r>
              <a:rPr lang="en-US" sz="4000">
                <a:solidFill>
                  <a:srgbClr val="FF0000">
                    <a:alpha val="80000"/>
                  </a:srgbClr>
                </a:solidFill>
                <a:latin typeface="Sigmar One" panose="00000500000000000000" pitchFamily="2" charset="0"/>
              </a:rPr>
              <a:t>Củng cố - dặn dò</a:t>
            </a:r>
          </a:p>
        </p:txBody>
      </p:sp>
    </p:spTree>
    <p:extLst>
      <p:ext uri="{BB962C8B-B14F-4D97-AF65-F5344CB8AC3E}">
        <p14:creationId xmlns:p14="http://schemas.microsoft.com/office/powerpoint/2010/main" val="2976554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Vector con mèo hoạt hình dễ thương | Thư viện stock vector đẹp miễn phí">
            <a:extLst>
              <a:ext uri="{FF2B5EF4-FFF2-40B4-BE49-F238E27FC236}">
                <a16:creationId xmlns:a16="http://schemas.microsoft.com/office/drawing/2014/main" id="{EFD3BF55-5891-542A-15F1-B7FF503559E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401" r="2" b="600"/>
          <a:stretch/>
        </p:blipFill>
        <p:spPr bwMode="auto">
          <a:xfrm>
            <a:off x="1143762" y="643466"/>
            <a:ext cx="5571015" cy="55710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3BBBD90-AB2A-AEB5-40EE-E4E135B8AB05}"/>
              </a:ext>
            </a:extLst>
          </p:cNvPr>
          <p:cNvSpPr txBox="1"/>
          <p:nvPr/>
        </p:nvSpPr>
        <p:spPr>
          <a:xfrm>
            <a:off x="5320145" y="2990818"/>
            <a:ext cx="6548890" cy="2913872"/>
          </a:xfrm>
          <a:prstGeom prst="rect">
            <a:avLst/>
          </a:prstGeom>
        </p:spPr>
        <p:txBody>
          <a:bodyPr vert="horz" lIns="91440" tIns="45720" rIns="91440" bIns="45720" rtlCol="0" anchor="t">
            <a:normAutofit/>
          </a:bodyPr>
          <a:lstStyle/>
          <a:p>
            <a:pPr>
              <a:lnSpc>
                <a:spcPct val="90000"/>
              </a:lnSpc>
              <a:spcAft>
                <a:spcPts val="600"/>
              </a:spcAft>
            </a:pPr>
            <a:r>
              <a:rPr lang="en-US" sz="4000">
                <a:solidFill>
                  <a:srgbClr val="FF0000">
                    <a:alpha val="80000"/>
                  </a:srgbClr>
                </a:solidFill>
                <a:latin typeface="Sigmar One" panose="00000500000000000000" pitchFamily="2" charset="0"/>
              </a:rPr>
              <a:t>Hẹn gặp lại các em!</a:t>
            </a:r>
          </a:p>
        </p:txBody>
      </p:sp>
    </p:spTree>
    <p:extLst>
      <p:ext uri="{BB962C8B-B14F-4D97-AF65-F5344CB8AC3E}">
        <p14:creationId xmlns:p14="http://schemas.microsoft.com/office/powerpoint/2010/main" val="3121520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35FD8597-41FA-4522-B98C-CF52E3559B7B}"/>
</file>

<file path=customXml/itemProps2.xml><?xml version="1.0" encoding="utf-8"?>
<ds:datastoreItem xmlns:ds="http://schemas.openxmlformats.org/officeDocument/2006/customXml" ds:itemID="{0CF5CEAB-70CF-4065-91B0-9FF45153FE1A}"/>
</file>

<file path=customXml/itemProps3.xml><?xml version="1.0" encoding="utf-8"?>
<ds:datastoreItem xmlns:ds="http://schemas.openxmlformats.org/officeDocument/2006/customXml" ds:itemID="{0D30BA3E-5F10-4843-AF28-160AA9BD0471}"/>
</file>

<file path=docProps/app.xml><?xml version="1.0" encoding="utf-8"?>
<Properties xmlns="http://schemas.openxmlformats.org/officeDocument/2006/extended-properties" xmlns:vt="http://schemas.openxmlformats.org/officeDocument/2006/docPropsVTypes">
  <TotalTime>372</TotalTime>
  <Words>410</Words>
  <Application>Microsoft Office PowerPoint</Application>
  <PresentationFormat>Widescreen</PresentationFormat>
  <Paragraphs>49</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Nunito Black</vt:lpstr>
      <vt:lpstr>Open Sans Extrabold</vt:lpstr>
      <vt:lpstr>OpenSans</vt:lpstr>
      <vt:lpstr>Sigmar One</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Ngoc Lan</cp:lastModifiedBy>
  <cp:revision>10</cp:revision>
  <dcterms:created xsi:type="dcterms:W3CDTF">2022-06-19T14:02:29Z</dcterms:created>
  <dcterms:modified xsi:type="dcterms:W3CDTF">2023-02-14T02:36:01Z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