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 SÔNG HƯƠNG (T3</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ch hay tr</a:t>
            </a:r>
          </a:p>
          <a:p>
            <a:pPr algn="ctr"/>
            <a:r>
              <a:rPr lang="nl-NL" sz="4000" b="1" smtClean="0">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x hay s</a:t>
            </a:r>
          </a:p>
          <a:p>
            <a:pPr algn="ctr"/>
            <a:r>
              <a:rPr lang="nl-NL" sz="4000" b="1" smtClean="0">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Nghe</a:t>
              </a:r>
              <a:r>
                <a:rPr lang="en-US" sz="3600" b="1" dirty="0" smtClean="0">
                  <a:solidFill>
                    <a:srgbClr val="FF0066"/>
                  </a:solidFill>
                  <a:latin typeface="Times New Roman" pitchFamily="18" charset="0"/>
                  <a:cs typeface="Times New Roman" pitchFamily="18" charset="0"/>
                </a:rPr>
                <a:t> –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smtClean="0">
                  <a:solidFill>
                    <a:srgbClr val="FF0066"/>
                  </a:solidFill>
                  <a:latin typeface="Times New Roman" pitchFamily="18" charset="0"/>
                  <a:cs typeface="Times New Roman" pitchFamily="18" charset="0"/>
                </a:rPr>
                <a:t>	</a:t>
              </a:r>
              <a:r>
                <a:rPr lang="en-US" sz="3600" b="1" smtClean="0">
                  <a:solidFill>
                    <a:srgbClr val="FF0066"/>
                  </a:solidFill>
                  <a:latin typeface="Times New Roman" pitchFamily="18" charset="0"/>
                  <a:cs typeface="Times New Roman" pitchFamily="18" charset="0"/>
                </a:rPr>
                <a:t>Chợ Hòn Gai</a:t>
              </a:r>
              <a:r>
                <a:rPr lang="en-US" sz="3600" b="1" dirty="0" smtClean="0">
                  <a:solidFill>
                    <a:srgbClr val="FF0066"/>
                  </a:solidFill>
                  <a:latin typeface="Times New Roman" pitchFamily="18" charset="0"/>
                  <a:cs typeface="Times New Roman" pitchFamily="18" charset="0"/>
                </a:rPr>
                <a:t>		</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Chợ </a:t>
            </a:r>
            <a:r>
              <a:rPr lang="vi-VN" sz="3800" b="1">
                <a:solidFill>
                  <a:srgbClr val="0000CC"/>
                </a:solidFill>
                <a:latin typeface="Times New Roman" pitchFamily="18" charset="0"/>
                <a:cs typeface="Times New Roman" pitchFamily="18" charset="0"/>
              </a:rPr>
              <a:t>Hòn Gai buổi sáng la liệt </a:t>
            </a:r>
            <a:r>
              <a:rPr lang="vi-VN" sz="3800" b="1">
                <a:solidFill>
                  <a:srgbClr val="0000CC"/>
                </a:solidFill>
                <a:latin typeface="Times New Roman" pitchFamily="18" charset="0"/>
                <a:cs typeface="Times New Roman" pitchFamily="18" charset="0"/>
              </a:rPr>
              <a:t>tôm </a:t>
            </a:r>
            <a:r>
              <a:rPr lang="vi-VN" sz="3800" b="1" smtClean="0">
                <a:solidFill>
                  <a:srgbClr val="0000CC"/>
                </a:solidFill>
                <a:latin typeface="Times New Roman" pitchFamily="18" charset="0"/>
                <a:cs typeface="Times New Roman" pitchFamily="18" charset="0"/>
              </a:rPr>
              <a:t>cá… </a:t>
            </a:r>
            <a:r>
              <a:rPr lang="vi-VN" sz="3800" b="1">
                <a:solidFill>
                  <a:srgbClr val="0000CC"/>
                </a:solidFill>
                <a:latin typeface="Times New Roman" pitchFamily="18" charset="0"/>
                <a:cs typeface="Times New Roman" pitchFamily="18" charset="0"/>
              </a:rPr>
              <a:t>Những con </a:t>
            </a:r>
            <a:r>
              <a:rPr lang="vi-VN" sz="3800" b="1">
                <a:solidFill>
                  <a:srgbClr val="0000CC"/>
                </a:solidFill>
                <a:latin typeface="Times New Roman" pitchFamily="18" charset="0"/>
                <a:cs typeface="Times New Roman" pitchFamily="18" charset="0"/>
              </a:rPr>
              <a:t>cá </a:t>
            </a:r>
            <a:r>
              <a:rPr lang="en-US" sz="3800" b="1" smtClean="0">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smtClean="0">
                <a:solidFill>
                  <a:srgbClr val="0000CC"/>
                </a:solidFill>
                <a:latin typeface="Times New Roman" pitchFamily="18" charset="0"/>
                <a:cs typeface="Times New Roman" pitchFamily="18" charset="0"/>
              </a:rPr>
              <a:t>Những </a:t>
            </a:r>
            <a:r>
              <a:rPr lang="vi-VN" sz="3800" b="1">
                <a:solidFill>
                  <a:srgbClr val="0000CC"/>
                </a:solidFill>
                <a:latin typeface="Times New Roman" pitchFamily="18" charset="0"/>
                <a:cs typeface="Times New Roman" pitchFamily="18" charset="0"/>
              </a:rPr>
              <a:t>con cá nhụ béo núc, trắng lốp, bóng mượt như được quét một lớp mỡ ngoài vảy. Những con tôm he tròn, thịt căng lên từng ngấn như cổ tay trẻ lên ba, da xanh ánh</a:t>
            </a:r>
            <a:r>
              <a:rPr lang="vi-VN" sz="3800" b="1">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h</a:t>
            </a:r>
            <a:r>
              <a:rPr lang="en-US" sz="3800" b="1">
                <a:solidFill>
                  <a:srgbClr val="0000CC"/>
                </a:solidFill>
                <a:latin typeface="Times New Roman" pitchFamily="18" charset="0"/>
                <a:cs typeface="Times New Roman" pitchFamily="18" charset="0"/>
              </a:rPr>
              <a:t>à</a:t>
            </a:r>
            <a:r>
              <a:rPr lang="vi-VN" sz="3800" b="1" smtClean="0">
                <a:solidFill>
                  <a:srgbClr val="0000CC"/>
                </a:solidFill>
                <a:latin typeface="Times New Roman" pitchFamily="18" charset="0"/>
                <a:cs typeface="Times New Roman" pitchFamily="18" charset="0"/>
              </a:rPr>
              <a:t>ng </a:t>
            </a:r>
            <a:r>
              <a:rPr lang="vi-VN" sz="3800" b="1">
                <a:solidFill>
                  <a:srgbClr val="0000CC"/>
                </a:solidFill>
                <a:latin typeface="Times New Roman" pitchFamily="18" charset="0"/>
                <a:cs typeface="Times New Roman" pitchFamily="18" charset="0"/>
              </a:rPr>
              <a:t>chân choi choi như muốn </a:t>
            </a:r>
            <a:r>
              <a:rPr lang="vi-VN" sz="3800" b="1">
                <a:solidFill>
                  <a:srgbClr val="0000CC"/>
                </a:solidFill>
                <a:latin typeface="Times New Roman" pitchFamily="18" charset="0"/>
                <a:cs typeface="Times New Roman" pitchFamily="18" charset="0"/>
              </a:rPr>
              <a:t>bơi</a:t>
            </a:r>
            <a:r>
              <a:rPr lang="vi-VN" sz="3800" b="1" smtClean="0">
                <a:solidFill>
                  <a:srgbClr val="0000CC"/>
                </a:solidFill>
                <a:latin typeface="Times New Roman" pitchFamily="18" charset="0"/>
                <a:cs typeface="Times New Roman" pitchFamily="18" charset="0"/>
              </a:rPr>
              <a:t>.</a:t>
            </a:r>
            <a:endParaRPr lang="en-US" sz="3800" b="1" smtClean="0">
              <a:solidFill>
                <a:srgbClr val="0000CC"/>
              </a:solidFill>
              <a:latin typeface="Times New Roman" pitchFamily="18" charset="0"/>
              <a:cs typeface="Times New Roman" pitchFamily="18" charset="0"/>
            </a:endParaRPr>
          </a:p>
          <a:p>
            <a:pPr indent="625475" algn="r"/>
            <a:r>
              <a:rPr lang="en-US" sz="3800" b="1" smtClean="0">
                <a:solidFill>
                  <a:srgbClr val="0000CC"/>
                </a:solidFill>
                <a:latin typeface="Times New Roman" pitchFamily="18" charset="0"/>
                <a:cs typeface="Times New Roman" pitchFamily="18" charset="0"/>
              </a:rPr>
              <a:t>(Thi Sảnh)</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smtClean="0">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tblGrid>
              <a:tr h="737399">
                <a:tc>
                  <a:txBody>
                    <a:bodyPr/>
                    <a:lstStyle/>
                    <a:p>
                      <a:pPr algn="ctr"/>
                      <a:r>
                        <a:rPr lang="en-US" smtClean="0">
                          <a:solidFill>
                            <a:srgbClr val="FF0066"/>
                          </a:solidFill>
                        </a:rPr>
                        <a:t>Sửa</a:t>
                      </a:r>
                      <a:r>
                        <a:rPr lang="en-US" baseline="0" smtClean="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gridCol w="4302747"/>
              </a:tblGrid>
              <a:tr h="737399">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bl>
          </a:graphicData>
        </a:graphic>
      </p:graphicFrame>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smtClean="0"/>
                <a:t>Hà Giang</a:t>
              </a:r>
              <a:endParaRPr lang="en-US" sz="2200"/>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smtClean="0"/>
                <a:t>Thanh Hoá</a:t>
              </a:r>
              <a:endParaRPr lang="en-US" sz="2200"/>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smtClean="0"/>
                <a:t>Kiên Giang</a:t>
              </a:r>
              <a:endParaRPr lang="en-US" sz="2200"/>
            </a:p>
          </p:txBody>
        </p:sp>
      </p:gr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815BA472-A67E-4546-8AD7-585CAF7360EC}"/>
</file>

<file path=customXml/itemProps2.xml><?xml version="1.0" encoding="utf-8"?>
<ds:datastoreItem xmlns:ds="http://schemas.openxmlformats.org/officeDocument/2006/customXml" ds:itemID="{2332F6CD-A445-453E-B819-64E7701925CF}"/>
</file>

<file path=customXml/itemProps3.xml><?xml version="1.0" encoding="utf-8"?>
<ds:datastoreItem xmlns:ds="http://schemas.openxmlformats.org/officeDocument/2006/customXml" ds:itemID="{CCB6B04E-38C1-45DA-8DD1-871858E2CF3C}"/>
</file>

<file path=docProps/app.xml><?xml version="1.0" encoding="utf-8"?>
<Properties xmlns="http://schemas.openxmlformats.org/officeDocument/2006/extended-properties" xmlns:vt="http://schemas.openxmlformats.org/officeDocument/2006/docPropsVTypes">
  <Template>Cascade</Template>
  <TotalTime>9665</TotalTime>
  <Words>489</Words>
  <Application>Microsoft Office PowerPoint</Application>
  <PresentationFormat>Custom</PresentationFormat>
  <Paragraphs>78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1089</cp:revision>
  <dcterms:created xsi:type="dcterms:W3CDTF">2008-09-09T22:52:10Z</dcterms:created>
  <dcterms:modified xsi:type="dcterms:W3CDTF">2022-08-16T13:32:20Z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