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08" r:id="rId3"/>
    <p:sldId id="446" r:id="rId4"/>
    <p:sldId id="440" r:id="rId5"/>
    <p:sldId id="438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356519" y="1795821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50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819400"/>
            <a:ext cx="14935200" cy="604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966" y="2819400"/>
            <a:ext cx="1455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(Hà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Nội);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uốc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kì: Cờ đỏ sao vàng; Quốc ca: Tiến quân ca; Ngôn ngữ: tiếng Việt;  Nghệ thuật truyền thống: chèo, tuồng, cải lương, múa dối nước’ Cảnh đẹp: vịnh Hạ Long, hồ Ba Bể, biển Sầm Sơn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5045750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56519" y="1795821"/>
            <a:ext cx="4191000" cy="677108"/>
            <a:chOff x="1508919" y="1888664"/>
            <a:chExt cx="3733800" cy="677108"/>
          </a:xfrm>
        </p:grpSpPr>
        <p:sp>
          <p:nvSpPr>
            <p:cNvPr id="11" name="Rectangle 10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2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27919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82435" y="2566664"/>
            <a:ext cx="118326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2.Các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47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r="44533"/>
          <a:stretch/>
        </p:blipFill>
        <p:spPr>
          <a:xfrm>
            <a:off x="220078" y="3593432"/>
            <a:ext cx="7903785" cy="43434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2"/>
          <a:srcRect l="58941"/>
          <a:stretch/>
        </p:blipFill>
        <p:spPr>
          <a:xfrm>
            <a:off x="9814719" y="3581400"/>
            <a:ext cx="5850668" cy="4343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059504" y="4572000"/>
            <a:ext cx="1755215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059503" y="4953000"/>
            <a:ext cx="1907616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85919" y="6248400"/>
            <a:ext cx="1981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985919" y="5143500"/>
            <a:ext cx="1981200" cy="2019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729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24686" y="2785408"/>
            <a:ext cx="14252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một câu cảm và một câu khiến trong tình huống: bày tỏ cảm xúc về một cảnh đẹp của quê hương em; đưa ra một yêu cầu về việc bảo vệ, giữ gìn cảnh đẹp quê hương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48" y="1249680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9772" y="4953000"/>
            <a:ext cx="140313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quê em đẹp tuyệt vời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bẩn xuống dòng sông các bạn nhé!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B12D8EE-95F6-478E-A355-30F4FA233391}"/>
</file>

<file path=customXml/itemProps2.xml><?xml version="1.0" encoding="utf-8"?>
<ds:datastoreItem xmlns:ds="http://schemas.openxmlformats.org/officeDocument/2006/customXml" ds:itemID="{BD467DD1-0EE5-4C33-879D-E38CB2BBBCAB}"/>
</file>

<file path=customXml/itemProps3.xml><?xml version="1.0" encoding="utf-8"?>
<ds:datastoreItem xmlns:ds="http://schemas.openxmlformats.org/officeDocument/2006/customXml" ds:itemID="{2294E878-1ECA-457E-B9D7-17F05586DD67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10137</TotalTime>
  <Words>275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1055</cp:revision>
  <dcterms:created xsi:type="dcterms:W3CDTF">2008-09-09T22:52:10Z</dcterms:created>
  <dcterms:modified xsi:type="dcterms:W3CDTF">2022-08-16T15:53:21Z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