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slides/slide49.xml" ContentType="application/vnd.openxmlformats-officedocument.presentationml.slide+xml"/>
  <Override PartName="/ppt/slides/slide50.xml" ContentType="application/vnd.openxmlformats-officedocument.presentationml.slide+xml"/>
  <Override PartName="/ppt/presentation.xml" ContentType="application/vnd.openxmlformats-officedocument.presentationml.presentation.main+xml"/>
  <Override PartName="/ppt/slides/slide4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6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6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1.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30.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8"/>
  </p:notesMasterIdLst>
  <p:sldIdLst>
    <p:sldId id="405" r:id="rId8"/>
    <p:sldId id="377" r:id="rId9"/>
    <p:sldId id="379" r:id="rId10"/>
    <p:sldId id="380" r:id="rId11"/>
    <p:sldId id="382" r:id="rId12"/>
    <p:sldId id="393" r:id="rId13"/>
    <p:sldId id="386" r:id="rId14"/>
    <p:sldId id="387" r:id="rId15"/>
    <p:sldId id="390" r:id="rId16"/>
    <p:sldId id="339" r:id="rId17"/>
    <p:sldId id="395" r:id="rId18"/>
    <p:sldId id="397" r:id="rId19"/>
    <p:sldId id="398" r:id="rId20"/>
    <p:sldId id="399" r:id="rId21"/>
    <p:sldId id="404" r:id="rId22"/>
    <p:sldId id="407" r:id="rId23"/>
    <p:sldId id="410" r:id="rId24"/>
    <p:sldId id="411" r:id="rId25"/>
    <p:sldId id="414" r:id="rId26"/>
    <p:sldId id="417" r:id="rId27"/>
    <p:sldId id="418" r:id="rId28"/>
    <p:sldId id="423" r:id="rId29"/>
    <p:sldId id="424" r:id="rId30"/>
    <p:sldId id="425" r:id="rId31"/>
    <p:sldId id="428" r:id="rId32"/>
    <p:sldId id="426" r:id="rId33"/>
    <p:sldId id="434" r:id="rId34"/>
    <p:sldId id="442" r:id="rId35"/>
    <p:sldId id="439" r:id="rId36"/>
    <p:sldId id="354" r:id="rId37"/>
    <p:sldId id="321" r:id="rId38"/>
    <p:sldId id="355" r:id="rId39"/>
    <p:sldId id="444" r:id="rId40"/>
    <p:sldId id="445" r:id="rId41"/>
    <p:sldId id="448" r:id="rId42"/>
    <p:sldId id="450" r:id="rId43"/>
    <p:sldId id="451" r:id="rId44"/>
    <p:sldId id="452" r:id="rId45"/>
    <p:sldId id="327" r:id="rId46"/>
    <p:sldId id="455" r:id="rId47"/>
    <p:sldId id="456" r:id="rId48"/>
    <p:sldId id="457" r:id="rId49"/>
    <p:sldId id="458" r:id="rId50"/>
    <p:sldId id="459" r:id="rId51"/>
    <p:sldId id="460" r:id="rId52"/>
    <p:sldId id="461" r:id="rId53"/>
    <p:sldId id="333" r:id="rId54"/>
    <p:sldId id="462" r:id="rId55"/>
    <p:sldId id="265" r:id="rId56"/>
    <p:sldId id="309" r:id="rId57"/>
  </p:sldIdLst>
  <p:sldSz cx="12192000" cy="6858000"/>
  <p:notesSz cx="6858000" cy="9144000"/>
  <p:embeddedFontLst>
    <p:embeddedFont>
      <p:font typeface="Great Vibes" pitchFamily="2" charset="0"/>
      <p:regular r:id="rId59"/>
    </p:embeddedFont>
    <p:embeddedFont>
      <p:font typeface="Sigmar One" panose="00000500000000000000" pitchFamily="2" charset="0"/>
      <p:regular r:id="rId60"/>
    </p:embeddedFont>
    <p:embeddedFont>
      <p:font typeface="Nunito Black" pitchFamily="2" charset="0"/>
      <p:bold r:id="rId61"/>
      <p:boldItalic r:id="rId62"/>
    </p:embeddedFont>
    <p:embeddedFont>
      <p:font typeface="Tahoma" panose="020B0604030504040204" pitchFamily="34" charset="0"/>
      <p:regular r:id="rId63"/>
      <p:bold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Sriracha" panose="020B0604020202020204" charset="-34"/>
      <p:regular r:id="rId7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 id="321"/>
            <p14:sldId id="355"/>
            <p14:sldId id="444"/>
            <p14:sldId id="445"/>
            <p14:sldId id="448"/>
            <p14:sldId id="450"/>
            <p14:sldId id="451"/>
            <p14:sldId id="452"/>
            <p14:sldId id="327"/>
            <p14:sldId id="455"/>
          </p14:sldIdLst>
        </p14:section>
        <p14:section name="Untitled Section" id="{E3C45DB0-CDD1-4C49-8990-6DF7C6D156F7}">
          <p14:sldIdLst>
            <p14:sldId id="456"/>
            <p14:sldId id="457"/>
            <p14:sldId id="458"/>
            <p14:sldId id="459"/>
            <p14:sldId id="460"/>
            <p14:sldId id="461"/>
            <p14:sldId id="333"/>
            <p14:sldId id="462"/>
            <p14:sldId id="265"/>
            <p14:sldId id="30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198"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customXml" Target="../customXml/item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9/16/2022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9/16/2022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590800" y="1828800"/>
            <a:ext cx="8077200" cy="2152798"/>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 </a:t>
            </a: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năm</a:t>
            </a:r>
            <a:r>
              <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2382981" y="2425350"/>
            <a:ext cx="8742219" cy="927450"/>
            <a:chOff x="1308154" y="3568825"/>
            <a:chExt cx="8562519" cy="927450"/>
          </a:xfrm>
        </p:grpSpPr>
        <p:sp>
          <p:nvSpPr>
            <p:cNvPr id="6" name="TextBox 5">
              <a:extLst>
                <a:ext uri="{FF2B5EF4-FFF2-40B4-BE49-F238E27FC236}">
                  <a16:creationId xmlns:a16="http://schemas.microsoft.com/office/drawing/2014/main" id="{FDF99F60-2DEC-4DEF-9300-E3C8E7CE95D2}"/>
                </a:ext>
              </a:extLst>
            </p:cNvPr>
            <p:cNvSpPr txBox="1"/>
            <p:nvPr/>
          </p:nvSpPr>
          <p:spPr>
            <a:xfrm>
              <a:off x="3320512" y="3572945"/>
              <a:ext cx="6550161" cy="923330"/>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a:t>
              </a:r>
            </a:p>
          </p:txBody>
        </p:sp>
        <p:sp>
          <p:nvSpPr>
            <p:cNvPr id="7" name="TextBox 6">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FF0000"/>
                </a:solidFill>
                <a:latin typeface="Nunito Black" pitchFamily="2" charset="0"/>
                <a:sym typeface="Arial"/>
              </a:rPr>
              <a:t>Luyện</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đọc</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từ</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smtClean="0">
                <a:solidFill>
                  <a:srgbClr val="008000"/>
                </a:solidFill>
                <a:latin typeface="Nunito Black" pitchFamily="2" charset="0"/>
                <a:sym typeface="Arial"/>
              </a:rPr>
              <a:t>Chi </a:t>
            </a:r>
            <a:r>
              <a:rPr lang="en-US" sz="3600" dirty="0" err="1" smtClean="0">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008000"/>
                </a:solidFill>
                <a:latin typeface="Nunito Black" pitchFamily="2" charset="0"/>
                <a:sym typeface="Arial"/>
              </a:rPr>
              <a:t>Giàn</a:t>
            </a:r>
            <a:r>
              <a:rPr lang="en-US" sz="3600" dirty="0" smtClean="0">
                <a:solidFill>
                  <a:srgbClr val="008000"/>
                </a:solidFill>
                <a:latin typeface="Nunito Black" pitchFamily="2" charset="0"/>
                <a:sym typeface="Arial"/>
              </a:rPr>
              <a:t> </a:t>
            </a:r>
            <a:r>
              <a:rPr lang="en-US" sz="3600" dirty="0" err="1" smtClean="0">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theo</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smtClean="0">
                <a:solidFill>
                  <a:srgbClr val="FF0000"/>
                </a:solidFill>
                <a:latin typeface="Great Vibes" pitchFamily="2" charset="0"/>
              </a:rPr>
              <a:t>Song </a:t>
            </a:r>
            <a:r>
              <a:rPr lang="en-US" sz="3200" dirty="0" err="1" smtClean="0">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a:t>
              </a:r>
              <a:r>
                <a:rPr lang="vi-VN" sz="2400" b="1" dirty="0" smtClean="0">
                  <a:solidFill>
                    <a:schemeClr val="tx1"/>
                  </a:solidFill>
                  <a:latin typeface="Nunito Black" pitchFamily="2" charset="0"/>
                </a:rPr>
                <a:t>1</a:t>
              </a:r>
              <a:r>
                <a:rPr lang="en-US" sz="2400" dirty="0" smtClean="0">
                  <a:solidFill>
                    <a:schemeClr val="tx1"/>
                  </a:solidFill>
                  <a:latin typeface="Nunito Black" pitchFamily="2" charset="0"/>
                </a:rPr>
                <a:t>: </a:t>
              </a:r>
              <a:r>
                <a:rPr lang="vi-VN" sz="2400" b="1" dirty="0" smtClean="0">
                  <a:solidFill>
                    <a:schemeClr val="tx1"/>
                  </a:solidFill>
                  <a:latin typeface="Nunito Black" pitchFamily="2" charset="0"/>
                </a:rPr>
                <a:t>Ba </a:t>
              </a:r>
              <a:r>
                <a:rPr lang="vi-VN" sz="2400" b="1" dirty="0">
                  <a:solidFill>
                    <a:schemeClr val="tx1"/>
                  </a:solidFill>
                  <a:latin typeface="Nunito Black" pitchFamily="2" charset="0"/>
                </a:rPr>
                <a:t>khổ thơ đầu nhắc đến những ai? </a:t>
              </a:r>
              <a:r>
                <a:rPr lang="vi-VN" sz="2400" b="1" dirty="0" smtClean="0">
                  <a:solidFill>
                    <a:schemeClr val="tx1"/>
                  </a:solidFill>
                  <a:latin typeface="Nunito Black" pitchFamily="2" charset="0"/>
                </a:rPr>
                <a:t>Công </a:t>
              </a:r>
              <a:r>
                <a:rPr lang="vi-VN" sz="2400" b="1" dirty="0">
                  <a:solidFill>
                    <a:schemeClr val="tx1"/>
                  </a:solidFill>
                  <a:latin typeface="Nunito Black" pitchFamily="2" charset="0"/>
                </a:rPr>
                <a:t>việc </a:t>
              </a:r>
              <a:endParaRPr lang="en-US" sz="2400" b="1" dirty="0" smtClean="0">
                <a:solidFill>
                  <a:schemeClr val="tx1"/>
                </a:solidFill>
                <a:latin typeface="Nunito Black" pitchFamily="2" charset="0"/>
              </a:endParaRPr>
            </a:p>
            <a:p>
              <a:r>
                <a:rPr lang="vi-VN" sz="2400" b="1" dirty="0" smtClean="0">
                  <a:solidFill>
                    <a:schemeClr val="tx1"/>
                  </a:solidFill>
                  <a:latin typeface="Nunito Black" pitchFamily="2" charset="0"/>
                </a:rPr>
                <a:t>của </a:t>
              </a:r>
              <a:r>
                <a:rPr lang="vi-VN" sz="2400" b="1" dirty="0">
                  <a:solidFill>
                    <a:schemeClr val="tx1"/>
                  </a:solidFill>
                  <a:latin typeface="Nunito Black" pitchFamily="2" charset="0"/>
                </a:rPr>
                <a:t>họ </a:t>
              </a:r>
              <a:r>
                <a:rPr lang="vi-VN" sz="2400" b="1" dirty="0" smtClean="0">
                  <a:solidFill>
                    <a:schemeClr val="tx1"/>
                  </a:solidFill>
                  <a:latin typeface="Nunito Black" pitchFamily="2" charset="0"/>
                </a:rPr>
                <a:t>là </a:t>
              </a:r>
              <a:r>
                <a:rPr lang="vi-VN" sz="2400" b="1" dirty="0">
                  <a:solidFill>
                    <a:schemeClr val="tx1"/>
                  </a:solidFill>
                  <a:latin typeface="Nunito Black" pitchFamily="2" charset="0"/>
                </a:rPr>
                <a:t>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smtClean="0">
                <a:solidFill>
                  <a:schemeClr val="bg1"/>
                </a:solidFill>
                <a:latin typeface="Nunito Black" pitchFamily="2" charset="0"/>
              </a:rPr>
              <a:t>Hoạt</a:t>
            </a:r>
            <a:r>
              <a:rPr lang="en-US" sz="2400" b="1" dirty="0" smtClean="0">
                <a:solidFill>
                  <a:schemeClr val="bg1"/>
                </a:solidFill>
                <a:latin typeface="Nunito Black" pitchFamily="2" charset="0"/>
              </a:rPr>
              <a:t> </a:t>
            </a:r>
            <a:r>
              <a:rPr lang="en-US" sz="2400" b="1" dirty="0" err="1" smtClean="0">
                <a:solidFill>
                  <a:schemeClr val="bg1"/>
                </a:solidFill>
                <a:latin typeface="Nunito Black" pitchFamily="2" charset="0"/>
              </a:rPr>
              <a:t>động</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smtClean="0">
                <a:solidFill>
                  <a:schemeClr val="accent2">
                    <a:lumMod val="50000"/>
                  </a:schemeClr>
                </a:solidFill>
                <a:latin typeface="Nunito Black" pitchFamily="2" charset="0"/>
              </a:rPr>
              <a:t>Gợi</a:t>
            </a:r>
            <a:r>
              <a:rPr lang="en-US" sz="2000" dirty="0" smtClean="0">
                <a:solidFill>
                  <a:schemeClr val="accent2">
                    <a:lumMod val="50000"/>
                  </a:schemeClr>
                </a:solidFill>
                <a:latin typeface="Nunito Black" pitchFamily="2" charset="0"/>
              </a:rPr>
              <a:t> ý: </a:t>
            </a:r>
            <a:r>
              <a:rPr lang="vi-VN" sz="2000" dirty="0" smtClean="0">
                <a:solidFill>
                  <a:schemeClr val="accent2">
                    <a:lumMod val="50000"/>
                  </a:schemeClr>
                </a:solidFill>
                <a:latin typeface="Nunito Black" pitchFamily="2" charset="0"/>
              </a:rPr>
              <a:t>Em </a:t>
            </a:r>
            <a:r>
              <a:rPr lang="vi-VN" sz="2000" dirty="0">
                <a:solidFill>
                  <a:schemeClr val="accent2">
                    <a:lumMod val="50000"/>
                  </a:schemeClr>
                </a:solidFill>
                <a:latin typeface="Nunito Black" pitchFamily="2" charset="0"/>
              </a:rPr>
              <a:t>đọc kĩ 3 khổ thơ đầu và kết hợp quan sát tranh để trả lời câu hỏi</a:t>
            </a:r>
            <a:r>
              <a:rPr lang="vi-VN" sz="2000" dirty="0" smtClean="0">
                <a:solidFill>
                  <a:schemeClr val="accent2">
                    <a:lumMod val="50000"/>
                  </a:schemeClr>
                </a:solidFill>
                <a:latin typeface="Nunito Black" pitchFamily="2" charset="0"/>
              </a:rPr>
              <a:t>.</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Ba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khổ thơ đầu nhắc đến những ai?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Công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việc </a:t>
              </a:r>
              <a:endParaRPr kumimoji="0" lang="en-US" sz="2400" b="1" i="0" u="none" strike="noStrike" kern="1200" cap="none" spc="0" normalizeH="0" baseline="0" noProof="0" dirty="0" smtClean="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của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họ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là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smtClean="0">
                <a:solidFill>
                  <a:srgbClr val="FF0000"/>
                </a:solidFill>
                <a:latin typeface="Nunito Black" pitchFamily="2" charset="0"/>
              </a:rPr>
              <a:t>theo</a:t>
            </a:r>
            <a:r>
              <a:rPr lang="en-US" sz="2000" dirty="0" smtClean="0">
                <a:solidFill>
                  <a:srgbClr val="FF0000"/>
                </a:solidFill>
                <a:latin typeface="Nunito Black" pitchFamily="2" charset="0"/>
              </a:rPr>
              <a:t> </a:t>
            </a:r>
            <a:r>
              <a:rPr lang="vi-VN" sz="2000" dirty="0" smtClean="0">
                <a:solidFill>
                  <a:srgbClr val="FF0000"/>
                </a:solidFill>
                <a:latin typeface="Nunito Black" pitchFamily="2" charset="0"/>
              </a:rPr>
              <a:t>đất </a:t>
            </a:r>
            <a:r>
              <a:rPr lang="vi-VN" sz="2000" dirty="0">
                <a:solidFill>
                  <a:srgbClr val="FF0000"/>
                </a:solidFill>
                <a:latin typeface="Nunito Black" pitchFamily="2" charset="0"/>
              </a:rPr>
              <a:t>nước.</a:t>
            </a:r>
          </a:p>
        </p:txBody>
      </p:sp>
    </p:spTree>
    <p:extLst>
      <p:ext uri="{BB962C8B-B14F-4D97-AF65-F5344CB8AC3E}">
        <p14:creationId xmlns:p14="http://schemas.microsoft.com/office/powerpoint/2010/main" val="341406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a:t>
            </a:r>
            <a:r>
              <a:rPr lang="en-US" sz="2400" b="1" dirty="0" smtClean="0">
                <a:solidFill>
                  <a:schemeClr val="tx2">
                    <a:lumMod val="50000"/>
                  </a:schemeClr>
                </a:solidFill>
                <a:latin typeface="Nunito Black" pitchFamily="2" charset="0"/>
              </a:rPr>
              <a:t>2 </a:t>
            </a:r>
            <a:r>
              <a:rPr lang="en-US" sz="2400" b="1" dirty="0" err="1" smtClean="0">
                <a:solidFill>
                  <a:schemeClr val="tx2">
                    <a:lumMod val="50000"/>
                  </a:schemeClr>
                </a:solidFill>
                <a:latin typeface="Nunito Black" pitchFamily="2" charset="0"/>
              </a:rPr>
              <a:t>Bạn</a:t>
            </a:r>
            <a:r>
              <a:rPr lang="en-US" sz="2400" b="1" dirty="0" smtClean="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smtClean="0">
                <a:solidFill>
                  <a:schemeClr val="accent2">
                    <a:lumMod val="50000"/>
                  </a:schemeClr>
                </a:solidFill>
                <a:latin typeface="Nunito Black" pitchFamily="2" charset="0"/>
              </a:rPr>
              <a:t>Gợi</a:t>
            </a:r>
            <a:r>
              <a:rPr lang="en-US" sz="2400" dirty="0" smtClean="0">
                <a:solidFill>
                  <a:schemeClr val="accent2">
                    <a:lumMod val="50000"/>
                  </a:schemeClr>
                </a:solidFill>
                <a:latin typeface="Nunito Black" pitchFamily="2" charset="0"/>
              </a:rPr>
              <a:t> ý: </a:t>
            </a:r>
            <a:r>
              <a:rPr lang="vi-VN" sz="2400" dirty="0" smtClean="0">
                <a:solidFill>
                  <a:schemeClr val="accent2">
                    <a:lumMod val="50000"/>
                  </a:schemeClr>
                </a:solidFill>
                <a:latin typeface="Nunito Black" pitchFamily="2" charset="0"/>
              </a:rPr>
              <a:t>Em </a:t>
            </a:r>
            <a:r>
              <a:rPr lang="vi-VN" sz="2400" dirty="0">
                <a:solidFill>
                  <a:schemeClr val="accent2">
                    <a:lumMod val="50000"/>
                  </a:schemeClr>
                </a:solidFill>
                <a:latin typeface="Nunito Black" pitchFamily="2" charset="0"/>
              </a:rPr>
              <a:t>đọc kĩ khổ thơ 4 và 5 để hoàn thành bài tập</a:t>
            </a:r>
            <a:r>
              <a:rPr lang="vi-VN"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smtClean="0">
                <a:solidFill>
                  <a:srgbClr val="FF0000"/>
                </a:solidFill>
                <a:latin typeface="Nunito Black" pitchFamily="2" charset="0"/>
              </a:rPr>
              <a:t>làm</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việc</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trên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những</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giàn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giáo</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cao</a:t>
            </a:r>
            <a:r>
              <a:rPr lang="en-US" sz="2300" dirty="0" smtClean="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r>
              <a:rPr lang="vi-VN" sz="2400" b="1" dirty="0" smtClean="0">
                <a:solidFill>
                  <a:srgbClr val="002060"/>
                </a:solidFill>
                <a:latin typeface="Nunito Black" pitchFamily="2" charset="0"/>
              </a:rPr>
              <a:t>?</a:t>
            </a:r>
            <a:endParaRPr lang="en-US" sz="2400" b="1" dirty="0" smtClean="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smtClean="0">
                <a:solidFill>
                  <a:schemeClr val="bg1"/>
                </a:solidFill>
                <a:latin typeface="Nunito Black" pitchFamily="2" charset="0"/>
              </a:rPr>
              <a:t>Hoạt</a:t>
            </a:r>
            <a:r>
              <a:rPr lang="en-US" sz="2000" b="1" dirty="0" smtClean="0">
                <a:solidFill>
                  <a:schemeClr val="bg1"/>
                </a:solidFill>
                <a:latin typeface="Nunito Black" pitchFamily="2" charset="0"/>
              </a:rPr>
              <a:t> </a:t>
            </a:r>
            <a:r>
              <a:rPr lang="en-US" sz="2000" b="1" dirty="0" err="1" smtClean="0">
                <a:solidFill>
                  <a:schemeClr val="bg1"/>
                </a:solidFill>
                <a:latin typeface="Nunito Black" pitchFamily="2" charset="0"/>
              </a:rPr>
              <a:t>động</a:t>
            </a:r>
            <a:r>
              <a:rPr lang="en-US" sz="2000" b="1" dirty="0" smtClean="0">
                <a:solidFill>
                  <a:schemeClr val="bg1"/>
                </a:solidFill>
                <a:latin typeface="Nunito Black" pitchFamily="2" charset="0"/>
              </a:rPr>
              <a:t> </a:t>
            </a:r>
          </a:p>
          <a:p>
            <a:pPr algn="ctr"/>
            <a:r>
              <a:rPr lang="en-US" sz="2000" b="1" dirty="0" err="1" smtClean="0">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smtClean="0">
                <a:solidFill>
                  <a:schemeClr val="accent6">
                    <a:lumMod val="50000"/>
                  </a:schemeClr>
                </a:solidFill>
                <a:latin typeface="Nunito Black" pitchFamily="2" charset="0"/>
              </a:rPr>
              <a:t>Gợi</a:t>
            </a:r>
            <a:r>
              <a:rPr lang="en-US" sz="2000" dirty="0" smtClean="0">
                <a:solidFill>
                  <a:schemeClr val="accent6">
                    <a:lumMod val="50000"/>
                  </a:schemeClr>
                </a:solidFill>
                <a:latin typeface="Nunito Black" pitchFamily="2" charset="0"/>
              </a:rPr>
              <a:t> ý: </a:t>
            </a:r>
            <a:r>
              <a:rPr lang="en-US" sz="2000" dirty="0" err="1" smtClean="0">
                <a:solidFill>
                  <a:schemeClr val="accent6">
                    <a:lumMod val="50000"/>
                  </a:schemeClr>
                </a:solidFill>
                <a:latin typeface="Nunito Black" pitchFamily="2" charset="0"/>
              </a:rPr>
              <a:t>Em</a:t>
            </a:r>
            <a:r>
              <a:rPr lang="en-US" sz="2000" dirty="0" smtClean="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smtClean="0">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Em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2D67"/>
                </a:solidFill>
                <a:latin typeface="Sigmar One" panose="00000500000000000000" pitchFamily="2" charset="0"/>
                <a:ea typeface="+mj-ea"/>
                <a:cs typeface="+mj-cs"/>
              </a:rPr>
              <a:t>Đọc</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mở</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1</a:t>
            </a:r>
            <a:r>
              <a:rPr kumimoji="0" lang="en-US"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Đọc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a:t>
            </a:r>
            <a:r>
              <a:rPr lang="vi-VN" sz="2400" dirty="0" smtClean="0">
                <a:solidFill>
                  <a:srgbClr val="0070C0"/>
                </a:solidFill>
                <a:latin typeface="Nunito Black" pitchFamily="2" charset="0"/>
              </a:rPr>
              <a:t>luống</a:t>
            </a:r>
            <a:r>
              <a:rPr lang="vi-VN" sz="2400" dirty="0">
                <a:solidFill>
                  <a:srgbClr val="0070C0"/>
                </a:solidFill>
                <a:latin typeface="Nunito Black" pitchFamily="2" charset="0"/>
              </a:rPr>
              <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a:t>
            </a:r>
            <a:r>
              <a:rPr lang="en-US" sz="2400" b="1" dirty="0" smtClean="0">
                <a:solidFill>
                  <a:schemeClr val="bg1"/>
                </a:solidFill>
                <a:latin typeface="Nunito Black" pitchFamily="2" charset="0"/>
              </a:rPr>
              <a:t>2</a:t>
            </a:r>
            <a:r>
              <a:rPr lang="en-US" sz="2400" dirty="0" smtClean="0">
                <a:solidFill>
                  <a:schemeClr val="bg1"/>
                </a:solidFill>
                <a:latin typeface="Nunito Black" pitchFamily="2" charset="0"/>
              </a:rPr>
              <a:t>: </a:t>
            </a:r>
            <a:r>
              <a:rPr lang="en-US" sz="2400" b="1" dirty="0" err="1" smtClean="0">
                <a:solidFill>
                  <a:schemeClr val="bg1"/>
                </a:solidFill>
                <a:latin typeface="Nunito Black" pitchFamily="2" charset="0"/>
              </a:rPr>
              <a:t>Trao</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lại</a:t>
            </a:r>
            <a:endParaRPr lang="en-US" sz="2400" b="1" dirty="0" smtClean="0">
              <a:solidFill>
                <a:schemeClr val="bg1"/>
              </a:solidFill>
              <a:latin typeface="Nunito Black" pitchFamily="2" charset="0"/>
            </a:endParaRPr>
          </a:p>
          <a:p>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sống</a:t>
            </a:r>
            <a:r>
              <a:rPr lang="en-US" sz="2400" b="1" dirty="0" smtClean="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smtClean="0">
                <a:solidFill>
                  <a:schemeClr val="bg1"/>
                </a:solidFill>
                <a:latin typeface="Nunito Black" pitchFamily="2" charset="0"/>
              </a:rPr>
              <a:t>Gợi</a:t>
            </a:r>
            <a:r>
              <a:rPr lang="en-US" sz="2400" dirty="0" smtClean="0">
                <a:solidFill>
                  <a:schemeClr val="bg1"/>
                </a:solidFill>
                <a:latin typeface="Nunito Black" pitchFamily="2" charset="0"/>
              </a:rPr>
              <a:t> ý: </a:t>
            </a:r>
            <a:r>
              <a:rPr lang="vi-VN" sz="2400" dirty="0" smtClean="0">
                <a:solidFill>
                  <a:schemeClr val="bg1"/>
                </a:solidFill>
                <a:latin typeface="Nunito Black" pitchFamily="2" charset="0"/>
              </a:rPr>
              <a:t>Em </a:t>
            </a:r>
            <a:r>
              <a:rPr lang="vi-VN" sz="2400" dirty="0">
                <a:solidFill>
                  <a:schemeClr val="bg1"/>
                </a:solidFill>
                <a:latin typeface="Nunito Black" pitchFamily="2" charset="0"/>
              </a:rPr>
              <a:t>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Tiết</a:t>
            </a:r>
            <a:r>
              <a:rPr lang="en-US" sz="4000" dirty="0" smtClean="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Luyện</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từ</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và</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smtClean="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Bác</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Nông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Thầy</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Trồng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trọt</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chăn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smtClean="0">
                <a:ln>
                  <a:noFill/>
                </a:ln>
                <a:solidFill>
                  <a:schemeClr val="bg1"/>
                </a:solidFill>
                <a:effectLst/>
                <a:uLnTx/>
                <a:uFillTx/>
                <a:latin typeface="Nunito Black" pitchFamily="2" charset="0"/>
              </a:rPr>
              <a:t>Gợi</a:t>
            </a:r>
            <a:r>
              <a:rPr kumimoji="0" lang="en-US" sz="2000" b="0" i="0" u="none" strike="noStrike" kern="1200" cap="none" spc="0" normalizeH="0" baseline="0" noProof="0" dirty="0" smtClean="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smtClean="0">
                <a:solidFill>
                  <a:schemeClr val="bg1"/>
                </a:solidFill>
                <a:latin typeface="Nunito Black" pitchFamily="2" charset="0"/>
              </a:rPr>
              <a:t>Câu</a:t>
            </a:r>
            <a:r>
              <a:rPr lang="en-US" sz="2400" b="1" dirty="0" smtClean="0">
                <a:solidFill>
                  <a:schemeClr val="bg1"/>
                </a:solidFill>
                <a:latin typeface="Nunito Black" pitchFamily="2" charset="0"/>
              </a:rPr>
              <a:t> 2: </a:t>
            </a:r>
            <a:r>
              <a:rPr lang="vi-VN" sz="2400" b="1" dirty="0" smtClean="0">
                <a:solidFill>
                  <a:schemeClr val="bg1"/>
                </a:solidFill>
                <a:latin typeface="Nunito Black" pitchFamily="2" charset="0"/>
              </a:rPr>
              <a:t>Tìm </a:t>
            </a:r>
            <a:r>
              <a:rPr lang="vi-VN" sz="2400" b="1" dirty="0">
                <a:solidFill>
                  <a:schemeClr val="bg1"/>
                </a:solidFill>
                <a:latin typeface="Nunito Black" pitchFamily="2" charset="0"/>
              </a:rPr>
              <a:t>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r>
              <a:rPr lang="vi-VN" sz="2400" dirty="0" smtClean="0">
                <a:solidFill>
                  <a:schemeClr val="bg1"/>
                </a:solidFill>
                <a:latin typeface="Nunito Black" pitchFamily="2" charset="0"/>
              </a:rPr>
              <a:t>”</a:t>
            </a:r>
            <a:endParaRPr lang="vi-VN" sz="2400" dirty="0">
              <a:solidFill>
                <a:schemeClr val="bg1"/>
              </a:solidFill>
              <a:latin typeface="Nunito Black" pitchFamily="2" charset="0"/>
            </a:endParaRP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a:solidFill>
                  <a:schemeClr val="bg1"/>
                </a:solidFill>
                <a:latin typeface="Nunito Black" pitchFamily="2" charset="0"/>
              </a:rPr>
              <a:t>“</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smtClean="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“à”</a:t>
            </a:r>
            <a:endParaRPr lang="en-US" sz="2400" dirty="0">
              <a:solidFill>
                <a:schemeClr val="bg1"/>
              </a:solidFill>
              <a:latin typeface="Nunito Black" pitchFamily="2" charset="0"/>
            </a:endParaRP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smtClean="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mấy</a:t>
            </a:r>
            <a:r>
              <a:rPr lang="en-US" sz="2400" dirty="0" smtClean="0">
                <a:solidFill>
                  <a:schemeClr val="bg1"/>
                </a:solidFill>
                <a:latin typeface="Nunito Black" pitchFamily="2" charset="0"/>
              </a:rPr>
              <a:t>”</a:t>
            </a:r>
            <a:endParaRPr lang="en-US" sz="2400" dirty="0">
              <a:solidFill>
                <a:schemeClr val="bg1"/>
              </a:solidFill>
              <a:latin typeface="Nunito Black" pitchFamily="2" charset="0"/>
            </a:endParaRP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smtClean="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smtClean="0">
                <a:solidFill>
                  <a:srgbClr val="FF0000"/>
                </a:solidFill>
                <a:latin typeface="Nunito Black" pitchFamily="2" charset="0"/>
              </a:rPr>
              <a:t>(</a:t>
            </a: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smtClean="0">
                <a:solidFill>
                  <a:srgbClr val="F92D67"/>
                </a:solidFill>
                <a:latin typeface="Sigmar One" panose="00000500000000000000" pitchFamily="2" charset="0"/>
              </a:rPr>
              <a:t>Luyện</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viết</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đoạn</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286000"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smtClean="0">
                <a:ln>
                  <a:noFill/>
                </a:ln>
                <a:solidFill>
                  <a:schemeClr val="bg1"/>
                </a:solidFill>
                <a:effectLst/>
                <a:uLnTx/>
                <a:uFillTx/>
                <a:latin typeface="Nunito Black" pitchFamily="2" charset="0"/>
              </a:rPr>
              <a:t>Vì </a:t>
            </a:r>
            <a:r>
              <a:rPr kumimoji="0" lang="vi-VN" sz="2400" b="0" i="0" u="none" strike="noStrike" kern="1200" cap="none" spc="0" normalizeH="0" baseline="0" noProof="0" dirty="0">
                <a:ln>
                  <a:noFill/>
                </a:ln>
                <a:solidFill>
                  <a:schemeClr val="bg1"/>
                </a:solidFill>
                <a:effectLst/>
                <a:uLnTx/>
                <a:uFillTx/>
                <a:latin typeface="Nunito Black" pitchFamily="2" charset="0"/>
              </a:rPr>
              <a:t>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a:t>
            </a:r>
            <a:r>
              <a:rPr kumimoji="0" lang="vi-VN" sz="2400" b="0" i="0" u="none" strike="noStrike" kern="1200" cap="none" spc="0" normalizeH="0" baseline="0" noProof="0" dirty="0" smtClean="0">
                <a:ln>
                  <a:noFill/>
                </a:ln>
                <a:solidFill>
                  <a:schemeClr val="bg1"/>
                </a:solidFill>
                <a:effectLst/>
                <a:uLnTx/>
                <a:uFillTx/>
                <a:latin typeface="Nunito Black" pitchFamily="2" charset="0"/>
              </a:rPr>
              <a:t>mình</a:t>
            </a:r>
            <a:endParaRPr kumimoji="0" lang="en-US" sz="2400" b="0" i="0" u="none" strike="noStrike" kern="1200" cap="none" spc="0" normalizeH="0" baseline="0" noProof="0" dirty="0" smtClean="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Viết</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1182758"/>
            <a:ext cx="11270410" cy="469355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8000"/>
                </a:solidFill>
                <a:latin typeface="Nunito Black" pitchFamily="2" charset="0"/>
              </a:rPr>
              <a:t>	</a:t>
            </a:r>
            <a:r>
              <a:rPr lang="vi-VN" sz="2400" dirty="0" smtClean="0">
                <a:solidFill>
                  <a:srgbClr val="008000"/>
                </a:solidFill>
                <a:latin typeface="Nunito Black" pitchFamily="2" charset="0"/>
              </a:rPr>
              <a:t>Cô-li-a </a:t>
            </a:r>
            <a:r>
              <a:rPr lang="vi-VN" sz="2400" dirty="0">
                <a:solidFill>
                  <a:srgbClr val="008000"/>
                </a:solidFill>
                <a:latin typeface="Nunito Black" pitchFamily="2" charset="0"/>
              </a:rPr>
              <a:t>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1628746"/>
            <a:ext cx="11270410" cy="35052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algn="just"/>
            <a:r>
              <a:rPr kumimoji="0" lang="en-US" sz="2400" b="0" i="0" u="none" strike="noStrike" kern="1200" cap="none" spc="0" normalizeH="0" baseline="0" noProof="0" dirty="0" smtClean="0">
                <a:ln>
                  <a:noFill/>
                </a:ln>
                <a:solidFill>
                  <a:srgbClr val="008000"/>
                </a:solidFill>
                <a:effectLst/>
                <a:uLnTx/>
                <a:uFillTx/>
                <a:latin typeface="Nunito Black" pitchFamily="2" charset="0"/>
                <a:ea typeface="+mn-ea"/>
                <a:cs typeface="+mn-cs"/>
              </a:rPr>
              <a:t>	</a:t>
            </a:r>
            <a:r>
              <a:rPr lang="vi-VN" sz="2400" dirty="0" smtClean="0">
                <a:solidFill>
                  <a:srgbClr val="002060"/>
                </a:solidFill>
                <a:latin typeface="Nunito Black" pitchFamily="2" charset="0"/>
              </a:rPr>
              <a:t>Trong </a:t>
            </a:r>
            <a:r>
              <a:rPr lang="vi-VN" sz="2400" dirty="0">
                <a:solidFill>
                  <a:srgbClr val="002060"/>
                </a:solidFill>
                <a:latin typeface="Nunito Black" pitchFamily="2" charset="0"/>
              </a:rPr>
              <a:t>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Trao</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r>
              <a:rPr lang="en-US" dirty="0">
                <a:solidFill>
                  <a:srgbClr val="000000"/>
                </a:solidFill>
                <a:latin typeface="OpenSans"/>
              </a:rPr>
              <a:t/>
            </a: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smtClean="0">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smtClean="0">
                  <a:solidFill>
                    <a:srgbClr val="002060"/>
                  </a:solidFill>
                  <a:latin typeface="Nunito Black" pitchFamily="2" charset="0"/>
                </a:rPr>
                <a:t>Cùng</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nhau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giải</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đố</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smtClean="0">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smtClean="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smtClean="0">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4400" b="1" kern="0" dirty="0" smtClean="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  </a:t>
            </a:r>
            <a:r>
              <a:rPr lang="en-US" sz="3600" dirty="0" smtClean="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rgbClr val="002060"/>
                </a:solidFill>
                <a:latin typeface="Nunito Black" pitchFamily="2" charset="0"/>
              </a:rPr>
              <a:t>Đường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chú</a:t>
            </a:r>
            <a:r>
              <a:rPr lang="en-US" sz="2400" noProof="0" dirty="0" smtClean="0">
                <a:solidFill>
                  <a:srgbClr val="002060"/>
                </a:solidFill>
                <a:latin typeface="Nunito Black" pitchFamily="2" charset="0"/>
              </a:rPr>
              <a:t> phi </a:t>
            </a:r>
            <a:r>
              <a:rPr lang="en-US" sz="2400" noProof="0" dirty="0" err="1" smtClean="0">
                <a:solidFill>
                  <a:srgbClr val="002060"/>
                </a:solidFill>
                <a:latin typeface="Nunito Black" pitchFamily="2" charset="0"/>
              </a:rPr>
              <a:t>công</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Lẫn</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trong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mây</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cao</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tít</a:t>
            </a:r>
            <a:endParaRPr kumimoji="0" lang="en-US" sz="2400" b="0" i="0" u="none" strike="noStrike" kern="1200" cap="none" spc="0" normalizeH="0" dirty="0" smtClean="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rgbClr val="002060"/>
                </a:solidFill>
                <a:latin typeface="Nunito Black" pitchFamily="2" charset="0"/>
              </a:rPr>
              <a:t>Khắp</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những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vùng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trời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xanh</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Những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vì</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sao</a:t>
            </a:r>
            <a:r>
              <a:rPr kumimoji="0" lang="en-US" sz="2400" b="0" i="0" u="none" strike="noStrike" kern="1200" cap="none" spc="0" normalizeH="0" dirty="0" smtClean="0">
                <a:ln>
                  <a:noFill/>
                </a:ln>
                <a:solidFill>
                  <a:srgbClr val="002060"/>
                </a:solidFill>
                <a:effectLst/>
                <a:uLnTx/>
                <a:uFillTx/>
                <a:latin typeface="Nunito Black" pitchFamily="2" charset="0"/>
              </a:rPr>
              <a:t> chi </a:t>
            </a:r>
            <a:r>
              <a:rPr kumimoji="0" lang="en-US" sz="2400" b="0" i="0" u="none" strike="noStrike" kern="1200" cap="none" spc="0" normalizeH="0" dirty="0" err="1" smtClean="0">
                <a:ln>
                  <a:noFill/>
                </a:ln>
                <a:solidFill>
                  <a:srgbClr val="002060"/>
                </a:solidFill>
                <a:effectLst/>
                <a:uLnTx/>
                <a:uFillTx/>
                <a:latin typeface="Nunito Black" pitchFamily="2" charset="0"/>
              </a:rPr>
              <a:t>chít</a:t>
            </a:r>
            <a:r>
              <a:rPr kumimoji="0" lang="en-US" sz="2400" b="0" i="0" u="none" strike="noStrike" kern="1200" cap="none" spc="0" normalizeH="0" dirty="0" smtClean="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latin typeface="Nunito Black" pitchFamily="2" charset="0"/>
              </a:rPr>
              <a:t>Đường</a:t>
            </a:r>
            <a:r>
              <a:rPr lang="en-US" sz="2400" noProof="0" dirty="0" smtClean="0">
                <a:latin typeface="Nunito Black" pitchFamily="2" charset="0"/>
              </a:rPr>
              <a:t> </a:t>
            </a:r>
            <a:r>
              <a:rPr lang="en-US" sz="2400" noProof="0" dirty="0" err="1" smtClean="0">
                <a:latin typeface="Nunito Black" pitchFamily="2" charset="0"/>
              </a:rPr>
              <a:t>của</a:t>
            </a:r>
            <a:r>
              <a:rPr lang="en-US" sz="2400" noProof="0" dirty="0" smtClean="0">
                <a:latin typeface="Nunito Black" pitchFamily="2" charset="0"/>
              </a:rPr>
              <a:t> </a:t>
            </a:r>
            <a:r>
              <a:rPr lang="en-US" sz="2400" noProof="0" dirty="0" err="1" smtClean="0">
                <a:latin typeface="Nunito Black" pitchFamily="2" charset="0"/>
              </a:rPr>
              <a:t>chú</a:t>
            </a:r>
            <a:r>
              <a:rPr lang="en-US" sz="2400" noProof="0" dirty="0" smtClean="0">
                <a:latin typeface="Nunito Black" pitchFamily="2" charset="0"/>
              </a:rPr>
              <a:t> </a:t>
            </a:r>
            <a:r>
              <a:rPr lang="en-US" sz="2400" noProof="0" dirty="0" err="1" smtClean="0">
                <a:latin typeface="Nunito Black" pitchFamily="2" charset="0"/>
              </a:rPr>
              <a:t>hải</a:t>
            </a:r>
            <a:r>
              <a:rPr lang="en-US" sz="2400" noProof="0" dirty="0" smtClean="0">
                <a:latin typeface="Nunito Black" pitchFamily="2" charset="0"/>
              </a:rPr>
              <a:t> </a:t>
            </a:r>
            <a:r>
              <a:rPr lang="en-US" sz="2400" noProof="0" dirty="0" err="1" smtClean="0">
                <a:latin typeface="Nunito Black" pitchFamily="2" charset="0"/>
              </a:rPr>
              <a:t>quân</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Mênh</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mông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trên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biển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cả</a:t>
            </a:r>
            <a:endParaRPr kumimoji="0" lang="en-US" sz="2400" b="0" i="0" u="none" strike="noStrike" kern="1200" cap="none" spc="0" normalizeH="0" dirty="0" smtClean="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latin typeface="Nunito Black" pitchFamily="2" charset="0"/>
              </a:rPr>
              <a:t>Tới</a:t>
            </a:r>
            <a:r>
              <a:rPr lang="en-US" sz="2400" noProof="0" dirty="0" smtClean="0">
                <a:latin typeface="Nunito Black" pitchFamily="2" charset="0"/>
              </a:rPr>
              <a:t> </a:t>
            </a:r>
            <a:r>
              <a:rPr lang="en-US" sz="2400" noProof="0" dirty="0" err="1" smtClean="0">
                <a:latin typeface="Nunito Black" pitchFamily="2" charset="0"/>
              </a:rPr>
              <a:t>những</a:t>
            </a:r>
            <a:r>
              <a:rPr lang="en-US" sz="2400" noProof="0" dirty="0" smtClean="0">
                <a:latin typeface="Nunito Black" pitchFamily="2" charset="0"/>
              </a:rPr>
              <a:t> </a:t>
            </a:r>
            <a:r>
              <a:rPr lang="en-US" sz="2400" noProof="0" dirty="0" err="1" smtClean="0">
                <a:latin typeface="Nunito Black" pitchFamily="2" charset="0"/>
              </a:rPr>
              <a:t>vùng</a:t>
            </a:r>
            <a:r>
              <a:rPr lang="en-US" sz="2400" noProof="0" dirty="0" smtClean="0">
                <a:latin typeface="Nunito Black" pitchFamily="2" charset="0"/>
              </a:rPr>
              <a:t> </a:t>
            </a:r>
            <a:r>
              <a:rPr lang="en-US" sz="2400" noProof="0" dirty="0" err="1" smtClean="0">
                <a:latin typeface="Nunito Black" pitchFamily="2" charset="0"/>
              </a:rPr>
              <a:t>đảo</a:t>
            </a:r>
            <a:r>
              <a:rPr lang="en-US" sz="2400" noProof="0" dirty="0" smtClean="0">
                <a:latin typeface="Nunito Black" pitchFamily="2" charset="0"/>
              </a:rPr>
              <a:t> </a:t>
            </a:r>
            <a:r>
              <a:rPr lang="en-US" sz="2400" noProof="0" dirty="0" err="1" smtClean="0">
                <a:latin typeface="Nunito Black" pitchFamily="2" charset="0"/>
              </a:rPr>
              <a:t>xa</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Và</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những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bờ</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bến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lạ</a:t>
            </a:r>
            <a:r>
              <a:rPr kumimoji="0" lang="en-US" sz="2400" b="0" i="0" u="none" strike="noStrike" kern="1200" cap="none" spc="0" normalizeH="0" dirty="0" smtClean="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smtClean="0">
                <a:solidFill>
                  <a:schemeClr val="accent4">
                    <a:lumMod val="50000"/>
                  </a:schemeClr>
                </a:solidFill>
                <a:latin typeface="Nunito Black" pitchFamily="2" charset="0"/>
              </a:rPr>
              <a:t>Con </a:t>
            </a:r>
            <a:r>
              <a:rPr lang="en-US" sz="2400" noProof="0" dirty="0" err="1" smtClean="0">
                <a:solidFill>
                  <a:schemeClr val="accent4">
                    <a:lumMod val="50000"/>
                  </a:schemeClr>
                </a:solidFill>
                <a:latin typeface="Nunito Black" pitchFamily="2" charset="0"/>
              </a:rPr>
              <a:t>đường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làm</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bằng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sắt</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smtClean="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chemeClr val="accent4">
                    <a:lumMod val="50000"/>
                  </a:schemeClr>
                </a:solidFill>
                <a:latin typeface="Nunito Black" pitchFamily="2" charset="0"/>
              </a:rPr>
              <a:t>Chạy</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dài</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theo</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đất</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nước</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chemeClr val="accent4">
                    <a:lumMod val="50000"/>
                  </a:schemeClr>
                </a:solidFill>
                <a:latin typeface="Nunito Black" pitchFamily="2" charset="0"/>
              </a:rPr>
              <a:t>Đi</a:t>
            </a:r>
            <a:r>
              <a:rPr lang="en-US" sz="2400" noProof="0" dirty="0" smtClean="0">
                <a:solidFill>
                  <a:schemeClr val="accent4">
                    <a:lumMod val="50000"/>
                  </a:schemeClr>
                </a:solidFill>
                <a:latin typeface="Nunito Black" pitchFamily="2" charset="0"/>
              </a:rPr>
              <a:t> song </a:t>
            </a:r>
            <a:r>
              <a:rPr lang="en-US" sz="2400" noProof="0" dirty="0" err="1" smtClean="0">
                <a:solidFill>
                  <a:schemeClr val="accent4">
                    <a:lumMod val="50000"/>
                  </a:schemeClr>
                </a:solidFill>
                <a:latin typeface="Nunito Black" pitchFamily="2" charset="0"/>
              </a:rPr>
              <a:t>hành</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bên</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nhau</a:t>
            </a:r>
            <a:r>
              <a:rPr lang="en-US" sz="2400" noProof="0" dirty="0" smtClean="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Còn</a:t>
            </a:r>
            <a:r>
              <a:rPr lang="en-US" sz="2300" dirty="0" smtClean="0">
                <a:solidFill>
                  <a:schemeClr val="accent4">
                    <a:lumMod val="50000"/>
                  </a:schemeClr>
                </a:solidFill>
                <a:latin typeface="Nunito Black" pitchFamily="2" charset="0"/>
              </a:rPr>
              <a:t> con </a:t>
            </a:r>
            <a:r>
              <a:rPr lang="en-US" sz="2300" dirty="0" err="1" smtClean="0">
                <a:solidFill>
                  <a:schemeClr val="accent4">
                    <a:lumMod val="50000"/>
                  </a:schemeClr>
                </a:solidFill>
                <a:latin typeface="Nunito Black" pitchFamily="2" charset="0"/>
              </a:rPr>
              <a:t>đường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của</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bố</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Đi</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trên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giàn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giáo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cao</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4">
                    <a:lumMod val="50000"/>
                  </a:schemeClr>
                </a:solidFill>
                <a:latin typeface="Nunito Black" pitchFamily="2" charset="0"/>
              </a:rPr>
              <a:t>Dựng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bao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nhà</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mới</a:t>
            </a:r>
            <a:r>
              <a:rPr lang="en-US" sz="2300" dirty="0" smtClean="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Là</a:t>
            </a:r>
            <a:r>
              <a:rPr lang="en-US" sz="2300" dirty="0" smtClean="0">
                <a:solidFill>
                  <a:schemeClr val="accent2">
                    <a:lumMod val="50000"/>
                  </a:schemeClr>
                </a:solidFill>
                <a:latin typeface="Nunito Black" pitchFamily="2" charset="0"/>
              </a:rPr>
              <a:t> ở </a:t>
            </a:r>
            <a:r>
              <a:rPr lang="en-US" sz="2300" dirty="0" err="1" smtClean="0">
                <a:solidFill>
                  <a:schemeClr val="accent2">
                    <a:lumMod val="50000"/>
                  </a:schemeClr>
                </a:solidFill>
                <a:latin typeface="Nunito Black" pitchFamily="2" charset="0"/>
              </a:rPr>
              <a:t>trên</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cánh</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đồng</a:t>
            </a:r>
            <a:endParaRPr lang="en-US" sz="2300" dirty="0" smtClean="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Thảm</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lúa</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vàng</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ngát</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hương</a:t>
            </a:r>
            <a:r>
              <a:rPr lang="en-US" sz="2300" dirty="0" smtClean="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5">
                    <a:lumMod val="50000"/>
                  </a:schemeClr>
                </a:solidFill>
                <a:latin typeface="Nunito Black" pitchFamily="2" charset="0"/>
              </a:rPr>
              <a:t>Chỉ</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đi</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đến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thôi</a:t>
            </a:r>
            <a:endParaRPr lang="en-US" sz="2300" dirty="0" smtClean="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smtClean="0">
                <a:solidFill>
                  <a:schemeClr val="accent5">
                    <a:lumMod val="50000"/>
                  </a:schemeClr>
                </a:solidFill>
                <a:latin typeface="Nunito Black" pitchFamily="2" charset="0"/>
              </a:rPr>
              <a:t>Con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trên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trang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sách</a:t>
            </a:r>
            <a:r>
              <a:rPr lang="en-US" sz="2300" dirty="0" smtClean="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a:t>
            </a:r>
            <a:endPar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endParaRP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23BE7D1-CDFE-4578-8AA2-55CE989EC161}"/>
</file>

<file path=customXml/itemProps2.xml><?xml version="1.0" encoding="utf-8"?>
<ds:datastoreItem xmlns:ds="http://schemas.openxmlformats.org/officeDocument/2006/customXml" ds:itemID="{37519737-5AFE-469F-AB4C-2CAD410DA1D1}"/>
</file>

<file path=customXml/itemProps3.xml><?xml version="1.0" encoding="utf-8"?>
<ds:datastoreItem xmlns:ds="http://schemas.openxmlformats.org/officeDocument/2006/customXml" ds:itemID="{5F11F083-830E-41CD-B71A-992985D5E169}"/>
</file>

<file path=docProps/app.xml><?xml version="1.0" encoding="utf-8"?>
<Properties xmlns="http://schemas.openxmlformats.org/officeDocument/2006/extended-properties" xmlns:vt="http://schemas.openxmlformats.org/officeDocument/2006/docPropsVTypes">
  <TotalTime>13649</TotalTime>
  <Words>2355</Words>
  <Application>Microsoft Office PowerPoint</Application>
  <PresentationFormat>Widescreen</PresentationFormat>
  <Paragraphs>294</Paragraphs>
  <Slides>50</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#9Slide05 Bodega Script</vt:lpstr>
      <vt:lpstr>Great Vibes</vt:lpstr>
      <vt:lpstr>Sigmar One</vt:lpstr>
      <vt:lpstr>Nunito Black</vt:lpstr>
      <vt:lpstr>Arial</vt:lpstr>
      <vt:lpstr>Chango</vt:lpstr>
      <vt:lpstr>Tahoma</vt:lpstr>
      <vt:lpstr>OpenSans</vt:lpstr>
      <vt:lpstr>Calibri</vt:lpstr>
      <vt:lpstr>Calibri Light</vt:lpstr>
      <vt:lpstr>Sriracha</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157</cp:revision>
  <dcterms:created xsi:type="dcterms:W3CDTF">2006-08-16T00:00:00Z</dcterms:created>
  <dcterms:modified xsi:type="dcterms:W3CDTF">2022-09-15T22:58:32Z</dcterms:modified>
  <dc:identifier>DAFDiO2oNAs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