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fntdata" ContentType="application/x-fontdata"/>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4" r:id="rId3"/>
    <p:sldId id="305" r:id="rId4"/>
    <p:sldId id="307" r:id="rId5"/>
    <p:sldId id="312" r:id="rId6"/>
    <p:sldId id="314" r:id="rId7"/>
    <p:sldId id="317" r:id="rId8"/>
    <p:sldId id="324" r:id="rId9"/>
    <p:sldId id="322" r:id="rId10"/>
    <p:sldId id="262" r:id="rId11"/>
    <p:sldId id="396" r:id="rId12"/>
    <p:sldId id="397" r:id="rId13"/>
    <p:sldId id="325" r:id="rId14"/>
    <p:sldId id="330" r:id="rId15"/>
    <p:sldId id="334" r:id="rId16"/>
    <p:sldId id="335" r:id="rId17"/>
    <p:sldId id="340" r:id="rId18"/>
    <p:sldId id="342" r:id="rId19"/>
    <p:sldId id="344" r:id="rId20"/>
    <p:sldId id="345" r:id="rId21"/>
    <p:sldId id="346" r:id="rId22"/>
    <p:sldId id="347" r:id="rId23"/>
    <p:sldId id="348" r:id="rId24"/>
    <p:sldId id="349" r:id="rId25"/>
    <p:sldId id="350" r:id="rId26"/>
    <p:sldId id="351" r:id="rId27"/>
    <p:sldId id="352" r:id="rId28"/>
    <p:sldId id="353" r:id="rId29"/>
    <p:sldId id="356" r:id="rId30"/>
    <p:sldId id="360" r:id="rId31"/>
    <p:sldId id="361" r:id="rId32"/>
    <p:sldId id="362" r:id="rId33"/>
    <p:sldId id="364" r:id="rId34"/>
    <p:sldId id="393" r:id="rId35"/>
    <p:sldId id="394" r:id="rId36"/>
    <p:sldId id="368" r:id="rId37"/>
    <p:sldId id="395" r:id="rId38"/>
    <p:sldId id="373" r:id="rId39"/>
    <p:sldId id="378" r:id="rId40"/>
    <p:sldId id="374" r:id="rId41"/>
    <p:sldId id="380" r:id="rId42"/>
    <p:sldId id="385" r:id="rId43"/>
    <p:sldId id="387" r:id="rId44"/>
    <p:sldId id="388" r:id="rId45"/>
    <p:sldId id="392" r:id="rId46"/>
    <p:sldId id="391" r:id="rId47"/>
  </p:sldIdLst>
  <p:sldSz cx="12192000" cy="6858000"/>
  <p:notesSz cx="6858000" cy="9144000"/>
  <p:embeddedFontLst>
    <p:embeddedFont>
      <p:font typeface="KaiTi" panose="02010609060101010101" pitchFamily="49" charset="-122"/>
      <p:regular r:id="rId48"/>
    </p:embeddedFont>
    <p:embeddedFont>
      <p:font typeface="宋体" panose="02010600030101010101" pitchFamily="2" charset="-122"/>
      <p:regular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Great Vibes" panose="020B0604020202020204" charset="0"/>
      <p:regular r:id="rId56"/>
    </p:embeddedFont>
    <p:embeddedFont>
      <p:font typeface="Nunito Black" pitchFamily="2" charset="0"/>
      <p:bold r:id="rId57"/>
      <p:boldItalic r:id="rId58"/>
    </p:embeddedFont>
    <p:embeddedFont>
      <p:font typeface="Sigmar One"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5" d="100"/>
          <a:sy n="85" d="100"/>
        </p:scale>
        <p:origin x="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2022/12/13</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13/12/2022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13/12/2022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13/12/2022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13/12/2022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3195165" y="1883650"/>
            <a:ext cx="6810102" cy="2014597"/>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Tuần</a:t>
            </a:r>
            <a:r>
              <a:rPr kumimoji="0" lang="en-US" sz="80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15</a:t>
            </a:r>
          </a:p>
        </p:txBody>
      </p:sp>
    </p:spTree>
    <p:extLst>
      <p:ext uri="{BB962C8B-B14F-4D97-AF65-F5344CB8AC3E}">
        <p14:creationId xmlns:p14="http://schemas.microsoft.com/office/powerpoint/2010/main" val="93115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671130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378370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en-US" sz="2400" dirty="0" err="1">
                <a:solidFill>
                  <a:schemeClr val="accent2">
                    <a:lumMod val="50000"/>
                  </a:schemeClr>
                </a:solidFill>
                <a:latin typeface="Nunito Black" pitchFamily="2" charset="0"/>
              </a:rPr>
              <a:t>Em</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a:solidFill>
                  <a:schemeClr val="accent2">
                    <a:lumMod val="50000"/>
                  </a:schemeClr>
                </a:solidFill>
                <a:latin typeface="Nunito Black" pitchFamily="2"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10000" b="1" i="0" u="none" strike="noStrike" kern="1200" cap="none" spc="0" normalizeH="0" baseline="0" noProof="0" dirty="0">
                <a:ln>
                  <a:noFill/>
                </a:ln>
                <a:solidFill>
                  <a:srgbClr val="00B05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Nunito Black" pitchFamily="2" charset="0"/>
              </a:rPr>
              <a:t>Gợi</a:t>
            </a:r>
            <a:r>
              <a:rPr lang="en-US" sz="2400" dirty="0">
                <a:solidFill>
                  <a:srgbClr val="800000"/>
                </a:solidFill>
                <a:latin typeface="Nunito Black" pitchFamily="2" charset="0"/>
              </a:rPr>
              <a:t> ý:</a:t>
            </a:r>
            <a:r>
              <a:rPr lang="vi-VN" sz="2400" dirty="0">
                <a:solidFill>
                  <a:srgbClr val="800000"/>
                </a:solidFill>
                <a:latin typeface="Nunito Black" pitchFamily="2" charset="0"/>
              </a:rPr>
              <a:t> </a:t>
            </a:r>
            <a:r>
              <a:rPr lang="en-US" sz="2400" dirty="0" err="1">
                <a:solidFill>
                  <a:srgbClr val="800000"/>
                </a:solidFill>
                <a:latin typeface="Nunito Black" pitchFamily="2" charset="0"/>
              </a:rPr>
              <a:t>Em</a:t>
            </a:r>
            <a:r>
              <a:rPr lang="en-US" sz="2400" dirty="0">
                <a:solidFill>
                  <a:srgbClr val="800000"/>
                </a:solidFill>
                <a:latin typeface="Nunito Black" pitchFamily="2" charset="0"/>
              </a:rPr>
              <a:t> </a:t>
            </a:r>
            <a:r>
              <a:rPr lang="vi-VN" sz="2400" dirty="0">
                <a:solidFill>
                  <a:srgbClr val="800000"/>
                </a:solidFill>
                <a:latin typeface="Nunito Black" pitchFamily="2" charset="0"/>
              </a:rPr>
              <a:t>nhớ lại nội dung câu chuyện và suy nghĩ xem qua câu chuyện đó, em rút ra được bài học gì khi làm việc?</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VIẾT</a:t>
            </a: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463915" y="675856"/>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endParaRPr lang="en-US" sz="2400" dirty="0">
              <a:solidFill>
                <a:srgbClr val="0070C0"/>
              </a:solidFill>
              <a:latin typeface="Nunito Black" pitchFamily="2" charset="0"/>
            </a:endParaRPr>
          </a:p>
          <a:p>
            <a:pPr algn="just"/>
            <a:endParaRPr lang="vi-VN" sz="2400" dirty="0">
              <a:solidFill>
                <a:srgbClr val="0070C0"/>
              </a:solidFill>
              <a:latin typeface="Nunito Black" pitchFamily="2" charset="0"/>
            </a:endParaRP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endParaRPr lang="en-US" sz="2400">
              <a:solidFill>
                <a:srgbClr val="0070C0"/>
              </a:solidFill>
              <a:latin typeface="Nunito Black" pitchFamily="2" charset="0"/>
            </a:endParaRPr>
          </a:p>
          <a:p>
            <a:pPr algn="just"/>
            <a:endParaRPr lang="vi-VN" sz="2400" dirty="0">
              <a:solidFill>
                <a:srgbClr val="0070C0"/>
              </a:solidFill>
              <a:latin typeface="Nunito Black" pitchFamily="2" charset="0"/>
            </a:endParaRP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 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a:solidFill>
                    <a:schemeClr val="accent2">
                      <a:lumMod val="50000"/>
                    </a:schemeClr>
                  </a:solidFill>
                  <a:latin typeface="Nunito Black" pitchFamily="2" charset="0"/>
                </a:rPr>
                <a:t>Gợi</a:t>
              </a:r>
              <a:r>
                <a:rPr lang="en-US" sz="2300" dirty="0">
                  <a:solidFill>
                    <a:schemeClr val="accent2">
                      <a:lumMod val="50000"/>
                    </a:schemeClr>
                  </a:solidFill>
                  <a:latin typeface="Nunito Black" pitchFamily="2" charset="0"/>
                </a:rPr>
                <a:t> ý: E</a:t>
              </a:r>
              <a:r>
                <a:rPr lang="vi-VN" sz="2300" dirty="0">
                  <a:solidFill>
                    <a:schemeClr val="accent2">
                      <a:lumMod val="50000"/>
                    </a:schemeClr>
                  </a:solidFill>
                  <a:latin typeface="Nunito Black" pitchFamily="2" charset="0"/>
                </a:rPr>
                <a:t>m 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L</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n</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00523" y="1211390"/>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482955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329612" y="2824451"/>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a:solidFill>
                    <a:schemeClr val="accent6">
                      <a:lumMod val="50000"/>
                    </a:schemeClr>
                  </a:solidFill>
                  <a:latin typeface="Nunito Black" pitchFamily="2" charset="0"/>
                </a:rPr>
                <a:t>Gợi</a:t>
              </a:r>
              <a:r>
                <a:rPr lang="en-US" sz="2300" dirty="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đổ</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đỗ</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a:solidFill>
                  <a:srgbClr val="FF0000"/>
                </a:solidFill>
                <a:latin typeface="Nunito Black" pitchFamily="2" charset="0"/>
              </a:rPr>
              <a:t>2</a:t>
            </a:r>
            <a:r>
              <a:rPr lang="vi-VN" sz="2400" b="1" dirty="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2400" dirty="0">
                <a:solidFill>
                  <a:srgbClr val="000000"/>
                </a:solidFill>
                <a:latin typeface="OpenSans"/>
              </a:rPr>
              <a:t>	</a:t>
            </a:r>
            <a:r>
              <a:rPr lang="en-US" sz="2400" dirty="0" err="1">
                <a:solidFill>
                  <a:srgbClr val="002060"/>
                </a:solidFill>
                <a:latin typeface="Nunito Black" pitchFamily="2" charset="0"/>
              </a:rPr>
              <a:t>Sáng</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qua </a:t>
            </a:r>
            <a:r>
              <a:rPr lang="en-US" sz="2400" dirty="0" err="1">
                <a:solidFill>
                  <a:srgbClr val="002060"/>
                </a:solidFill>
                <a:latin typeface="Nunito Black" pitchFamily="2" charset="0"/>
              </a:rPr>
              <a:t>là</a:t>
            </a:r>
            <a:r>
              <a:rPr lang="en-US" sz="2400" dirty="0">
                <a:solidFill>
                  <a:srgbClr val="002060"/>
                </a:solidFill>
                <a:latin typeface="Nunito Black" pitchFamily="2" charset="0"/>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từ</a:t>
            </a:r>
            <a:r>
              <a:rPr lang="en-US" sz="2400" dirty="0">
                <a:solidFill>
                  <a:srgbClr val="002060"/>
                </a:solidFill>
                <a:latin typeface="Nunito Black" pitchFamily="2" charset="0"/>
              </a:rPr>
              <a:t> </a:t>
            </a:r>
            <a:r>
              <a:rPr lang="en-US" sz="2400" dirty="0" err="1">
                <a:solidFill>
                  <a:srgbClr val="002060"/>
                </a:solidFill>
                <a:latin typeface="Nunito Black" pitchFamily="2" charset="0"/>
              </a:rPr>
              <a:t>sớm</a:t>
            </a:r>
            <a:r>
              <a:rPr lang="en-US" sz="2400" dirty="0">
                <a:solidFill>
                  <a:srgbClr val="002060"/>
                </a:solidFill>
                <a:latin typeface="Nunito Black" pitchFamily="2" charset="0"/>
              </a:rPr>
              <a:t> </a:t>
            </a:r>
            <a:r>
              <a:rPr lang="en-US" sz="2400" dirty="0" err="1">
                <a:solidFill>
                  <a:srgbClr val="002060"/>
                </a:solidFill>
                <a:latin typeface="Nunito Black" pitchFamily="2" charset="0"/>
              </a:rPr>
              <a:t>để</a:t>
            </a:r>
            <a:r>
              <a:rPr lang="en-US" sz="2400" dirty="0">
                <a:solidFill>
                  <a:srgbClr val="002060"/>
                </a:solidFill>
                <a:latin typeface="Nunito Black" pitchFamily="2" charset="0"/>
              </a:rPr>
              <a:t> </a:t>
            </a:r>
            <a:r>
              <a:rPr lang="en-US" sz="2400" dirty="0" err="1">
                <a:solidFill>
                  <a:srgbClr val="002060"/>
                </a:solidFill>
                <a:latin typeface="Nunito Black" pitchFamily="2" charset="0"/>
              </a:rPr>
              <a:t>dọn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dẹp</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phụ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trách</a:t>
            </a:r>
            <a:r>
              <a:rPr lang="en-US" sz="2400" dirty="0">
                <a:solidFill>
                  <a:srgbClr val="002060"/>
                </a:solidFill>
                <a:latin typeface="Nunito Black" pitchFamily="2" charset="0"/>
              </a:rPr>
              <a:t> </a:t>
            </a:r>
            <a:r>
              <a:rPr lang="en-US" sz="2400" dirty="0" err="1">
                <a:solidFill>
                  <a:srgbClr val="002060"/>
                </a:solidFill>
                <a:latin typeface="Nunito Black" pitchFamily="2" charset="0"/>
              </a:rPr>
              <a:t>quét</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Nam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bảng</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Hoàng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lau</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 </a:t>
            </a:r>
            <a:r>
              <a:rPr lang="en-US" sz="2400" dirty="0" err="1">
                <a:solidFill>
                  <a:srgbClr val="002060"/>
                </a:solidFill>
                <a:latin typeface="Nunito Black" pitchFamily="2" charset="0"/>
              </a:rPr>
              <a:t>ghế</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nhau</a:t>
            </a:r>
            <a:r>
              <a:rPr lang="en-US" sz="2400" dirty="0">
                <a:solidFill>
                  <a:srgbClr val="002060"/>
                </a:solidFill>
                <a:latin typeface="Nunito Black" pitchFamily="2" charset="0"/>
              </a:rPr>
              <a:t> </a:t>
            </a:r>
            <a:r>
              <a:rPr lang="en-US" sz="2400" dirty="0" err="1">
                <a:solidFill>
                  <a:srgbClr val="002060"/>
                </a:solidFill>
                <a:latin typeface="Nunito Black" pitchFamily="2" charset="0"/>
              </a:rPr>
              <a:t>làm</a:t>
            </a:r>
            <a:r>
              <a:rPr lang="en-US" sz="2400" dirty="0">
                <a:solidFill>
                  <a:srgbClr val="002060"/>
                </a:solidFill>
                <a:latin typeface="Nunito Black" pitchFamily="2" charset="0"/>
              </a:rPr>
              <a:t> </a:t>
            </a:r>
            <a:r>
              <a:rPr lang="en-US" sz="2400" dirty="0" err="1">
                <a:solidFill>
                  <a:srgbClr val="002060"/>
                </a:solidFill>
                <a:latin typeface="Nunito Black" pitchFamily="2" charset="0"/>
              </a:rPr>
              <a:t>việc</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vẻ</a:t>
            </a:r>
            <a:r>
              <a:rPr lang="en-US" sz="2400" dirty="0">
                <a:solidFill>
                  <a:srgbClr val="002060"/>
                </a:solidFill>
                <a:latin typeface="Nunito Black" pitchFamily="2" charset="0"/>
              </a:rPr>
              <a:t>. </a:t>
            </a:r>
            <a:r>
              <a:rPr lang="en-US" sz="2400" dirty="0" err="1">
                <a:solidFill>
                  <a:srgbClr val="002060"/>
                </a:solidFill>
                <a:latin typeface="Nunito Black" pitchFamily="2" charset="0"/>
              </a:rPr>
              <a:t>Chẳng</a:t>
            </a:r>
            <a:r>
              <a:rPr lang="en-US" sz="2400" dirty="0">
                <a:solidFill>
                  <a:srgbClr val="002060"/>
                </a:solidFill>
                <a:latin typeface="Nunito Black" pitchFamily="2" charset="0"/>
              </a:rPr>
              <a:t> </a:t>
            </a:r>
            <a:r>
              <a:rPr lang="en-US" sz="2400" dirty="0" err="1">
                <a:solidFill>
                  <a:srgbClr val="002060"/>
                </a:solidFill>
                <a:latin typeface="Nunito Black" pitchFamily="2" charset="0"/>
              </a:rPr>
              <a:t>mấy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chốc</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học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sạch</a:t>
            </a:r>
            <a:r>
              <a:rPr lang="en-US" sz="2400" dirty="0">
                <a:solidFill>
                  <a:srgbClr val="002060"/>
                </a:solidFill>
                <a:latin typeface="Nunito Black" pitchFamily="2" charset="0"/>
              </a:rPr>
              <a:t> </a:t>
            </a:r>
            <a:r>
              <a:rPr lang="en-US" sz="2400" dirty="0" err="1">
                <a:solidFill>
                  <a:srgbClr val="002060"/>
                </a:solidFill>
                <a:latin typeface="Nunito Black" pitchFamily="2" charset="0"/>
              </a:rPr>
              <a:t>sẽ</a:t>
            </a:r>
            <a:r>
              <a:rPr lang="en-US" sz="2400" dirty="0">
                <a:solidFill>
                  <a:srgbClr val="002060"/>
                </a:solidFill>
                <a:latin typeface="Nunito Black" pitchFamily="2" charset="0"/>
              </a:rPr>
              <a:t>, </a:t>
            </a:r>
            <a:r>
              <a:rPr lang="en-US" sz="2400" dirty="0" err="1">
                <a:solidFill>
                  <a:srgbClr val="002060"/>
                </a:solidFill>
                <a:latin typeface="Nunito Black" pitchFamily="2" charset="0"/>
              </a:rPr>
              <a:t>gọn</a:t>
            </a:r>
            <a:r>
              <a:rPr lang="en-US" sz="2400" dirty="0">
                <a:solidFill>
                  <a:srgbClr val="002060"/>
                </a:solidFill>
                <a:latin typeface="Nunito Black" pitchFamily="2" charset="0"/>
              </a:rPr>
              <a:t> </a:t>
            </a:r>
            <a:r>
              <a:rPr lang="en-US" sz="2400" dirty="0" err="1">
                <a:solidFill>
                  <a:srgbClr val="002060"/>
                </a:solidFill>
                <a:latin typeface="Nunito Black" pitchFamily="2" charset="0"/>
              </a:rPr>
              <a:t>gàng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Cô</a:t>
            </a:r>
            <a:r>
              <a:rPr lang="en-US" sz="2400" dirty="0">
                <a:solidFill>
                  <a:srgbClr val="002060"/>
                </a:solidFill>
                <a:latin typeface="Nunito Black" pitchFamily="2" charset="0"/>
              </a:rPr>
              <a:t> </a:t>
            </a:r>
            <a:r>
              <a:rPr lang="en-US" sz="2400" dirty="0" err="1">
                <a:solidFill>
                  <a:srgbClr val="002060"/>
                </a:solidFill>
                <a:latin typeface="Nunito Black" pitchFamily="2" charset="0"/>
              </a:rPr>
              <a:t>giáo</a:t>
            </a:r>
            <a:r>
              <a:rPr lang="en-US" sz="2400" dirty="0">
                <a:solidFill>
                  <a:srgbClr val="002060"/>
                </a:solidFill>
                <a:latin typeface="Nunito Black" pitchFamily="2" charset="0"/>
              </a:rPr>
              <a:t> </a:t>
            </a:r>
            <a:r>
              <a:rPr lang="en-US" sz="2400" dirty="0" err="1">
                <a:solidFill>
                  <a:srgbClr val="002060"/>
                </a:solidFill>
                <a:latin typeface="Nunito Black" pitchFamily="2" charset="0"/>
              </a:rPr>
              <a:t>đến</a:t>
            </a:r>
            <a:r>
              <a:rPr lang="en-US" sz="2400" dirty="0">
                <a:solidFill>
                  <a:srgbClr val="002060"/>
                </a:solidFill>
                <a:latin typeface="Nunito Black" pitchFamily="2" charset="0"/>
              </a:rPr>
              <a:t> </a:t>
            </a:r>
            <a:r>
              <a:rPr lang="en-US" sz="2400" dirty="0" err="1">
                <a:solidFill>
                  <a:srgbClr val="002060"/>
                </a:solidFill>
                <a:latin typeface="Nunito Black" pitchFamily="2" charset="0"/>
              </a:rPr>
              <a:t>còn</a:t>
            </a:r>
            <a:r>
              <a:rPr lang="en-US" sz="2400" dirty="0">
                <a:solidFill>
                  <a:srgbClr val="002060"/>
                </a:solidFill>
                <a:latin typeface="Nunito Black" pitchFamily="2" charset="0"/>
              </a:rPr>
              <a:t> </a:t>
            </a:r>
            <a:r>
              <a:rPr lang="en-US" sz="2400" dirty="0" err="1">
                <a:solidFill>
                  <a:srgbClr val="002060"/>
                </a:solidFill>
                <a:latin typeface="Nunito Black" pitchFamily="2" charset="0"/>
              </a:rPr>
              <a:t>khen</a:t>
            </a:r>
            <a:r>
              <a:rPr lang="en-US" sz="2400" dirty="0">
                <a:solidFill>
                  <a:srgbClr val="002060"/>
                </a:solidFill>
                <a:latin typeface="Nunito Black" pitchFamily="2" charset="0"/>
              </a:rPr>
              <a:t> </a:t>
            </a:r>
            <a:r>
              <a:rPr lang="en-US" sz="2400" dirty="0" err="1">
                <a:solidFill>
                  <a:srgbClr val="002060"/>
                </a:solidFill>
                <a:latin typeface="Nunito Black" pitchFamily="2" charset="0"/>
              </a:rPr>
              <a:t>chúng</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giỏi</a:t>
            </a:r>
            <a:r>
              <a:rPr lang="en-US" sz="2400" dirty="0">
                <a:solidFill>
                  <a:srgbClr val="002060"/>
                </a:solidFill>
                <a:latin typeface="Nunito Black" pitchFamily="2" charset="0"/>
              </a:rPr>
              <a:t> </a:t>
            </a:r>
            <a:r>
              <a:rPr lang="en-US" sz="2400" dirty="0" err="1">
                <a:solidFill>
                  <a:srgbClr val="002060"/>
                </a:solidFill>
                <a:latin typeface="Nunito Black" pitchFamily="2" charset="0"/>
              </a:rPr>
              <a:t>nữa</a:t>
            </a:r>
            <a:r>
              <a:rPr lang="en-US" sz="2400" dirty="0">
                <a:solidFill>
                  <a:srgbClr val="002060"/>
                </a:solidFill>
                <a:latin typeface="Nunito Black" pitchFamily="2" charset="0"/>
              </a:rPr>
              <a:t>! </a:t>
            </a:r>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 </a:t>
            </a:r>
            <a:r>
              <a:rPr lang="en-US" sz="2400" dirty="0" err="1">
                <a:solidFill>
                  <a:srgbClr val="002060"/>
                </a:solidFill>
                <a:latin typeface="Nunito Black" pitchFamily="2" charset="0"/>
              </a:rPr>
              <a:t>vì</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thực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hiện</a:t>
            </a:r>
            <a:r>
              <a:rPr lang="en-US" sz="2400" dirty="0">
                <a:solidFill>
                  <a:srgbClr val="002060"/>
                </a:solidFill>
                <a:latin typeface="Nunito Black" pitchFamily="2" charset="0"/>
              </a:rPr>
              <a:t> </a:t>
            </a:r>
            <a:r>
              <a:rPr lang="en-US" sz="2400" dirty="0" err="1">
                <a:solidFill>
                  <a:srgbClr val="002060"/>
                </a:solidFill>
                <a:latin typeface="Nunito Black" pitchFamily="2" charset="0"/>
              </a:rPr>
              <a:t>tốt</a:t>
            </a:r>
            <a:r>
              <a:rPr lang="en-US" sz="2400" dirty="0">
                <a:solidFill>
                  <a:srgbClr val="002060"/>
                </a:solidFill>
                <a:latin typeface="Nunito Black" pitchFamily="2" charset="0"/>
              </a:rPr>
              <a:t> </a:t>
            </a:r>
            <a:r>
              <a:rPr lang="en-US" sz="2400" dirty="0" err="1">
                <a:solidFill>
                  <a:srgbClr val="002060"/>
                </a:solidFill>
                <a:latin typeface="Nunito Black" pitchFamily="2" charset="0"/>
              </a:rPr>
              <a:t>nhiệm</a:t>
            </a:r>
            <a:r>
              <a:rPr lang="en-US" sz="2400" dirty="0">
                <a:solidFill>
                  <a:srgbClr val="002060"/>
                </a:solidFill>
                <a:latin typeface="Nunito Black" pitchFamily="2" charset="0"/>
              </a:rPr>
              <a:t> </a:t>
            </a:r>
            <a:r>
              <a:rPr lang="en-US" sz="2400" dirty="0" err="1">
                <a:solidFill>
                  <a:srgbClr val="002060"/>
                </a:solidFill>
                <a:latin typeface="Nunito Black" pitchFamily="2" charset="0"/>
              </a:rPr>
              <a:t>vụ</a:t>
            </a:r>
            <a:r>
              <a:rPr lang="en-US" sz="2400" dirty="0">
                <a:solidFill>
                  <a:srgbClr val="002060"/>
                </a:solidFill>
                <a:latin typeface="Nunito Black" pitchFamily="2" charset="0"/>
              </a:rPr>
              <a:t> </a:t>
            </a:r>
            <a:r>
              <a:rPr lang="en-US" sz="2400" dirty="0" err="1">
                <a:solidFill>
                  <a:srgbClr val="002060"/>
                </a:solidFill>
                <a:latin typeface="Nunito Black" pitchFamily="2" charset="0"/>
              </a:rPr>
              <a:t>trực</a:t>
            </a:r>
            <a:r>
              <a:rPr lang="en-US" sz="2400" dirty="0">
                <a:solidFill>
                  <a:srgbClr val="002060"/>
                </a:solidFill>
                <a:latin typeface="Nunito Black" pitchFamily="2" charset="0"/>
              </a:rPr>
              <a:t> </a:t>
            </a:r>
            <a:r>
              <a:rPr lang="en-US" sz="2400" dirty="0" err="1">
                <a:solidFill>
                  <a:srgbClr val="002060"/>
                </a:solidFill>
                <a:latin typeface="Nunito Black" pitchFamily="2" charset="0"/>
              </a:rPr>
              <a:t>nhật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bàn</a:t>
            </a:r>
            <a:r>
              <a:rPr lang="en-US" sz="2400" dirty="0">
                <a:solidFill>
                  <a:srgbClr val="002060"/>
                </a:solidFill>
                <a:latin typeface="Nunito Black" pitchFamily="2" charset="0"/>
              </a:rPr>
              <a:t>.</a:t>
            </a: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CỦNG CỐ</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631ACB5-094E-46DD-B71C-5605CFD2CB5D}"/>
</file>

<file path=customXml/itemProps2.xml><?xml version="1.0" encoding="utf-8"?>
<ds:datastoreItem xmlns:ds="http://schemas.openxmlformats.org/officeDocument/2006/customXml" ds:itemID="{A70A8478-66DA-403D-BACA-A03E905CC796}"/>
</file>

<file path=customXml/itemProps3.xml><?xml version="1.0" encoding="utf-8"?>
<ds:datastoreItem xmlns:ds="http://schemas.openxmlformats.org/officeDocument/2006/customXml" ds:itemID="{061394FB-5B76-444C-B0B0-00E106E717C8}"/>
</file>

<file path=docProps/app.xml><?xml version="1.0" encoding="utf-8"?>
<Properties xmlns="http://schemas.openxmlformats.org/officeDocument/2006/extended-properties" xmlns:vt="http://schemas.openxmlformats.org/officeDocument/2006/docPropsVTypes">
  <TotalTime>2987</TotalTime>
  <Words>3511</Words>
  <Application>Microsoft Office PowerPoint</Application>
  <PresentationFormat>Widescreen</PresentationFormat>
  <Paragraphs>242</Paragraphs>
  <Slides>45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Great Vibes</vt:lpstr>
      <vt:lpstr>KaiTi</vt:lpstr>
      <vt:lpstr>Arial</vt:lpstr>
      <vt:lpstr>Nunito Black</vt:lpstr>
      <vt:lpstr>Calibri</vt:lpstr>
      <vt:lpstr>宋体</vt:lpstr>
      <vt:lpstr>Calibri Light</vt:lpstr>
      <vt:lpstr>Chango</vt:lpstr>
      <vt:lpstr>Sigmar One</vt:lpstr>
      <vt:lpstr>OpenSans</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Trần Thị Hương Quế</cp:lastModifiedBy>
  <cp:revision>106</cp:revision>
  <dcterms:created xsi:type="dcterms:W3CDTF">2022-08-21T23:00:21Z</dcterms:created>
  <dcterms:modified xsi:type="dcterms:W3CDTF">2022-12-13T03:46:05Z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