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61" r:id="rId4"/>
    <p:sldId id="275" r:id="rId5"/>
    <p:sldId id="266" r:id="rId6"/>
    <p:sldId id="268" r:id="rId7"/>
    <p:sldId id="260" r:id="rId8"/>
    <p:sldId id="276" r:id="rId9"/>
    <p:sldId id="270" r:id="rId10"/>
    <p:sldId id="277" r:id="rId11"/>
    <p:sldId id="278" r:id="rId12"/>
    <p:sldId id="281" r:id="rId13"/>
    <p:sldId id="279" r:id="rId14"/>
    <p:sldId id="269" r:id="rId15"/>
    <p:sldId id="274" r:id="rId16"/>
    <p:sldId id="283" r:id="rId17"/>
    <p:sldId id="272" r:id="rId18"/>
    <p:sldId id="265" r:id="rId19"/>
    <p:sldId id="398" r:id="rId20"/>
  </p:sldIdLst>
  <p:sldSz cx="12192000" cy="6858000"/>
  <p:notesSz cx="6858000" cy="9144000"/>
  <p:embeddedFontLst>
    <p:embeddedFont>
      <p:font typeface="Nunito Black" panose="020B0604020202020204" charset="0"/>
      <p:bold r:id="rId21"/>
      <p:boldItalic r:id="rId22"/>
    </p:embeddedFont>
    <p:embeddedFont>
      <p:font typeface="Nunito" panose="020B0604020202020204" charset="0"/>
      <p:regular r:id="rId23"/>
      <p:bold r:id="rId24"/>
      <p:italic r:id="rId25"/>
      <p:boldItalic r:id="rId26"/>
    </p:embeddedFont>
    <p:embeddedFont>
      <p:font typeface="Tw Cen MT" panose="020B060402020202020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Repo Black" panose="020B0604020202020204" charset="0"/>
      <p:regular r:id="rId35"/>
    </p:embeddedFont>
    <p:embeddedFont>
      <p:font typeface="Sigmar One" panose="020B0604020202020204" charset="0"/>
      <p:regular r:id="rId36"/>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99CCFF"/>
    <a:srgbClr val="FFCCCC"/>
    <a:srgbClr val="CCECFF"/>
    <a:srgbClr val="FF0066"/>
    <a:srgbClr val="FF6699"/>
    <a:srgbClr val="14B89D"/>
    <a:srgbClr val="5ACDFF"/>
    <a:srgbClr val="FF99FF"/>
    <a:srgbClr val="CDA4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1" d="100"/>
          <a:sy n="81" d="100"/>
        </p:scale>
        <p:origin x="715"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9.fntdata"/><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8" indent="0" algn="ctr">
              <a:buNone/>
              <a:defRPr>
                <a:solidFill>
                  <a:schemeClr val="tx1">
                    <a:tint val="75000"/>
                  </a:schemeClr>
                </a:solidFill>
              </a:defRPr>
            </a:lvl2pPr>
            <a:lvl3pPr marL="609615" indent="0" algn="ctr">
              <a:buNone/>
              <a:defRPr>
                <a:solidFill>
                  <a:schemeClr val="tx1">
                    <a:tint val="75000"/>
                  </a:schemeClr>
                </a:solidFill>
              </a:defRPr>
            </a:lvl3pPr>
            <a:lvl4pPr marL="914423" indent="0" algn="ctr">
              <a:buNone/>
              <a:defRPr>
                <a:solidFill>
                  <a:schemeClr val="tx1">
                    <a:tint val="75000"/>
                  </a:schemeClr>
                </a:solidFill>
              </a:defRPr>
            </a:lvl4pPr>
            <a:lvl5pPr marL="1219230"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1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0935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6"/>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08" indent="0">
              <a:buNone/>
              <a:defRPr sz="1200">
                <a:solidFill>
                  <a:schemeClr val="tx1">
                    <a:tint val="75000"/>
                  </a:schemeClr>
                </a:solidFill>
              </a:defRPr>
            </a:lvl2pPr>
            <a:lvl3pPr marL="609615" indent="0">
              <a:buNone/>
              <a:defRPr sz="1067">
                <a:solidFill>
                  <a:schemeClr val="tx1">
                    <a:tint val="75000"/>
                  </a:schemeClr>
                </a:solidFill>
              </a:defRPr>
            </a:lvl3pPr>
            <a:lvl4pPr marL="914423" indent="0">
              <a:buNone/>
              <a:defRPr sz="933">
                <a:solidFill>
                  <a:schemeClr val="tx1">
                    <a:tint val="75000"/>
                  </a:schemeClr>
                </a:solidFill>
              </a:defRPr>
            </a:lvl4pPr>
            <a:lvl5pPr marL="1219230"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1"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872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3"/>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620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08" indent="0">
              <a:buNone/>
              <a:defRPr sz="1333" b="1"/>
            </a:lvl2pPr>
            <a:lvl3pPr marL="609615" indent="0">
              <a:buNone/>
              <a:defRPr sz="1200" b="1"/>
            </a:lvl3pPr>
            <a:lvl4pPr marL="914423" indent="0">
              <a:buNone/>
              <a:defRPr sz="1067" b="1"/>
            </a:lvl4pPr>
            <a:lvl5pPr marL="1219230" indent="0">
              <a:buNone/>
              <a:defRPr sz="1067" b="1"/>
            </a:lvl5pPr>
            <a:lvl6pPr marL="1524038" indent="0">
              <a:buNone/>
              <a:defRPr sz="1067" b="1"/>
            </a:lvl6pPr>
            <a:lvl7pPr marL="1828845" indent="0">
              <a:buNone/>
              <a:defRPr sz="1067" b="1"/>
            </a:lvl7pPr>
            <a:lvl8pPr marL="2133653" indent="0">
              <a:buNone/>
              <a:defRPr sz="1067" b="1"/>
            </a:lvl8pPr>
            <a:lvl9pPr marL="2438461"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08" indent="0">
              <a:buNone/>
              <a:defRPr sz="1333" b="1"/>
            </a:lvl2pPr>
            <a:lvl3pPr marL="609615" indent="0">
              <a:buNone/>
              <a:defRPr sz="1200" b="1"/>
            </a:lvl3pPr>
            <a:lvl4pPr marL="914423" indent="0">
              <a:buNone/>
              <a:defRPr sz="1067" b="1"/>
            </a:lvl4pPr>
            <a:lvl5pPr marL="1219230" indent="0">
              <a:buNone/>
              <a:defRPr sz="1067" b="1"/>
            </a:lvl5pPr>
            <a:lvl6pPr marL="1524038" indent="0">
              <a:buNone/>
              <a:defRPr sz="1067" b="1"/>
            </a:lvl6pPr>
            <a:lvl7pPr marL="1828845" indent="0">
              <a:buNone/>
              <a:defRPr sz="1067" b="1"/>
            </a:lvl7pPr>
            <a:lvl8pPr marL="2133653" indent="0">
              <a:buNone/>
              <a:defRPr sz="1067" b="1"/>
            </a:lvl8pPr>
            <a:lvl9pPr marL="2438461"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143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6182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197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7"/>
            <a:ext cx="3407834"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7"/>
            <a:ext cx="2005542" cy="3127375"/>
          </a:xfrm>
        </p:spPr>
        <p:txBody>
          <a:bodyPr/>
          <a:lstStyle>
            <a:lvl1pPr marL="0" indent="0">
              <a:buNone/>
              <a:defRPr sz="933"/>
            </a:lvl1pPr>
            <a:lvl2pPr marL="304808" indent="0">
              <a:buNone/>
              <a:defRPr sz="800"/>
            </a:lvl2pPr>
            <a:lvl3pPr marL="609615" indent="0">
              <a:buNone/>
              <a:defRPr sz="667"/>
            </a:lvl3pPr>
            <a:lvl4pPr marL="914423" indent="0">
              <a:buNone/>
              <a:defRPr sz="600"/>
            </a:lvl4pPr>
            <a:lvl5pPr marL="1219230" indent="0">
              <a:buNone/>
              <a:defRPr sz="600"/>
            </a:lvl5pPr>
            <a:lvl6pPr marL="1524038" indent="0">
              <a:buNone/>
              <a:defRPr sz="600"/>
            </a:lvl6pPr>
            <a:lvl7pPr marL="1828845" indent="0">
              <a:buNone/>
              <a:defRPr sz="600"/>
            </a:lvl7pPr>
            <a:lvl8pPr marL="2133653" indent="0">
              <a:buNone/>
              <a:defRPr sz="600"/>
            </a:lvl8pPr>
            <a:lvl9pPr marL="2438461"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14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8" indent="0">
              <a:buNone/>
              <a:defRPr sz="1867"/>
            </a:lvl2pPr>
            <a:lvl3pPr marL="609615" indent="0">
              <a:buNone/>
              <a:defRPr sz="1600"/>
            </a:lvl3pPr>
            <a:lvl4pPr marL="914423" indent="0">
              <a:buNone/>
              <a:defRPr sz="1333"/>
            </a:lvl4pPr>
            <a:lvl5pPr marL="1219230" indent="0">
              <a:buNone/>
              <a:defRPr sz="1333"/>
            </a:lvl5pPr>
            <a:lvl6pPr marL="1524038" indent="0">
              <a:buNone/>
              <a:defRPr sz="1333"/>
            </a:lvl6pPr>
            <a:lvl7pPr marL="1828845" indent="0">
              <a:buNone/>
              <a:defRPr sz="1333"/>
            </a:lvl7pPr>
            <a:lvl8pPr marL="2133653" indent="0">
              <a:buNone/>
              <a:defRPr sz="1333"/>
            </a:lvl8pPr>
            <a:lvl9pPr marL="2438461"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08" indent="0">
              <a:buNone/>
              <a:defRPr sz="800"/>
            </a:lvl2pPr>
            <a:lvl3pPr marL="609615" indent="0">
              <a:buNone/>
              <a:defRPr sz="667"/>
            </a:lvl3pPr>
            <a:lvl4pPr marL="914423" indent="0">
              <a:buNone/>
              <a:defRPr sz="600"/>
            </a:lvl4pPr>
            <a:lvl5pPr marL="1219230" indent="0">
              <a:buNone/>
              <a:defRPr sz="600"/>
            </a:lvl5pPr>
            <a:lvl6pPr marL="1524038" indent="0">
              <a:buNone/>
              <a:defRPr sz="600"/>
            </a:lvl6pPr>
            <a:lvl7pPr marL="1828845" indent="0">
              <a:buNone/>
              <a:defRPr sz="600"/>
            </a:lvl7pPr>
            <a:lvl8pPr marL="2133653" indent="0">
              <a:buNone/>
              <a:defRPr sz="600"/>
            </a:lvl8pPr>
            <a:lvl9pPr marL="2438461"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997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08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5"/>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5"/>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53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8/12/2022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0"/>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8/12/2022</a:t>
            </a:fld>
            <a:endParaRPr lang="en-US"/>
          </a:p>
        </p:txBody>
      </p:sp>
      <p:sp>
        <p:nvSpPr>
          <p:cNvPr id="5" name="Footer Placeholder 4"/>
          <p:cNvSpPr>
            <a:spLocks noGrp="1"/>
          </p:cNvSpPr>
          <p:nvPr>
            <p:ph type="ftr" sz="quarter" idx="3"/>
          </p:nvPr>
        </p:nvSpPr>
        <p:spPr>
          <a:xfrm>
            <a:off x="2082800" y="4237570"/>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70"/>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37215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19"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50"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8"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3" algn="l" defTabSz="609615" rtl="0" eaLnBrk="1" latinLnBrk="0" hangingPunct="1">
        <a:defRPr sz="1200" kern="1200">
          <a:solidFill>
            <a:schemeClr val="tx1"/>
          </a:solidFill>
          <a:latin typeface="+mn-lt"/>
          <a:ea typeface="+mn-ea"/>
          <a:cs typeface="+mn-cs"/>
        </a:defRPr>
      </a:lvl4pPr>
      <a:lvl5pPr marL="1219230"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1" algn="l" defTabSz="60961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5200" y="584200"/>
            <a:ext cx="10363200" cy="5741554"/>
            <a:chOff x="0" y="0"/>
            <a:chExt cx="85660159" cy="47720297"/>
          </a:xfrm>
        </p:grpSpPr>
        <p:sp>
          <p:nvSpPr>
            <p:cNvPr id="3" name="Freeform 3"/>
            <p:cNvSpPr/>
            <p:nvPr/>
          </p:nvSpPr>
          <p:spPr>
            <a:xfrm>
              <a:off x="72390" y="72390"/>
              <a:ext cx="85515378" cy="47575517"/>
            </a:xfrm>
            <a:custGeom>
              <a:avLst/>
              <a:gdLst/>
              <a:ahLst/>
              <a:cxnLst/>
              <a:rect l="l" t="t" r="r" b="b"/>
              <a:pathLst>
                <a:path w="85515378" h="47575517">
                  <a:moveTo>
                    <a:pt x="0" y="0"/>
                  </a:moveTo>
                  <a:lnTo>
                    <a:pt x="85515378" y="0"/>
                  </a:lnTo>
                  <a:lnTo>
                    <a:pt x="85515378" y="47575517"/>
                  </a:lnTo>
                  <a:lnTo>
                    <a:pt x="0" y="47575517"/>
                  </a:lnTo>
                  <a:lnTo>
                    <a:pt x="0" y="0"/>
                  </a:lnTo>
                  <a:close/>
                </a:path>
              </a:pathLst>
            </a:custGeom>
            <a:solidFill>
              <a:srgbClr val="40B861"/>
            </a:solidFill>
          </p:spPr>
        </p:sp>
        <p:sp>
          <p:nvSpPr>
            <p:cNvPr id="4" name="Freeform 4"/>
            <p:cNvSpPr/>
            <p:nvPr/>
          </p:nvSpPr>
          <p:spPr>
            <a:xfrm>
              <a:off x="0" y="0"/>
              <a:ext cx="85660161" cy="47720297"/>
            </a:xfrm>
            <a:custGeom>
              <a:avLst/>
              <a:gdLst/>
              <a:ahLst/>
              <a:cxnLst/>
              <a:rect l="l" t="t" r="r" b="b"/>
              <a:pathLst>
                <a:path w="85660161" h="47720297">
                  <a:moveTo>
                    <a:pt x="85515382" y="47575518"/>
                  </a:moveTo>
                  <a:lnTo>
                    <a:pt x="85660161" y="47575518"/>
                  </a:lnTo>
                  <a:lnTo>
                    <a:pt x="85660161" y="47720297"/>
                  </a:lnTo>
                  <a:lnTo>
                    <a:pt x="85515382" y="47720297"/>
                  </a:lnTo>
                  <a:lnTo>
                    <a:pt x="85515382" y="47575518"/>
                  </a:lnTo>
                  <a:close/>
                  <a:moveTo>
                    <a:pt x="0" y="144780"/>
                  </a:moveTo>
                  <a:lnTo>
                    <a:pt x="144780" y="144780"/>
                  </a:lnTo>
                  <a:lnTo>
                    <a:pt x="144780" y="47575518"/>
                  </a:lnTo>
                  <a:lnTo>
                    <a:pt x="0" y="47575518"/>
                  </a:lnTo>
                  <a:lnTo>
                    <a:pt x="0" y="144780"/>
                  </a:lnTo>
                  <a:close/>
                  <a:moveTo>
                    <a:pt x="0" y="47575518"/>
                  </a:moveTo>
                  <a:lnTo>
                    <a:pt x="144780" y="47575518"/>
                  </a:lnTo>
                  <a:lnTo>
                    <a:pt x="144780" y="47720297"/>
                  </a:lnTo>
                  <a:lnTo>
                    <a:pt x="0" y="47720297"/>
                  </a:lnTo>
                  <a:lnTo>
                    <a:pt x="0" y="47575518"/>
                  </a:lnTo>
                  <a:close/>
                  <a:moveTo>
                    <a:pt x="85515382" y="144780"/>
                  </a:moveTo>
                  <a:lnTo>
                    <a:pt x="85660161" y="144780"/>
                  </a:lnTo>
                  <a:lnTo>
                    <a:pt x="85660161" y="47575518"/>
                  </a:lnTo>
                  <a:lnTo>
                    <a:pt x="85515382" y="47575518"/>
                  </a:lnTo>
                  <a:lnTo>
                    <a:pt x="85515382" y="144780"/>
                  </a:lnTo>
                  <a:close/>
                  <a:moveTo>
                    <a:pt x="144780" y="47575518"/>
                  </a:moveTo>
                  <a:lnTo>
                    <a:pt x="85515382" y="47575518"/>
                  </a:lnTo>
                  <a:lnTo>
                    <a:pt x="85515382" y="47720297"/>
                  </a:lnTo>
                  <a:lnTo>
                    <a:pt x="144780" y="47720297"/>
                  </a:lnTo>
                  <a:lnTo>
                    <a:pt x="144780" y="47575518"/>
                  </a:lnTo>
                  <a:close/>
                  <a:moveTo>
                    <a:pt x="85515382" y="0"/>
                  </a:moveTo>
                  <a:lnTo>
                    <a:pt x="85660161" y="0"/>
                  </a:lnTo>
                  <a:lnTo>
                    <a:pt x="85660161" y="144780"/>
                  </a:lnTo>
                  <a:lnTo>
                    <a:pt x="85515382" y="144780"/>
                  </a:lnTo>
                  <a:lnTo>
                    <a:pt x="85515382" y="0"/>
                  </a:lnTo>
                  <a:close/>
                  <a:moveTo>
                    <a:pt x="0" y="0"/>
                  </a:moveTo>
                  <a:lnTo>
                    <a:pt x="144780" y="0"/>
                  </a:lnTo>
                  <a:lnTo>
                    <a:pt x="144780" y="144780"/>
                  </a:lnTo>
                  <a:lnTo>
                    <a:pt x="0" y="144780"/>
                  </a:lnTo>
                  <a:lnTo>
                    <a:pt x="0" y="0"/>
                  </a:lnTo>
                  <a:close/>
                  <a:moveTo>
                    <a:pt x="144780" y="0"/>
                  </a:moveTo>
                  <a:lnTo>
                    <a:pt x="85515382" y="0"/>
                  </a:lnTo>
                  <a:lnTo>
                    <a:pt x="85515382" y="144780"/>
                  </a:lnTo>
                  <a:lnTo>
                    <a:pt x="144780" y="144780"/>
                  </a:lnTo>
                  <a:lnTo>
                    <a:pt x="144780" y="0"/>
                  </a:lnTo>
                  <a:close/>
                </a:path>
              </a:pathLst>
            </a:custGeom>
            <a:solidFill>
              <a:srgbClr val="FFFFFF"/>
            </a:solidFill>
          </p:spPr>
        </p:sp>
      </p:grpSp>
      <p:pic>
        <p:nvPicPr>
          <p:cNvPr id="7" name="Picture 7"/>
          <p:cNvPicPr>
            <a:picLocks noChangeAspect="1"/>
          </p:cNvPicPr>
          <p:nvPr/>
        </p:nvPicPr>
        <p:blipFill>
          <a:blip r:embed="rId2"/>
          <a:srcRect/>
          <a:stretch>
            <a:fillRect/>
          </a:stretch>
        </p:blipFill>
        <p:spPr>
          <a:xfrm>
            <a:off x="10199249" y="1"/>
            <a:ext cx="1914263" cy="1916659"/>
          </a:xfrm>
          <a:prstGeom prst="rect">
            <a:avLst/>
          </a:prstGeom>
        </p:spPr>
      </p:pic>
      <p:pic>
        <p:nvPicPr>
          <p:cNvPr id="8" name="Picture 8"/>
          <p:cNvPicPr>
            <a:picLocks noChangeAspect="1"/>
          </p:cNvPicPr>
          <p:nvPr/>
        </p:nvPicPr>
        <p:blipFill>
          <a:blip r:embed="rId3"/>
          <a:srcRect/>
          <a:stretch>
            <a:fillRect/>
          </a:stretch>
        </p:blipFill>
        <p:spPr>
          <a:xfrm>
            <a:off x="9945330" y="4143160"/>
            <a:ext cx="2168181" cy="2620159"/>
          </a:xfrm>
          <a:prstGeom prst="rect">
            <a:avLst/>
          </a:prstGeom>
        </p:spPr>
      </p:pic>
      <p:pic>
        <p:nvPicPr>
          <p:cNvPr id="9" name="Picture 9"/>
          <p:cNvPicPr>
            <a:picLocks noChangeAspect="1"/>
          </p:cNvPicPr>
          <p:nvPr/>
        </p:nvPicPr>
        <p:blipFill>
          <a:blip r:embed="rId4"/>
          <a:srcRect/>
          <a:stretch>
            <a:fillRect/>
          </a:stretch>
        </p:blipFill>
        <p:spPr>
          <a:xfrm>
            <a:off x="0" y="3471912"/>
            <a:ext cx="3865722" cy="3398614"/>
          </a:xfrm>
          <a:prstGeom prst="rect">
            <a:avLst/>
          </a:prstGeom>
        </p:spPr>
      </p:pic>
      <p:pic>
        <p:nvPicPr>
          <p:cNvPr id="10" name="Picture 10"/>
          <p:cNvPicPr>
            <a:picLocks noChangeAspect="1"/>
          </p:cNvPicPr>
          <p:nvPr/>
        </p:nvPicPr>
        <p:blipFill>
          <a:blip r:embed="rId5"/>
          <a:srcRect/>
          <a:stretch>
            <a:fillRect/>
          </a:stretch>
        </p:blipFill>
        <p:spPr>
          <a:xfrm>
            <a:off x="0" y="0"/>
            <a:ext cx="2188102" cy="2486480"/>
          </a:xfrm>
          <a:prstGeom prst="rect">
            <a:avLst/>
          </a:prstGeom>
        </p:spPr>
      </p:pic>
      <p:sp>
        <p:nvSpPr>
          <p:cNvPr id="11" name="TextBox 11"/>
          <p:cNvSpPr txBox="1"/>
          <p:nvPr/>
        </p:nvSpPr>
        <p:spPr>
          <a:xfrm>
            <a:off x="2150087" y="1426418"/>
            <a:ext cx="9112935" cy="3860031"/>
          </a:xfrm>
          <a:prstGeom prst="rect">
            <a:avLst/>
          </a:prstGeom>
        </p:spPr>
        <p:txBody>
          <a:bodyPr lIns="0" tIns="0" rIns="0" bIns="0" rtlCol="0" anchor="t">
            <a:spAutoFit/>
          </a:bodyPr>
          <a:lstStyle/>
          <a:p>
            <a:pPr>
              <a:lnSpc>
                <a:spcPts val="4346"/>
              </a:lnSpc>
            </a:pPr>
            <a:r>
              <a:rPr lang="en-US" sz="3950" spc="-39">
                <a:solidFill>
                  <a:srgbClr val="FFFFFF"/>
                </a:solidFill>
                <a:latin typeface="Repo Black"/>
              </a:rPr>
              <a:t>Thứ ...ngày.... tháng.... năm 2022</a:t>
            </a:r>
          </a:p>
          <a:p>
            <a:pPr algn="ctr">
              <a:lnSpc>
                <a:spcPts val="4346"/>
              </a:lnSpc>
            </a:pPr>
            <a:r>
              <a:rPr lang="en-US" sz="3950" spc="-39">
                <a:solidFill>
                  <a:srgbClr val="FFFFFF"/>
                </a:solidFill>
                <a:latin typeface="Repo Black"/>
              </a:rPr>
              <a:t>Toán</a:t>
            </a:r>
          </a:p>
          <a:p>
            <a:pPr algn="ctr">
              <a:lnSpc>
                <a:spcPts val="4346"/>
              </a:lnSpc>
            </a:pPr>
            <a:r>
              <a:rPr lang="en-US" sz="3950" spc="-39">
                <a:solidFill>
                  <a:srgbClr val="FFFFFF"/>
                </a:solidFill>
                <a:latin typeface="Nunito Black" panose="00000A00000000000000" pitchFamily="2" charset="0"/>
              </a:rPr>
              <a:t>Bài 12: ÔN TẬP CHỦ ĐỀ </a:t>
            </a:r>
          </a:p>
          <a:p>
            <a:pPr algn="ctr">
              <a:lnSpc>
                <a:spcPts val="4346"/>
              </a:lnSpc>
            </a:pPr>
            <a:r>
              <a:rPr lang="en-US" sz="3950" spc="-39">
                <a:solidFill>
                  <a:srgbClr val="FFFFFF"/>
                </a:solidFill>
                <a:latin typeface="Nunito Black" panose="00000A00000000000000" pitchFamily="2" charset="0"/>
              </a:rPr>
              <a:t>CỘNG ĐỒNG ĐỊA PHƯƠNG </a:t>
            </a:r>
          </a:p>
          <a:p>
            <a:pPr algn="ctr">
              <a:lnSpc>
                <a:spcPts val="4346"/>
              </a:lnSpc>
            </a:pPr>
            <a:endParaRPr lang="en-US" sz="3950" spc="-39">
              <a:solidFill>
                <a:srgbClr val="FFFFFF"/>
              </a:solidFill>
              <a:latin typeface="Nunito Black" panose="00000A00000000000000" pitchFamily="2" charset="0"/>
            </a:endParaRPr>
          </a:p>
          <a:p>
            <a:pPr>
              <a:lnSpc>
                <a:spcPts val="4346"/>
              </a:lnSpc>
            </a:pPr>
            <a:endParaRPr lang="en-US" sz="3950" spc="-39">
              <a:solidFill>
                <a:srgbClr val="FFFFFF"/>
              </a:solidFill>
              <a:latin typeface="Repo Black"/>
            </a:endParaRPr>
          </a:p>
          <a:p>
            <a:pPr>
              <a:lnSpc>
                <a:spcPts val="4346"/>
              </a:lnSpc>
            </a:pPr>
            <a:endParaRPr lang="en-US" sz="3950" spc="-39">
              <a:solidFill>
                <a:srgbClr val="FFFFFF"/>
              </a:solidFill>
              <a:latin typeface="Repo Black"/>
            </a:endParaRPr>
          </a:p>
        </p:txBody>
      </p:sp>
      <p:grpSp>
        <p:nvGrpSpPr>
          <p:cNvPr id="12" name="Group 5">
            <a:extLst>
              <a:ext uri="{FF2B5EF4-FFF2-40B4-BE49-F238E27FC236}">
                <a16:creationId xmlns:a16="http://schemas.microsoft.com/office/drawing/2014/main" id="{7DCD9EE2-D3CF-5F0C-3A62-85D9A3009B07}"/>
              </a:ext>
            </a:extLst>
          </p:cNvPr>
          <p:cNvGrpSpPr>
            <a:grpSpLocks noChangeAspect="1"/>
          </p:cNvGrpSpPr>
          <p:nvPr/>
        </p:nvGrpSpPr>
        <p:grpSpPr>
          <a:xfrm>
            <a:off x="613102" y="838200"/>
            <a:ext cx="961898" cy="961895"/>
            <a:chOff x="0" y="0"/>
            <a:chExt cx="6350000" cy="6349975"/>
          </a:xfrm>
        </p:grpSpPr>
        <p:sp>
          <p:nvSpPr>
            <p:cNvPr id="13" name="Freeform 6">
              <a:extLst>
                <a:ext uri="{FF2B5EF4-FFF2-40B4-BE49-F238E27FC236}">
                  <a16:creationId xmlns:a16="http://schemas.microsoft.com/office/drawing/2014/main" id="{57C590DC-9CD3-5B2D-A801-9B375C066AF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4" name="Rectangle 1063">
            <a:extLst>
              <a:ext uri="{FF2B5EF4-FFF2-40B4-BE49-F238E27FC236}">
                <a16:creationId xmlns:a16="http://schemas.microsoft.com/office/drawing/2014/main" id="{2172A0AC-3DCE-4672-BCAF-28FEF91F6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id="{AE6F1C77-EDC9-4C5F-8C1C-62DD46BDA3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0+ Biện Pháp Bảo Vệ Môi Trường Đơn Giản Nhưng Ý Nghĩa">
            <a:extLst>
              <a:ext uri="{FF2B5EF4-FFF2-40B4-BE49-F238E27FC236}">
                <a16:creationId xmlns:a16="http://schemas.microsoft.com/office/drawing/2014/main" id="{09180432-0CC8-2E42-025B-AA40EBB0378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5164" r="-15400"/>
          <a:stretch/>
        </p:blipFill>
        <p:spPr bwMode="auto">
          <a:xfrm>
            <a:off x="-457200" y="1219190"/>
            <a:ext cx="9372599"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D35DDE-F51F-2423-2B1B-9891626B55E0}"/>
              </a:ext>
            </a:extLst>
          </p:cNvPr>
          <p:cNvSpPr txBox="1"/>
          <p:nvPr/>
        </p:nvSpPr>
        <p:spPr>
          <a:xfrm>
            <a:off x="381000" y="76200"/>
            <a:ext cx="6091167" cy="3957178"/>
          </a:xfrm>
          <a:prstGeom prst="rect">
            <a:avLst/>
          </a:prstGeom>
        </p:spPr>
        <p:txBody>
          <a:bodyPr vert="horz" lIns="91440" tIns="45720" rIns="91440" bIns="45720" rtlCol="0">
            <a:normAutofit/>
          </a:bodyPr>
          <a:lstStyle/>
          <a:p>
            <a:pPr defTabSz="914400">
              <a:lnSpc>
                <a:spcPct val="90000"/>
              </a:lnSpc>
              <a:spcAft>
                <a:spcPts val="600"/>
              </a:spcAft>
            </a:pPr>
            <a:r>
              <a:rPr lang="en-US" sz="2400" b="1" i="0">
                <a:solidFill>
                  <a:srgbClr val="FFFF00"/>
                </a:solidFill>
                <a:effectLst/>
                <a:latin typeface="Nunito Black" panose="00000A00000000000000" pitchFamily="2" charset="0"/>
              </a:rPr>
              <a:t>3:</a:t>
            </a:r>
            <a:r>
              <a:rPr lang="en-US" sz="2400" b="0" i="0">
                <a:solidFill>
                  <a:srgbClr val="FFFF00"/>
                </a:solidFill>
                <a:effectLst/>
                <a:latin typeface="Nunito Black" panose="00000A00000000000000" pitchFamily="2" charset="0"/>
              </a:rPr>
              <a:t> Kể một số việc em và gia đình đã thực hiện để tiêu dùng tiết kiệm, bảo vệ môi trường trong cuộc sống hằng ngày.</a:t>
            </a:r>
            <a:endParaRPr lang="en-US" sz="2400">
              <a:solidFill>
                <a:srgbClr val="FFFF00"/>
              </a:solidFill>
              <a:latin typeface="Nunito Black" panose="00000A00000000000000" pitchFamily="2" charset="0"/>
            </a:endParaRPr>
          </a:p>
        </p:txBody>
      </p:sp>
      <p:pic>
        <p:nvPicPr>
          <p:cNvPr id="1028" name="Picture 4" descr="Viết Về Cách Bảo Vệ Môi Trường Bằng Tiếng Anh | KISS English">
            <a:extLst>
              <a:ext uri="{FF2B5EF4-FFF2-40B4-BE49-F238E27FC236}">
                <a16:creationId xmlns:a16="http://schemas.microsoft.com/office/drawing/2014/main" id="{1A747B3D-254D-4CD6-D097-6F49F415BD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85" r="6868"/>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64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รูปเด็กอ่านหนังสือได้ PNG , เด็ก ๆ, โรงเรียน, เด็ก ๆภาพ PNG และ PSD  สำหรับดาวน์โหลดฟรี | Школьные темы, Начальная школа, Цветовые модели">
            <a:extLst>
              <a:ext uri="{FF2B5EF4-FFF2-40B4-BE49-F238E27FC236}">
                <a16:creationId xmlns:a16="http://schemas.microsoft.com/office/drawing/2014/main" id="{26640F72-8FF1-600E-673C-E029A849FCA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25" b="82188" l="4219" r="94219">
                        <a14:foregroundMark x1="23125" y1="7500" x2="35156" y2="52031"/>
                        <a14:foregroundMark x1="30469" y1="11250" x2="41406" y2="30625"/>
                        <a14:foregroundMark x1="31406" y1="3906" x2="40469" y2="12188"/>
                        <a14:foregroundMark x1="17813" y1="31563" x2="30938" y2="41875"/>
                        <a14:foregroundMark x1="21406" y1="47344" x2="36250" y2="55156"/>
                        <a14:foregroundMark x1="12500" y1="58750" x2="38750" y2="74219"/>
                        <a14:foregroundMark x1="38750" y1="74219" x2="38750" y2="74219"/>
                        <a14:foregroundMark x1="7344" y1="69688" x2="45938" y2="67656"/>
                        <a14:foregroundMark x1="10000" y1="50156" x2="23750" y2="61094"/>
                        <a14:foregroundMark x1="4219" y1="72813" x2="16406" y2="80000"/>
                        <a14:foregroundMark x1="15000" y1="72344" x2="32344" y2="82188"/>
                        <a14:foregroundMark x1="30469" y1="71563" x2="44531" y2="76875"/>
                        <a14:foregroundMark x1="34063" y1="56094" x2="59844" y2="72656"/>
                        <a14:foregroundMark x1="59844" y1="72656" x2="59844" y2="72656"/>
                        <a14:foregroundMark x1="49375" y1="55469" x2="73906" y2="71094"/>
                        <a14:foregroundMark x1="60313" y1="54531" x2="76250" y2="64688"/>
                        <a14:foregroundMark x1="68125" y1="19219" x2="71094" y2="46094"/>
                        <a14:foregroundMark x1="56875" y1="24844" x2="62031" y2="33281"/>
                        <a14:foregroundMark x1="56250" y1="28438" x2="59062" y2="32344"/>
                        <a14:foregroundMark x1="70781" y1="11563" x2="78594" y2="27656"/>
                        <a14:foregroundMark x1="67500" y1="8906" x2="81250" y2="17031"/>
                        <a14:foregroundMark x1="77500" y1="9063" x2="86719" y2="12031"/>
                        <a14:foregroundMark x1="87500" y1="5781" x2="73125" y2="25781"/>
                        <a14:foregroundMark x1="76563" y1="5000" x2="75313" y2="21250"/>
                        <a14:foregroundMark x1="69531" y1="6094" x2="61719" y2="18594"/>
                        <a14:foregroundMark x1="62187" y1="7500" x2="64844" y2="14844"/>
                        <a14:foregroundMark x1="84375" y1="17031" x2="84375" y2="28906"/>
                        <a14:foregroundMark x1="89688" y1="3125" x2="92031" y2="11094"/>
                        <a14:foregroundMark x1="88438" y1="56563" x2="93438" y2="74531"/>
                        <a14:foregroundMark x1="50000" y1="76094" x2="94219" y2="74531"/>
                        <a14:foregroundMark x1="94219" y1="74531" x2="94219" y2="74531"/>
                        <a14:foregroundMark x1="14688" y1="46563" x2="16875" y2="47031"/>
                      </a14:backgroundRemoval>
                    </a14:imgEffect>
                  </a14:imgLayer>
                </a14:imgProps>
              </a:ext>
              <a:ext uri="{28A0092B-C50C-407E-A947-70E740481C1C}">
                <a14:useLocalDpi xmlns:a14="http://schemas.microsoft.com/office/drawing/2010/main" val="0"/>
              </a:ext>
            </a:extLst>
          </a:blip>
          <a:srcRect t="774" r="1" b="18070"/>
          <a:stretch/>
        </p:blipFill>
        <p:spPr bwMode="auto">
          <a:xfrm>
            <a:off x="5181600" y="774176"/>
            <a:ext cx="6864569"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1346C61-F99F-FDCC-BFFD-88375F2B3888}"/>
              </a:ext>
            </a:extLst>
          </p:cNvPr>
          <p:cNvSpPr txBox="1"/>
          <p:nvPr/>
        </p:nvSpPr>
        <p:spPr>
          <a:xfrm>
            <a:off x="76200" y="1752600"/>
            <a:ext cx="5401849" cy="2553891"/>
          </a:xfrm>
          <a:prstGeom prst="round2Diag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sz="4800">
              <a:solidFill>
                <a:srgbClr val="CCECFF"/>
              </a:solidFill>
              <a:latin typeface="Nunito Black" panose="00000A00000000000000" pitchFamily="2" charset="0"/>
            </a:endParaRPr>
          </a:p>
          <a:p>
            <a:r>
              <a:rPr lang="en-US" sz="4800">
                <a:solidFill>
                  <a:srgbClr val="00B0F0"/>
                </a:solidFill>
                <a:latin typeface="Nunito Black" panose="00000A00000000000000" pitchFamily="2" charset="0"/>
              </a:rPr>
              <a:t>Hoạt động nhóm</a:t>
            </a:r>
          </a:p>
          <a:p>
            <a:endParaRPr lang="en-US" sz="4800">
              <a:solidFill>
                <a:srgbClr val="CCECFF"/>
              </a:solidFill>
              <a:latin typeface="Nunito Black" panose="00000A00000000000000" pitchFamily="2" charset="0"/>
            </a:endParaRPr>
          </a:p>
        </p:txBody>
      </p:sp>
    </p:spTree>
    <p:extLst>
      <p:ext uri="{BB962C8B-B14F-4D97-AF65-F5344CB8AC3E}">
        <p14:creationId xmlns:p14="http://schemas.microsoft.com/office/powerpoint/2010/main" val="2890661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DC14B3F1-8CC5-4623-94B0-4445E3775D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50" name="Picture 2" descr="Cách tiết kiệm điện trong sản xuất vô cùng hiệu quả">
            <a:extLst>
              <a:ext uri="{FF2B5EF4-FFF2-40B4-BE49-F238E27FC236}">
                <a16:creationId xmlns:a16="http://schemas.microsoft.com/office/drawing/2014/main" id="{D45C2237-8D42-B737-7485-84A227A0D7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770"/>
          <a:stretch/>
        </p:blipFill>
        <p:spPr bwMode="auto">
          <a:xfrm>
            <a:off x="49114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ch tái chế những món đồ cũ thành những phiên bản nâng cấp | Cleanipedia">
            <a:extLst>
              <a:ext uri="{FF2B5EF4-FFF2-40B4-BE49-F238E27FC236}">
                <a16:creationId xmlns:a16="http://schemas.microsoft.com/office/drawing/2014/main" id="{9D1C131B-1311-A259-72E2-6C75FC3F4F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57" r="-2" b="-2"/>
          <a:stretch/>
        </p:blipFill>
        <p:spPr bwMode="auto">
          <a:xfrm>
            <a:off x="491148" y="3597883"/>
            <a:ext cx="4853685" cy="2936699"/>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2058">
            <a:extLst>
              <a:ext uri="{FF2B5EF4-FFF2-40B4-BE49-F238E27FC236}">
                <a16:creationId xmlns:a16="http://schemas.microsoft.com/office/drawing/2014/main" id="{B8EC0F70-6AFD-45BE-8F70-52888FC304F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547ECC2-F1AC-32FF-BD25-FA066E996D0E}"/>
              </a:ext>
            </a:extLst>
          </p:cNvPr>
          <p:cNvSpPr txBox="1"/>
          <p:nvPr/>
        </p:nvSpPr>
        <p:spPr>
          <a:xfrm>
            <a:off x="6183033" y="1676400"/>
            <a:ext cx="5517819" cy="3538094"/>
          </a:xfrm>
          <a:prstGeom prst="rect">
            <a:avLst/>
          </a:prstGeom>
        </p:spPr>
        <p:txBody>
          <a:bodyPr vert="horz" lIns="91440" tIns="45720" rIns="91440" bIns="45720" rtlCol="0">
            <a:noAutofit/>
          </a:bodyPr>
          <a:lstStyle/>
          <a:p>
            <a:pPr defTabSz="914400">
              <a:lnSpc>
                <a:spcPct val="90000"/>
              </a:lnSpc>
              <a:spcAft>
                <a:spcPts val="600"/>
              </a:spcAft>
            </a:pPr>
            <a:r>
              <a:rPr lang="en-US" sz="2800" b="0" i="1">
                <a:solidFill>
                  <a:srgbClr val="CCECFF"/>
                </a:solidFill>
                <a:effectLst/>
                <a:latin typeface="Nunito Black" panose="00000A00000000000000" pitchFamily="2" charset="0"/>
              </a:rPr>
              <a:t>- Không lấy quá nhiều đồ ăn khi đi ăn quán.</a:t>
            </a:r>
          </a:p>
          <a:p>
            <a:pPr defTabSz="914400">
              <a:lnSpc>
                <a:spcPct val="90000"/>
              </a:lnSpc>
              <a:spcAft>
                <a:spcPts val="600"/>
              </a:spcAft>
            </a:pPr>
            <a:r>
              <a:rPr lang="en-US" sz="2800" b="0" i="1">
                <a:solidFill>
                  <a:srgbClr val="CCECFF"/>
                </a:solidFill>
                <a:effectLst/>
                <a:latin typeface="Nunito Black" panose="00000A00000000000000" pitchFamily="2" charset="0"/>
              </a:rPr>
              <a:t>- Tái chế các sản phẩm cũ.</a:t>
            </a:r>
          </a:p>
          <a:p>
            <a:pPr defTabSz="914400">
              <a:lnSpc>
                <a:spcPct val="90000"/>
              </a:lnSpc>
              <a:spcAft>
                <a:spcPts val="600"/>
              </a:spcAft>
            </a:pPr>
            <a:r>
              <a:rPr lang="en-US" sz="2800" b="0" i="1">
                <a:solidFill>
                  <a:srgbClr val="CCECFF"/>
                </a:solidFill>
                <a:effectLst/>
                <a:latin typeface="Nunito Black" panose="00000A00000000000000" pitchFamily="2" charset="0"/>
              </a:rPr>
              <a:t>- Chỉ mua những đồ thực sự cần thiết</a:t>
            </a:r>
          </a:p>
          <a:p>
            <a:pPr defTabSz="914400">
              <a:lnSpc>
                <a:spcPct val="90000"/>
              </a:lnSpc>
              <a:spcAft>
                <a:spcPts val="600"/>
              </a:spcAft>
            </a:pPr>
            <a:r>
              <a:rPr lang="en-US" sz="2800" b="0" i="1">
                <a:solidFill>
                  <a:srgbClr val="CCECFF"/>
                </a:solidFill>
                <a:effectLst/>
                <a:latin typeface="Nunito Black" panose="00000A00000000000000" pitchFamily="2" charset="0"/>
              </a:rPr>
              <a:t>- Tắt điện khi không sử dụng.</a:t>
            </a:r>
          </a:p>
          <a:p>
            <a:pPr defTabSz="914400">
              <a:lnSpc>
                <a:spcPct val="90000"/>
              </a:lnSpc>
              <a:spcAft>
                <a:spcPts val="600"/>
              </a:spcAft>
            </a:pPr>
            <a:r>
              <a:rPr lang="en-US" sz="2800" b="0" i="1">
                <a:solidFill>
                  <a:srgbClr val="CCECFF"/>
                </a:solidFill>
                <a:effectLst/>
                <a:latin typeface="Nunito Black" panose="00000A00000000000000" pitchFamily="2" charset="0"/>
              </a:rPr>
              <a:t>- Sử dụng lại quần áo cũ của anh chị.</a:t>
            </a:r>
          </a:p>
          <a:p>
            <a:pPr defTabSz="914400">
              <a:lnSpc>
                <a:spcPct val="90000"/>
              </a:lnSpc>
              <a:spcAft>
                <a:spcPts val="600"/>
              </a:spcAft>
            </a:pPr>
            <a:r>
              <a:rPr lang="en-US" sz="2800" b="0" i="1">
                <a:solidFill>
                  <a:srgbClr val="CCECFF"/>
                </a:solidFill>
                <a:effectLst/>
                <a:latin typeface="Nunito Black" panose="00000A00000000000000" pitchFamily="2" charset="0"/>
              </a:rPr>
              <a:t>- ….</a:t>
            </a:r>
          </a:p>
        </p:txBody>
      </p:sp>
    </p:spTree>
    <p:extLst>
      <p:ext uri="{BB962C8B-B14F-4D97-AF65-F5344CB8AC3E}">
        <p14:creationId xmlns:p14="http://schemas.microsoft.com/office/powerpoint/2010/main" val="27679740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18">
            <a:extLst>
              <a:ext uri="{FF2B5EF4-FFF2-40B4-BE49-F238E27FC236}">
                <a16:creationId xmlns:a16="http://schemas.microsoft.com/office/drawing/2014/main" id="{3722651D-D307-A31D-5324-25FBEBDC29C6}"/>
              </a:ext>
            </a:extLst>
          </p:cNvPr>
          <p:cNvPicPr>
            <a:picLocks noChangeAspect="1"/>
          </p:cNvPicPr>
          <p:nvPr/>
        </p:nvPicPr>
        <p:blipFill>
          <a:blip r:embed="rId3"/>
          <a:stretch>
            <a:fillRect/>
          </a:stretch>
        </p:blipFill>
        <p:spPr>
          <a:xfrm>
            <a:off x="1031395" y="643467"/>
            <a:ext cx="10129209" cy="5571065"/>
          </a:xfrm>
          <a:prstGeom prst="rect">
            <a:avLst/>
          </a:prstGeom>
          <a:ln>
            <a:noFill/>
          </a:ln>
        </p:spPr>
      </p:pic>
      <p:pic>
        <p:nvPicPr>
          <p:cNvPr id="6" name="Picture 14">
            <a:extLst>
              <a:ext uri="{FF2B5EF4-FFF2-40B4-BE49-F238E27FC236}">
                <a16:creationId xmlns:a16="http://schemas.microsoft.com/office/drawing/2014/main" id="{1AB83C64-B531-E923-F6E7-D1067B8B5909}"/>
              </a:ext>
            </a:extLst>
          </p:cNvPr>
          <p:cNvPicPr>
            <a:picLocks noChangeAspect="1"/>
          </p:cNvPicPr>
          <p:nvPr/>
        </p:nvPicPr>
        <p:blipFill rotWithShape="1">
          <a:blip r:embed="rId4"/>
          <a:srcRect l="-6051" t="-15526" r="-7170" b="-7281"/>
          <a:stretch/>
        </p:blipFill>
        <p:spPr>
          <a:xfrm>
            <a:off x="4622800" y="2057401"/>
            <a:ext cx="2281633" cy="2468623"/>
          </a:xfrm>
          <a:prstGeom prst="rect">
            <a:avLst/>
          </a:prstGeom>
        </p:spPr>
      </p:pic>
      <p:sp>
        <p:nvSpPr>
          <p:cNvPr id="7" name="TextBox 6">
            <a:extLst>
              <a:ext uri="{FF2B5EF4-FFF2-40B4-BE49-F238E27FC236}">
                <a16:creationId xmlns:a16="http://schemas.microsoft.com/office/drawing/2014/main" id="{7EA970ED-90C4-C1C1-1C6C-2AEAD7F56291}"/>
              </a:ext>
            </a:extLst>
          </p:cNvPr>
          <p:cNvSpPr txBox="1"/>
          <p:nvPr/>
        </p:nvSpPr>
        <p:spPr>
          <a:xfrm>
            <a:off x="6502400" y="2876459"/>
            <a:ext cx="4216400" cy="1426096"/>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r>
              <a:rPr lang="en-US" sz="8667">
                <a:solidFill>
                  <a:srgbClr val="769DD1"/>
                </a:solidFill>
                <a:latin typeface="Sigmar One" panose="00000500000000000000" pitchFamily="2" charset="0"/>
              </a:rPr>
              <a:t>Tiết 2</a:t>
            </a:r>
          </a:p>
        </p:txBody>
      </p:sp>
      <p:grpSp>
        <p:nvGrpSpPr>
          <p:cNvPr id="13" name="Group 5">
            <a:extLst>
              <a:ext uri="{FF2B5EF4-FFF2-40B4-BE49-F238E27FC236}">
                <a16:creationId xmlns:a16="http://schemas.microsoft.com/office/drawing/2014/main" id="{49AA6FCD-B164-FCE2-DE3A-7BD1F9BD8DBB}"/>
              </a:ext>
            </a:extLst>
          </p:cNvPr>
          <p:cNvGrpSpPr>
            <a:grpSpLocks noChangeAspect="1"/>
          </p:cNvGrpSpPr>
          <p:nvPr/>
        </p:nvGrpSpPr>
        <p:grpSpPr>
          <a:xfrm>
            <a:off x="5232400" y="2924305"/>
            <a:ext cx="961898" cy="961895"/>
            <a:chOff x="0" y="0"/>
            <a:chExt cx="6350000" cy="6349975"/>
          </a:xfrm>
        </p:grpSpPr>
        <p:sp>
          <p:nvSpPr>
            <p:cNvPr id="15" name="Freeform 6">
              <a:extLst>
                <a:ext uri="{FF2B5EF4-FFF2-40B4-BE49-F238E27FC236}">
                  <a16:creationId xmlns:a16="http://schemas.microsoft.com/office/drawing/2014/main" id="{96955809-DCDC-1718-E04B-8DB0D85AFDE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spTree>
    <p:extLst>
      <p:ext uri="{BB962C8B-B14F-4D97-AF65-F5344CB8AC3E}">
        <p14:creationId xmlns:p14="http://schemas.microsoft.com/office/powerpoint/2010/main" val="2229591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 name="Freeform: Shape 9">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5" name="Picture 19">
            <a:extLst>
              <a:ext uri="{FF2B5EF4-FFF2-40B4-BE49-F238E27FC236}">
                <a16:creationId xmlns:a16="http://schemas.microsoft.com/office/drawing/2014/main" id="{B1D99AAB-1C44-93A3-C222-FDB189A51FE0}"/>
              </a:ext>
            </a:extLst>
          </p:cNvPr>
          <p:cNvPicPr>
            <a:picLocks noChangeAspect="1"/>
          </p:cNvPicPr>
          <p:nvPr/>
        </p:nvPicPr>
        <p:blipFill>
          <a:blip r:embed="rId2"/>
          <a:stretch>
            <a:fillRect/>
          </a:stretch>
        </p:blipFill>
        <p:spPr>
          <a:xfrm>
            <a:off x="990600" y="1419559"/>
            <a:ext cx="4605244" cy="3476958"/>
          </a:xfrm>
          <a:prstGeom prst="rect">
            <a:avLst/>
          </a:prstGeom>
        </p:spPr>
      </p:pic>
      <p:sp>
        <p:nvSpPr>
          <p:cNvPr id="6" name="TextBox 5">
            <a:extLst>
              <a:ext uri="{FF2B5EF4-FFF2-40B4-BE49-F238E27FC236}">
                <a16:creationId xmlns:a16="http://schemas.microsoft.com/office/drawing/2014/main" id="{A3290BAE-35C4-03AD-9501-3CDBAA8F4569}"/>
              </a:ext>
            </a:extLst>
          </p:cNvPr>
          <p:cNvSpPr txBox="1"/>
          <p:nvPr/>
        </p:nvSpPr>
        <p:spPr>
          <a:xfrm>
            <a:off x="5410200" y="1828800"/>
            <a:ext cx="6149340" cy="1015663"/>
          </a:xfrm>
          <a:prstGeom prst="rect">
            <a:avLst/>
          </a:prstGeom>
          <a:noFill/>
        </p:spPr>
        <p:txBody>
          <a:bodyPr wrap="square" rtlCol="0">
            <a:spAutoFit/>
          </a:bodyPr>
          <a:lstStyle/>
          <a:p>
            <a:pPr algn="ctr"/>
            <a:r>
              <a:rPr lang="en-US" sz="6000">
                <a:solidFill>
                  <a:srgbClr val="7030A0"/>
                </a:solidFill>
                <a:latin typeface="Sigmar One" panose="00000500000000000000" pitchFamily="2" charset="0"/>
              </a:rPr>
              <a:t>Vận dụng</a:t>
            </a:r>
          </a:p>
        </p:txBody>
      </p:sp>
    </p:spTree>
    <p:extLst>
      <p:ext uri="{BB962C8B-B14F-4D97-AF65-F5344CB8AC3E}">
        <p14:creationId xmlns:p14="http://schemas.microsoft.com/office/powerpoint/2010/main" val="1288469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B78D99B-FD91-A7E8-DB20-40B6FEA083A1}"/>
              </a:ext>
            </a:extLst>
          </p:cNvPr>
          <p:cNvSpPr txBox="1"/>
          <p:nvPr/>
        </p:nvSpPr>
        <p:spPr>
          <a:xfrm>
            <a:off x="345779" y="1365457"/>
            <a:ext cx="4414636" cy="3773010"/>
          </a:xfrm>
          <a:prstGeom prst="rect">
            <a:avLst/>
          </a:prstGeom>
        </p:spPr>
        <p:txBody>
          <a:bodyPr vert="horz" lIns="91440" tIns="45720" rIns="91440" bIns="45720" rtlCol="0">
            <a:normAutofit/>
          </a:bodyPr>
          <a:lstStyle/>
          <a:p>
            <a:pPr defTabSz="914400">
              <a:lnSpc>
                <a:spcPct val="90000"/>
              </a:lnSpc>
              <a:spcAft>
                <a:spcPts val="600"/>
              </a:spcAft>
            </a:pPr>
            <a:r>
              <a:rPr lang="en-US" sz="2400" b="0" i="0">
                <a:solidFill>
                  <a:srgbClr val="FFFF00"/>
                </a:solidFill>
                <a:effectLst/>
                <a:latin typeface="Nunito Black" panose="00000A00000000000000" pitchFamily="2" charset="0"/>
              </a:rPr>
              <a:t>BÁO CÁO KẾT QUẢ DỰ ÁN</a:t>
            </a:r>
          </a:p>
          <a:p>
            <a:pPr defTabSz="914400">
              <a:lnSpc>
                <a:spcPct val="90000"/>
              </a:lnSpc>
              <a:spcAft>
                <a:spcPts val="600"/>
              </a:spcAft>
            </a:pPr>
            <a:endParaRPr lang="en-US" sz="2400" b="0" i="0">
              <a:solidFill>
                <a:schemeClr val="bg1"/>
              </a:solidFill>
              <a:effectLst/>
              <a:latin typeface="Nunito Black" panose="00000A00000000000000" pitchFamily="2" charset="0"/>
            </a:endParaRPr>
          </a:p>
          <a:p>
            <a:pPr defTabSz="914400">
              <a:lnSpc>
                <a:spcPct val="90000"/>
              </a:lnSpc>
              <a:spcAft>
                <a:spcPts val="600"/>
              </a:spcAft>
            </a:pPr>
            <a:r>
              <a:rPr lang="en-US" sz="2400" b="0" i="1">
                <a:solidFill>
                  <a:srgbClr val="99FFCC"/>
                </a:solidFill>
                <a:effectLst/>
                <a:latin typeface="Nunito Black" panose="00000A00000000000000" pitchFamily="2" charset="0"/>
              </a:rPr>
              <a:t>                Dự án: </a:t>
            </a:r>
          </a:p>
          <a:p>
            <a:pPr defTabSz="914400">
              <a:lnSpc>
                <a:spcPct val="90000"/>
              </a:lnSpc>
              <a:spcAft>
                <a:spcPts val="600"/>
              </a:spcAft>
            </a:pPr>
            <a:r>
              <a:rPr lang="en-US" sz="2400" b="0" i="1">
                <a:solidFill>
                  <a:srgbClr val="99FFCC"/>
                </a:solidFill>
                <a:effectLst/>
                <a:latin typeface="Nunito Black" panose="00000A00000000000000" pitchFamily="2" charset="0"/>
              </a:rPr>
              <a:t>Giới thiệu về địa phương em</a:t>
            </a:r>
          </a:p>
          <a:p>
            <a:pPr defTabSz="914400">
              <a:lnSpc>
                <a:spcPct val="90000"/>
              </a:lnSpc>
              <a:spcAft>
                <a:spcPts val="600"/>
              </a:spcAft>
            </a:pPr>
            <a:r>
              <a:rPr lang="en-US" sz="2400" b="0" i="0">
                <a:solidFill>
                  <a:schemeClr val="bg1"/>
                </a:solidFill>
                <a:effectLst/>
                <a:latin typeface="Nunito Black" panose="00000A00000000000000" pitchFamily="2" charset="0"/>
              </a:rPr>
              <a:t>- Chia sẻ kết quả làm việc của nhóm trước lớp.</a:t>
            </a:r>
          </a:p>
          <a:p>
            <a:pPr defTabSz="914400">
              <a:lnSpc>
                <a:spcPct val="90000"/>
              </a:lnSpc>
              <a:spcAft>
                <a:spcPts val="600"/>
              </a:spcAft>
            </a:pPr>
            <a:r>
              <a:rPr lang="en-US" sz="2400" b="0" i="0">
                <a:solidFill>
                  <a:schemeClr val="bg1"/>
                </a:solidFill>
                <a:effectLst/>
                <a:latin typeface="Nunito Black" panose="00000A00000000000000" pitchFamily="2" charset="0"/>
              </a:rPr>
              <a:t>- Nêu cảm nhận và niềm tự hào của em về địa phương mình.</a:t>
            </a:r>
          </a:p>
        </p:txBody>
      </p:sp>
      <p:pic>
        <p:nvPicPr>
          <p:cNvPr id="5" name="Picture 4">
            <a:extLst>
              <a:ext uri="{FF2B5EF4-FFF2-40B4-BE49-F238E27FC236}">
                <a16:creationId xmlns:a16="http://schemas.microsoft.com/office/drawing/2014/main" id="{4AE6F9F4-F512-1354-5FD2-A1E6164668F6}"/>
              </a:ext>
            </a:extLst>
          </p:cNvPr>
          <p:cNvPicPr>
            <a:picLocks noChangeAspect="1"/>
          </p:cNvPicPr>
          <p:nvPr/>
        </p:nvPicPr>
        <p:blipFill rotWithShape="1">
          <a:blip r:embed="rId2"/>
          <a:srcRect l="48498"/>
          <a:stretch/>
        </p:blipFill>
        <p:spPr>
          <a:xfrm>
            <a:off x="5105400" y="838199"/>
            <a:ext cx="6596652" cy="50565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22879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54E91E54-CF65-96ED-2E34-9513BCDD595F}"/>
              </a:ext>
            </a:extLst>
          </p:cNvPr>
          <p:cNvPicPr>
            <a:picLocks noChangeAspect="1"/>
          </p:cNvPicPr>
          <p:nvPr/>
        </p:nvPicPr>
        <p:blipFill>
          <a:blip r:embed="rId3"/>
          <a:stretch>
            <a:fillRect/>
          </a:stretch>
        </p:blipFill>
        <p:spPr>
          <a:xfrm>
            <a:off x="1752600" y="914400"/>
            <a:ext cx="9372600" cy="48785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F3BB2F81-FCBD-E5D7-7D41-5141394BCB1C}"/>
              </a:ext>
            </a:extLst>
          </p:cNvPr>
          <p:cNvSpPr txBox="1"/>
          <p:nvPr/>
        </p:nvSpPr>
        <p:spPr>
          <a:xfrm>
            <a:off x="228600" y="165454"/>
            <a:ext cx="2438400" cy="584775"/>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3200">
                <a:solidFill>
                  <a:schemeClr val="bg1"/>
                </a:solidFill>
                <a:latin typeface="Nunito Black" panose="00000A00000000000000" pitchFamily="2" charset="0"/>
              </a:rPr>
              <a:t>TỔNG KẾT</a:t>
            </a:r>
          </a:p>
        </p:txBody>
      </p:sp>
    </p:spTree>
    <p:extLst>
      <p:ext uri="{BB962C8B-B14F-4D97-AF65-F5344CB8AC3E}">
        <p14:creationId xmlns:p14="http://schemas.microsoft.com/office/powerpoint/2010/main" val="899085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75749F-F487-4EFB-ABC7-C1359590EB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 name="TextBox 6">
            <a:extLst>
              <a:ext uri="{FF2B5EF4-FFF2-40B4-BE49-F238E27FC236}">
                <a16:creationId xmlns:a16="http://schemas.microsoft.com/office/drawing/2014/main" id="{AECF80F6-4C9D-75DE-D1E1-9DB1D30F2EE4}"/>
              </a:ext>
            </a:extLst>
          </p:cNvPr>
          <p:cNvSpPr txBox="1"/>
          <p:nvPr/>
        </p:nvSpPr>
        <p:spPr>
          <a:xfrm>
            <a:off x="5588000" y="3439886"/>
            <a:ext cx="5283200" cy="1529232"/>
          </a:xfrm>
          <a:prstGeom prst="rect">
            <a:avLst/>
          </a:prstGeom>
          <a:scene3d>
            <a:camera prst="perspectiveFront" fov="5100000">
              <a:rot lat="0" lon="2100000" rev="0"/>
            </a:camera>
            <a:lightRig rig="flood" dir="t">
              <a:rot lat="0" lon="0" rev="13800000"/>
            </a:lightRig>
          </a:scene3d>
        </p:spPr>
        <p:txBody>
          <a:bodyPr vert="horz" lIns="60960" tIns="30480" rIns="60960" bIns="30480" rtlCol="0" anchor="b">
            <a:noAutofit/>
          </a:bodyPr>
          <a:lstStyle/>
          <a:p>
            <a:pPr algn="r">
              <a:lnSpc>
                <a:spcPct val="90000"/>
              </a:lnSpc>
              <a:spcBef>
                <a:spcPct val="0"/>
              </a:spcBef>
              <a:spcAft>
                <a:spcPts val="400"/>
              </a:spcAft>
            </a:pPr>
            <a:r>
              <a:rPr lang="en-US" sz="5867">
                <a:solidFill>
                  <a:srgbClr val="00B050"/>
                </a:solidFill>
                <a:latin typeface="Sigmar One" panose="00000500000000000000" pitchFamily="2" charset="0"/>
                <a:ea typeface="+mj-ea"/>
                <a:cs typeface="+mj-cs"/>
              </a:rPr>
              <a:t>Củng cố - dặn dò</a:t>
            </a:r>
          </a:p>
        </p:txBody>
      </p:sp>
      <p:pic>
        <p:nvPicPr>
          <p:cNvPr id="8" name="Picture 17">
            <a:extLst>
              <a:ext uri="{FF2B5EF4-FFF2-40B4-BE49-F238E27FC236}">
                <a16:creationId xmlns:a16="http://schemas.microsoft.com/office/drawing/2014/main" id="{0AAA77AE-E522-89B6-880C-8FB748E1919E}"/>
              </a:ext>
            </a:extLst>
          </p:cNvPr>
          <p:cNvPicPr>
            <a:picLocks noChangeAspect="1"/>
          </p:cNvPicPr>
          <p:nvPr/>
        </p:nvPicPr>
        <p:blipFill rotWithShape="1">
          <a:blip r:embed="rId2"/>
          <a:srcRect l="6816" r="-1" b="-1"/>
          <a:stretch/>
        </p:blipFill>
        <p:spPr>
          <a:xfrm>
            <a:off x="-2192" y="7"/>
            <a:ext cx="8436340" cy="6857993"/>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grpSp>
        <p:nvGrpSpPr>
          <p:cNvPr id="15" name="Group 5">
            <a:extLst>
              <a:ext uri="{FF2B5EF4-FFF2-40B4-BE49-F238E27FC236}">
                <a16:creationId xmlns:a16="http://schemas.microsoft.com/office/drawing/2014/main" id="{194D3E2E-0ECD-8681-6A75-C20BA994FB73}"/>
              </a:ext>
            </a:extLst>
          </p:cNvPr>
          <p:cNvGrpSpPr>
            <a:grpSpLocks noChangeAspect="1"/>
          </p:cNvGrpSpPr>
          <p:nvPr/>
        </p:nvGrpSpPr>
        <p:grpSpPr>
          <a:xfrm>
            <a:off x="2540000" y="2362200"/>
            <a:ext cx="961898" cy="961895"/>
            <a:chOff x="0" y="0"/>
            <a:chExt cx="6350000" cy="6349975"/>
          </a:xfrm>
        </p:grpSpPr>
        <p:sp>
          <p:nvSpPr>
            <p:cNvPr id="17" name="Freeform 6">
              <a:extLst>
                <a:ext uri="{FF2B5EF4-FFF2-40B4-BE49-F238E27FC236}">
                  <a16:creationId xmlns:a16="http://schemas.microsoft.com/office/drawing/2014/main" id="{27C28414-EAF1-906F-9E4E-1814A6B042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3144996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Text&#10;&#10;Description automatically generated with medium confidence">
            <a:extLst>
              <a:ext uri="{FF2B5EF4-FFF2-40B4-BE49-F238E27FC236}">
                <a16:creationId xmlns:a16="http://schemas.microsoft.com/office/drawing/2014/main" id="{91C37F2E-FD25-981B-D009-987D273D4FDB}"/>
              </a:ext>
            </a:extLst>
          </p:cNvPr>
          <p:cNvPicPr>
            <a:picLocks noChangeAspect="1"/>
          </p:cNvPicPr>
          <p:nvPr/>
        </p:nvPicPr>
        <p:blipFill rotWithShape="1">
          <a:blip r:embed="rId2">
            <a:extLst>
              <a:ext uri="{28A0092B-C50C-407E-A947-70E740481C1C}">
                <a14:useLocalDpi xmlns:a14="http://schemas.microsoft.com/office/drawing/2010/main" val="0"/>
              </a:ext>
            </a:extLst>
          </a:blip>
          <a:srcRect l="3133" r="8892"/>
          <a:stretch/>
        </p:blipFill>
        <p:spPr>
          <a:xfrm>
            <a:off x="2" y="10"/>
            <a:ext cx="12188950"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33716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CCCB6D-5162-4AAE-A5E3-3AC55410D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a:extLst>
              <a:ext uri="{FF2B5EF4-FFF2-40B4-BE49-F238E27FC236}">
                <a16:creationId xmlns:a16="http://schemas.microsoft.com/office/drawing/2014/main" id="{0BCD8C04-CC7B-40EF-82EB-E9821F79B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12">
            <a:extLst>
              <a:ext uri="{FF2B5EF4-FFF2-40B4-BE49-F238E27FC236}">
                <a16:creationId xmlns:a16="http://schemas.microsoft.com/office/drawing/2014/main" id="{663E45CD-FC7B-9EF1-72AF-3696768576EC}"/>
              </a:ext>
            </a:extLst>
          </p:cNvPr>
          <p:cNvPicPr>
            <a:picLocks noChangeAspect="1"/>
          </p:cNvPicPr>
          <p:nvPr/>
        </p:nvPicPr>
        <p:blipFill rotWithShape="1">
          <a:blip r:embed="rId2">
            <a:alphaModFix amt="40000"/>
          </a:blip>
          <a:srcRect t="15695" b="16945"/>
          <a:stretch/>
        </p:blipFill>
        <p:spPr>
          <a:xfrm>
            <a:off x="-170" y="7"/>
            <a:ext cx="8450317" cy="6857993"/>
          </a:xfrm>
          <a:prstGeom prst="rect">
            <a:avLst/>
          </a:prstGeom>
        </p:spPr>
      </p:pic>
      <p:pic>
        <p:nvPicPr>
          <p:cNvPr id="3" name="Picture 15">
            <a:extLst>
              <a:ext uri="{FF2B5EF4-FFF2-40B4-BE49-F238E27FC236}">
                <a16:creationId xmlns:a16="http://schemas.microsoft.com/office/drawing/2014/main" id="{CF8D0465-0E36-3607-C96C-C58E61DB4612}"/>
              </a:ext>
            </a:extLst>
          </p:cNvPr>
          <p:cNvPicPr>
            <a:picLocks noChangeAspect="1"/>
          </p:cNvPicPr>
          <p:nvPr/>
        </p:nvPicPr>
        <p:blipFill rotWithShape="1">
          <a:blip r:embed="rId3"/>
          <a:srcRect t="9396" r="1" b="3195"/>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48C58E1F-A57F-51C5-DE71-4A2B3BD2BFE4}"/>
              </a:ext>
            </a:extLst>
          </p:cNvPr>
          <p:cNvSpPr txBox="1"/>
          <p:nvPr/>
        </p:nvSpPr>
        <p:spPr>
          <a:xfrm>
            <a:off x="6897097" y="2413000"/>
            <a:ext cx="4620584" cy="2331937"/>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4400">
                <a:solidFill>
                  <a:srgbClr val="7030A0"/>
                </a:solidFill>
                <a:latin typeface="Sigmar One" panose="00000500000000000000" pitchFamily="2" charset="0"/>
                <a:ea typeface="+mj-ea"/>
                <a:cs typeface="+mj-cs"/>
              </a:rPr>
              <a:t>Khởi động</a:t>
            </a:r>
          </a:p>
          <a:p>
            <a:pPr>
              <a:lnSpc>
                <a:spcPct val="90000"/>
              </a:lnSpc>
              <a:spcBef>
                <a:spcPct val="0"/>
              </a:spcBef>
              <a:spcAft>
                <a:spcPts val="400"/>
              </a:spcAft>
            </a:pPr>
            <a:endParaRPr lang="en-US" sz="4400">
              <a:solidFill>
                <a:srgbClr val="7030A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096756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3A2C87D-C867-ADD2-D28A-CA941FDA4B72}"/>
              </a:ext>
            </a:extLst>
          </p:cNvPr>
          <p:cNvPicPr>
            <a:picLocks noChangeAspect="1"/>
          </p:cNvPicPr>
          <p:nvPr/>
        </p:nvPicPr>
        <p:blipFill rotWithShape="1">
          <a:blip r:embed="rId2"/>
          <a:srcRect t="-6569" r="-2" b="16373"/>
          <a:stretch/>
        </p:blipFill>
        <p:spPr>
          <a:xfrm>
            <a:off x="6652372" y="838200"/>
            <a:ext cx="5539627" cy="601980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Rectangle: Rounded Corners 3">
            <a:extLst>
              <a:ext uri="{FF2B5EF4-FFF2-40B4-BE49-F238E27FC236}">
                <a16:creationId xmlns:a16="http://schemas.microsoft.com/office/drawing/2014/main" id="{33FE0532-A140-FC4D-5357-313CB50D2818}"/>
              </a:ext>
            </a:extLst>
          </p:cNvPr>
          <p:cNvSpPr/>
          <p:nvPr/>
        </p:nvSpPr>
        <p:spPr>
          <a:xfrm>
            <a:off x="990600" y="609600"/>
            <a:ext cx="6172200" cy="2895600"/>
          </a:xfrm>
          <a:custGeom>
            <a:avLst/>
            <a:gdLst>
              <a:gd name="connsiteX0" fmla="*/ 0 w 6172200"/>
              <a:gd name="connsiteY0" fmla="*/ 482610 h 2895600"/>
              <a:gd name="connsiteX1" fmla="*/ 482610 w 6172200"/>
              <a:gd name="connsiteY1" fmla="*/ 0 h 2895600"/>
              <a:gd name="connsiteX2" fmla="*/ 1237622 w 6172200"/>
              <a:gd name="connsiteY2" fmla="*/ 0 h 2895600"/>
              <a:gd name="connsiteX3" fmla="*/ 1940564 w 6172200"/>
              <a:gd name="connsiteY3" fmla="*/ 0 h 2895600"/>
              <a:gd name="connsiteX4" fmla="*/ 2539367 w 6172200"/>
              <a:gd name="connsiteY4" fmla="*/ 0 h 2895600"/>
              <a:gd name="connsiteX5" fmla="*/ 3034030 w 6172200"/>
              <a:gd name="connsiteY5" fmla="*/ 0 h 2895600"/>
              <a:gd name="connsiteX6" fmla="*/ 3789042 w 6172200"/>
              <a:gd name="connsiteY6" fmla="*/ 0 h 2895600"/>
              <a:gd name="connsiteX7" fmla="*/ 4283705 w 6172200"/>
              <a:gd name="connsiteY7" fmla="*/ 0 h 2895600"/>
              <a:gd name="connsiteX8" fmla="*/ 4934578 w 6172200"/>
              <a:gd name="connsiteY8" fmla="*/ 0 h 2895600"/>
              <a:gd name="connsiteX9" fmla="*/ 5689590 w 6172200"/>
              <a:gd name="connsiteY9" fmla="*/ 0 h 2895600"/>
              <a:gd name="connsiteX10" fmla="*/ 6172200 w 6172200"/>
              <a:gd name="connsiteY10" fmla="*/ 482610 h 2895600"/>
              <a:gd name="connsiteX11" fmla="*/ 6172200 w 6172200"/>
              <a:gd name="connsiteY11" fmla="*/ 1087462 h 2895600"/>
              <a:gd name="connsiteX12" fmla="*/ 6172200 w 6172200"/>
              <a:gd name="connsiteY12" fmla="*/ 1730922 h 2895600"/>
              <a:gd name="connsiteX13" fmla="*/ 6172200 w 6172200"/>
              <a:gd name="connsiteY13" fmla="*/ 2412990 h 2895600"/>
              <a:gd name="connsiteX14" fmla="*/ 5689590 w 6172200"/>
              <a:gd name="connsiteY14" fmla="*/ 2895600 h 2895600"/>
              <a:gd name="connsiteX15" fmla="*/ 5194927 w 6172200"/>
              <a:gd name="connsiteY15" fmla="*/ 2895600 h 2895600"/>
              <a:gd name="connsiteX16" fmla="*/ 4544054 w 6172200"/>
              <a:gd name="connsiteY16" fmla="*/ 2895600 h 2895600"/>
              <a:gd name="connsiteX17" fmla="*/ 3997322 w 6172200"/>
              <a:gd name="connsiteY17" fmla="*/ 2895600 h 2895600"/>
              <a:gd name="connsiteX18" fmla="*/ 3398519 w 6172200"/>
              <a:gd name="connsiteY18" fmla="*/ 2895600 h 2895600"/>
              <a:gd name="connsiteX19" fmla="*/ 2903856 w 6172200"/>
              <a:gd name="connsiteY19" fmla="*/ 2895600 h 2895600"/>
              <a:gd name="connsiteX20" fmla="*/ 2409193 w 6172200"/>
              <a:gd name="connsiteY20" fmla="*/ 2895600 h 2895600"/>
              <a:gd name="connsiteX21" fmla="*/ 1654180 w 6172200"/>
              <a:gd name="connsiteY21" fmla="*/ 2895600 h 2895600"/>
              <a:gd name="connsiteX22" fmla="*/ 1055378 w 6172200"/>
              <a:gd name="connsiteY22" fmla="*/ 2895600 h 2895600"/>
              <a:gd name="connsiteX23" fmla="*/ 482610 w 6172200"/>
              <a:gd name="connsiteY23" fmla="*/ 2895600 h 2895600"/>
              <a:gd name="connsiteX24" fmla="*/ 0 w 6172200"/>
              <a:gd name="connsiteY24" fmla="*/ 2412990 h 2895600"/>
              <a:gd name="connsiteX25" fmla="*/ 0 w 6172200"/>
              <a:gd name="connsiteY25" fmla="*/ 1769530 h 2895600"/>
              <a:gd name="connsiteX26" fmla="*/ 0 w 6172200"/>
              <a:gd name="connsiteY26" fmla="*/ 1183981 h 2895600"/>
              <a:gd name="connsiteX27" fmla="*/ 0 w 6172200"/>
              <a:gd name="connsiteY27" fmla="*/ 48261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72200" h="2895600" fill="none" extrusionOk="0">
                <a:moveTo>
                  <a:pt x="0" y="482610"/>
                </a:moveTo>
                <a:cubicBezTo>
                  <a:pt x="-17150" y="246050"/>
                  <a:pt x="247682" y="-7521"/>
                  <a:pt x="482610" y="0"/>
                </a:cubicBezTo>
                <a:cubicBezTo>
                  <a:pt x="715382" y="18665"/>
                  <a:pt x="988748" y="-36443"/>
                  <a:pt x="1237622" y="0"/>
                </a:cubicBezTo>
                <a:cubicBezTo>
                  <a:pt x="1486496" y="36443"/>
                  <a:pt x="1657660" y="-3901"/>
                  <a:pt x="1940564" y="0"/>
                </a:cubicBezTo>
                <a:cubicBezTo>
                  <a:pt x="2223468" y="3901"/>
                  <a:pt x="2325559" y="598"/>
                  <a:pt x="2539367" y="0"/>
                </a:cubicBezTo>
                <a:cubicBezTo>
                  <a:pt x="2753175" y="-598"/>
                  <a:pt x="2877987" y="24261"/>
                  <a:pt x="3034030" y="0"/>
                </a:cubicBezTo>
                <a:cubicBezTo>
                  <a:pt x="3190073" y="-24261"/>
                  <a:pt x="3430432" y="7257"/>
                  <a:pt x="3789042" y="0"/>
                </a:cubicBezTo>
                <a:cubicBezTo>
                  <a:pt x="4147652" y="-7257"/>
                  <a:pt x="4087897" y="-1832"/>
                  <a:pt x="4283705" y="0"/>
                </a:cubicBezTo>
                <a:cubicBezTo>
                  <a:pt x="4479513" y="1832"/>
                  <a:pt x="4698664" y="2270"/>
                  <a:pt x="4934578" y="0"/>
                </a:cubicBezTo>
                <a:cubicBezTo>
                  <a:pt x="5170492" y="-2270"/>
                  <a:pt x="5454976" y="2714"/>
                  <a:pt x="5689590" y="0"/>
                </a:cubicBezTo>
                <a:cubicBezTo>
                  <a:pt x="5966229" y="-21215"/>
                  <a:pt x="6196810" y="222314"/>
                  <a:pt x="6172200" y="482610"/>
                </a:cubicBezTo>
                <a:cubicBezTo>
                  <a:pt x="6191244" y="636732"/>
                  <a:pt x="6192903" y="867651"/>
                  <a:pt x="6172200" y="1087462"/>
                </a:cubicBezTo>
                <a:cubicBezTo>
                  <a:pt x="6151497" y="1307273"/>
                  <a:pt x="6202342" y="1585923"/>
                  <a:pt x="6172200" y="1730922"/>
                </a:cubicBezTo>
                <a:cubicBezTo>
                  <a:pt x="6142058" y="1875921"/>
                  <a:pt x="6184359" y="2237884"/>
                  <a:pt x="6172200" y="2412990"/>
                </a:cubicBezTo>
                <a:cubicBezTo>
                  <a:pt x="6116968" y="2683046"/>
                  <a:pt x="5993608" y="2862722"/>
                  <a:pt x="5689590" y="2895600"/>
                </a:cubicBezTo>
                <a:cubicBezTo>
                  <a:pt x="5506406" y="2914360"/>
                  <a:pt x="5335657" y="2896711"/>
                  <a:pt x="5194927" y="2895600"/>
                </a:cubicBezTo>
                <a:cubicBezTo>
                  <a:pt x="5054197" y="2894489"/>
                  <a:pt x="4864357" y="2874712"/>
                  <a:pt x="4544054" y="2895600"/>
                </a:cubicBezTo>
                <a:cubicBezTo>
                  <a:pt x="4223751" y="2916488"/>
                  <a:pt x="4262040" y="2921926"/>
                  <a:pt x="3997322" y="2895600"/>
                </a:cubicBezTo>
                <a:cubicBezTo>
                  <a:pt x="3732604" y="2869274"/>
                  <a:pt x="3605743" y="2879414"/>
                  <a:pt x="3398519" y="2895600"/>
                </a:cubicBezTo>
                <a:cubicBezTo>
                  <a:pt x="3191295" y="2911786"/>
                  <a:pt x="3019128" y="2906993"/>
                  <a:pt x="2903856" y="2895600"/>
                </a:cubicBezTo>
                <a:cubicBezTo>
                  <a:pt x="2788584" y="2884207"/>
                  <a:pt x="2585847" y="2897996"/>
                  <a:pt x="2409193" y="2895600"/>
                </a:cubicBezTo>
                <a:cubicBezTo>
                  <a:pt x="2232539" y="2893204"/>
                  <a:pt x="1960014" y="2883019"/>
                  <a:pt x="1654180" y="2895600"/>
                </a:cubicBezTo>
                <a:cubicBezTo>
                  <a:pt x="1348346" y="2908181"/>
                  <a:pt x="1281971" y="2878586"/>
                  <a:pt x="1055378" y="2895600"/>
                </a:cubicBezTo>
                <a:cubicBezTo>
                  <a:pt x="828785" y="2912614"/>
                  <a:pt x="752174" y="2882388"/>
                  <a:pt x="482610" y="2895600"/>
                </a:cubicBezTo>
                <a:cubicBezTo>
                  <a:pt x="219605" y="2888134"/>
                  <a:pt x="-26371" y="2690594"/>
                  <a:pt x="0" y="2412990"/>
                </a:cubicBezTo>
                <a:cubicBezTo>
                  <a:pt x="-17491" y="2096489"/>
                  <a:pt x="-30638" y="2053253"/>
                  <a:pt x="0" y="1769530"/>
                </a:cubicBezTo>
                <a:cubicBezTo>
                  <a:pt x="30638" y="1485807"/>
                  <a:pt x="-22803" y="1335146"/>
                  <a:pt x="0" y="1183981"/>
                </a:cubicBezTo>
                <a:cubicBezTo>
                  <a:pt x="22803" y="1032816"/>
                  <a:pt x="31909" y="755532"/>
                  <a:pt x="0" y="482610"/>
                </a:cubicBezTo>
                <a:close/>
              </a:path>
              <a:path w="6172200" h="2895600" stroke="0" extrusionOk="0">
                <a:moveTo>
                  <a:pt x="0" y="482610"/>
                </a:moveTo>
                <a:cubicBezTo>
                  <a:pt x="-50891" y="249319"/>
                  <a:pt x="191857" y="-31266"/>
                  <a:pt x="482610" y="0"/>
                </a:cubicBezTo>
                <a:cubicBezTo>
                  <a:pt x="624287" y="-3444"/>
                  <a:pt x="959564" y="13111"/>
                  <a:pt x="1133483" y="0"/>
                </a:cubicBezTo>
                <a:cubicBezTo>
                  <a:pt x="1307402" y="-13111"/>
                  <a:pt x="1690742" y="20933"/>
                  <a:pt x="1888495" y="0"/>
                </a:cubicBezTo>
                <a:cubicBezTo>
                  <a:pt x="2086248" y="-20933"/>
                  <a:pt x="2276978" y="7270"/>
                  <a:pt x="2643507" y="0"/>
                </a:cubicBezTo>
                <a:cubicBezTo>
                  <a:pt x="3010036" y="-7270"/>
                  <a:pt x="3030630" y="23011"/>
                  <a:pt x="3138170" y="0"/>
                </a:cubicBezTo>
                <a:cubicBezTo>
                  <a:pt x="3245710" y="-23011"/>
                  <a:pt x="3580101" y="25544"/>
                  <a:pt x="3841112" y="0"/>
                </a:cubicBezTo>
                <a:cubicBezTo>
                  <a:pt x="4102123" y="-25544"/>
                  <a:pt x="4142642" y="28040"/>
                  <a:pt x="4439915" y="0"/>
                </a:cubicBezTo>
                <a:cubicBezTo>
                  <a:pt x="4737188" y="-28040"/>
                  <a:pt x="4924017" y="-18297"/>
                  <a:pt x="5090787" y="0"/>
                </a:cubicBezTo>
                <a:cubicBezTo>
                  <a:pt x="5257557" y="18297"/>
                  <a:pt x="5523573" y="11656"/>
                  <a:pt x="5689590" y="0"/>
                </a:cubicBezTo>
                <a:cubicBezTo>
                  <a:pt x="5946983" y="33822"/>
                  <a:pt x="6160282" y="227193"/>
                  <a:pt x="6172200" y="482610"/>
                </a:cubicBezTo>
                <a:cubicBezTo>
                  <a:pt x="6170935" y="748465"/>
                  <a:pt x="6142771" y="791206"/>
                  <a:pt x="6172200" y="1087462"/>
                </a:cubicBezTo>
                <a:cubicBezTo>
                  <a:pt x="6201629" y="1383718"/>
                  <a:pt x="6198727" y="1488402"/>
                  <a:pt x="6172200" y="1750226"/>
                </a:cubicBezTo>
                <a:cubicBezTo>
                  <a:pt x="6145673" y="2012050"/>
                  <a:pt x="6142691" y="2229536"/>
                  <a:pt x="6172200" y="2412990"/>
                </a:cubicBezTo>
                <a:cubicBezTo>
                  <a:pt x="6153344" y="2625497"/>
                  <a:pt x="5918090" y="2868221"/>
                  <a:pt x="5689590" y="2895600"/>
                </a:cubicBezTo>
                <a:cubicBezTo>
                  <a:pt x="5476845" y="2910785"/>
                  <a:pt x="5371457" y="2870851"/>
                  <a:pt x="5142857" y="2895600"/>
                </a:cubicBezTo>
                <a:cubicBezTo>
                  <a:pt x="4914257" y="2920349"/>
                  <a:pt x="4712985" y="2868851"/>
                  <a:pt x="4491985" y="2895600"/>
                </a:cubicBezTo>
                <a:cubicBezTo>
                  <a:pt x="4270985" y="2922349"/>
                  <a:pt x="3992334" y="2875554"/>
                  <a:pt x="3789042" y="2895600"/>
                </a:cubicBezTo>
                <a:cubicBezTo>
                  <a:pt x="3585750" y="2915646"/>
                  <a:pt x="3284872" y="2917315"/>
                  <a:pt x="3086100" y="2895600"/>
                </a:cubicBezTo>
                <a:cubicBezTo>
                  <a:pt x="2887328" y="2873885"/>
                  <a:pt x="2823145" y="2913424"/>
                  <a:pt x="2591437" y="2895600"/>
                </a:cubicBezTo>
                <a:cubicBezTo>
                  <a:pt x="2359729" y="2877776"/>
                  <a:pt x="2125732" y="2866975"/>
                  <a:pt x="1888495" y="2895600"/>
                </a:cubicBezTo>
                <a:cubicBezTo>
                  <a:pt x="1651258" y="2924225"/>
                  <a:pt x="1520406" y="2900123"/>
                  <a:pt x="1393832" y="2895600"/>
                </a:cubicBezTo>
                <a:cubicBezTo>
                  <a:pt x="1267258" y="2891077"/>
                  <a:pt x="743219" y="2856951"/>
                  <a:pt x="482610" y="2895600"/>
                </a:cubicBezTo>
                <a:cubicBezTo>
                  <a:pt x="171093" y="2849385"/>
                  <a:pt x="65552" y="2673928"/>
                  <a:pt x="0" y="2412990"/>
                </a:cubicBezTo>
                <a:cubicBezTo>
                  <a:pt x="-14683" y="2174836"/>
                  <a:pt x="12835" y="2111333"/>
                  <a:pt x="0" y="1827441"/>
                </a:cubicBezTo>
                <a:cubicBezTo>
                  <a:pt x="-12835" y="1543549"/>
                  <a:pt x="-8772" y="1408495"/>
                  <a:pt x="0" y="1145374"/>
                </a:cubicBezTo>
                <a:cubicBezTo>
                  <a:pt x="8772" y="882253"/>
                  <a:pt x="-8513" y="628544"/>
                  <a:pt x="0" y="482610"/>
                </a:cubicBezTo>
                <a:close/>
              </a:path>
            </a:pathLst>
          </a:custGeom>
          <a:solidFill>
            <a:srgbClr val="FF0066"/>
          </a:solidFill>
          <a:ln>
            <a:solidFill>
              <a:srgbClr val="CCECFF"/>
            </a:solidFill>
            <a:extLst>
              <a:ext uri="{C807C97D-BFC1-408E-A445-0C87EB9F89A2}">
                <ask:lineSketchStyleProps xmlns:ask="http://schemas.microsoft.com/office/drawing/2018/sketchyshapes" xmlns="" sd="386391735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Nunito Black" panose="00000A00000000000000" pitchFamily="2" charset="0"/>
              </a:rPr>
              <a:t>Nêu một sản phẩm ( nông nghiệp, thủ công) hoặc di tích lịch sử , văn hoá, cảnh quan thiên nhiên ở địa phương mà HS thích)  </a:t>
            </a:r>
          </a:p>
        </p:txBody>
      </p:sp>
    </p:spTree>
    <p:extLst>
      <p:ext uri="{BB962C8B-B14F-4D97-AF65-F5344CB8AC3E}">
        <p14:creationId xmlns:p14="http://schemas.microsoft.com/office/powerpoint/2010/main" val="1632072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8">
            <a:extLst>
              <a:ext uri="{FF2B5EF4-FFF2-40B4-BE49-F238E27FC236}">
                <a16:creationId xmlns:a16="http://schemas.microsoft.com/office/drawing/2014/main" id="{3722651D-D307-A31D-5324-25FBEBDC29C6}"/>
              </a:ext>
            </a:extLst>
          </p:cNvPr>
          <p:cNvPicPr>
            <a:picLocks noChangeAspect="1"/>
          </p:cNvPicPr>
          <p:nvPr/>
        </p:nvPicPr>
        <p:blipFill>
          <a:blip r:embed="rId2"/>
          <a:stretch>
            <a:fillRect/>
          </a:stretch>
        </p:blipFill>
        <p:spPr>
          <a:xfrm>
            <a:off x="1031395" y="643467"/>
            <a:ext cx="1012920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6" name="Picture 14">
            <a:extLst>
              <a:ext uri="{FF2B5EF4-FFF2-40B4-BE49-F238E27FC236}">
                <a16:creationId xmlns:a16="http://schemas.microsoft.com/office/drawing/2014/main" id="{1AB83C64-B531-E923-F6E7-D1067B8B5909}"/>
              </a:ext>
            </a:extLst>
          </p:cNvPr>
          <p:cNvPicPr>
            <a:picLocks noChangeAspect="1"/>
          </p:cNvPicPr>
          <p:nvPr/>
        </p:nvPicPr>
        <p:blipFill rotWithShape="1">
          <a:blip r:embed="rId3"/>
          <a:srcRect l="-6051" t="-15526" r="-7170" b="-7281"/>
          <a:stretch/>
        </p:blipFill>
        <p:spPr>
          <a:xfrm>
            <a:off x="4622800" y="2057401"/>
            <a:ext cx="2281633" cy="2468623"/>
          </a:xfrm>
          <a:prstGeom prst="rect">
            <a:avLst/>
          </a:prstGeom>
        </p:spPr>
      </p:pic>
      <p:sp>
        <p:nvSpPr>
          <p:cNvPr id="7" name="TextBox 6">
            <a:extLst>
              <a:ext uri="{FF2B5EF4-FFF2-40B4-BE49-F238E27FC236}">
                <a16:creationId xmlns:a16="http://schemas.microsoft.com/office/drawing/2014/main" id="{7EA970ED-90C4-C1C1-1C6C-2AEAD7F56291}"/>
              </a:ext>
            </a:extLst>
          </p:cNvPr>
          <p:cNvSpPr txBox="1"/>
          <p:nvPr/>
        </p:nvSpPr>
        <p:spPr>
          <a:xfrm>
            <a:off x="6502400" y="2876459"/>
            <a:ext cx="4216400" cy="1426096"/>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r>
              <a:rPr lang="en-US" sz="8667">
                <a:solidFill>
                  <a:srgbClr val="769DD1"/>
                </a:solidFill>
                <a:latin typeface="Sigmar One" panose="00000500000000000000" pitchFamily="2" charset="0"/>
              </a:rPr>
              <a:t>Tiết 1</a:t>
            </a:r>
          </a:p>
        </p:txBody>
      </p:sp>
      <p:grpSp>
        <p:nvGrpSpPr>
          <p:cNvPr id="17" name="Group 5">
            <a:extLst>
              <a:ext uri="{FF2B5EF4-FFF2-40B4-BE49-F238E27FC236}">
                <a16:creationId xmlns:a16="http://schemas.microsoft.com/office/drawing/2014/main" id="{0C1CDDD9-AE28-D455-5C5F-5BCFDA04368A}"/>
              </a:ext>
            </a:extLst>
          </p:cNvPr>
          <p:cNvGrpSpPr>
            <a:grpSpLocks noChangeAspect="1"/>
          </p:cNvGrpSpPr>
          <p:nvPr/>
        </p:nvGrpSpPr>
        <p:grpSpPr>
          <a:xfrm>
            <a:off x="5232400" y="2924305"/>
            <a:ext cx="961898" cy="961895"/>
            <a:chOff x="0" y="0"/>
            <a:chExt cx="6350000" cy="6349975"/>
          </a:xfrm>
        </p:grpSpPr>
        <p:sp>
          <p:nvSpPr>
            <p:cNvPr id="19" name="Freeform 6">
              <a:extLst>
                <a:ext uri="{FF2B5EF4-FFF2-40B4-BE49-F238E27FC236}">
                  <a16:creationId xmlns:a16="http://schemas.microsoft.com/office/drawing/2014/main" id="{85DCB2A9-2869-59B6-8504-E0DF6E83491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Tree>
    <p:extLst>
      <p:ext uri="{BB962C8B-B14F-4D97-AF65-F5344CB8AC3E}">
        <p14:creationId xmlns:p14="http://schemas.microsoft.com/office/powerpoint/2010/main" val="3117521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CCCB6D-5162-4AAE-A5E3-3AC55410D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a:extLst>
              <a:ext uri="{FF2B5EF4-FFF2-40B4-BE49-F238E27FC236}">
                <a16:creationId xmlns:a16="http://schemas.microsoft.com/office/drawing/2014/main" id="{0BCD8C04-CC7B-40EF-82EB-E9821F79B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9">
            <a:extLst>
              <a:ext uri="{FF2B5EF4-FFF2-40B4-BE49-F238E27FC236}">
                <a16:creationId xmlns:a16="http://schemas.microsoft.com/office/drawing/2014/main" id="{4C4D796C-8AA3-2D87-1AA3-08AA0D4B8A7D}"/>
              </a:ext>
            </a:extLst>
          </p:cNvPr>
          <p:cNvPicPr>
            <a:picLocks noChangeAspect="1"/>
          </p:cNvPicPr>
          <p:nvPr/>
        </p:nvPicPr>
        <p:blipFill rotWithShape="1">
          <a:blip r:embed="rId2">
            <a:alphaModFix amt="40000"/>
          </a:blip>
          <a:srcRect r="6970"/>
          <a:stretch/>
        </p:blipFill>
        <p:spPr>
          <a:xfrm>
            <a:off x="-169" y="7"/>
            <a:ext cx="6756569" cy="6070593"/>
          </a:xfrm>
          <a:prstGeom prst="rect">
            <a:avLst/>
          </a:prstGeom>
        </p:spPr>
      </p:pic>
      <p:pic>
        <p:nvPicPr>
          <p:cNvPr id="5" name="Picture 16">
            <a:extLst>
              <a:ext uri="{FF2B5EF4-FFF2-40B4-BE49-F238E27FC236}">
                <a16:creationId xmlns:a16="http://schemas.microsoft.com/office/drawing/2014/main" id="{83E5A934-8F7E-876B-BA46-41504333C42E}"/>
              </a:ext>
            </a:extLst>
          </p:cNvPr>
          <p:cNvPicPr>
            <a:picLocks noChangeAspect="1"/>
          </p:cNvPicPr>
          <p:nvPr/>
        </p:nvPicPr>
        <p:blipFill rotWithShape="1">
          <a:blip r:embed="rId3"/>
          <a:srcRect l="4981" r="7857" b="2"/>
          <a:stretch/>
        </p:blipFill>
        <p:spPr>
          <a:xfrm>
            <a:off x="2997200" y="-2458"/>
            <a:ext cx="9191582"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4AC04086-0D19-EF3A-233B-0DCB7E55E9CC}"/>
              </a:ext>
            </a:extLst>
          </p:cNvPr>
          <p:cNvSpPr txBox="1"/>
          <p:nvPr/>
        </p:nvSpPr>
        <p:spPr>
          <a:xfrm>
            <a:off x="4341791" y="3831796"/>
            <a:ext cx="6502400" cy="1781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0960" tIns="30480" rIns="60960" bIns="30480" rtlCol="0" anchor="b">
            <a:noAutofit/>
          </a:bodyPr>
          <a:lstStyle/>
          <a:p>
            <a:pPr>
              <a:lnSpc>
                <a:spcPct val="90000"/>
              </a:lnSpc>
              <a:spcBef>
                <a:spcPct val="0"/>
              </a:spcBef>
              <a:spcAft>
                <a:spcPts val="400"/>
              </a:spcAft>
            </a:pPr>
            <a:r>
              <a:rPr lang="en-US" sz="6400">
                <a:solidFill>
                  <a:srgbClr val="5ACDFF"/>
                </a:solidFill>
                <a:latin typeface="Sigmar One" panose="00000500000000000000" pitchFamily="2" charset="0"/>
                <a:ea typeface="+mj-ea"/>
                <a:cs typeface="+mj-cs"/>
              </a:rPr>
              <a:t>Thực hành</a:t>
            </a:r>
          </a:p>
          <a:p>
            <a:pPr>
              <a:lnSpc>
                <a:spcPct val="90000"/>
              </a:lnSpc>
              <a:spcBef>
                <a:spcPct val="0"/>
              </a:spcBef>
              <a:spcAft>
                <a:spcPts val="400"/>
              </a:spcAft>
            </a:pPr>
            <a:endParaRPr lang="en-US" sz="6400">
              <a:solidFill>
                <a:srgbClr val="5ACDFF"/>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77099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id="{B3E6FFE7-EF9B-1BA6-1260-2C52CAA389D9}"/>
              </a:ext>
            </a:extLst>
          </p:cNvPr>
          <p:cNvPicPr>
            <a:picLocks noChangeAspect="1"/>
          </p:cNvPicPr>
          <p:nvPr/>
        </p:nvPicPr>
        <p:blipFill rotWithShape="1">
          <a:blip r:embed="rId2"/>
          <a:srcRect t="19"/>
          <a:stretch/>
        </p:blipFill>
        <p:spPr>
          <a:xfrm>
            <a:off x="6598" y="-5497"/>
            <a:ext cx="12191987" cy="6856718"/>
          </a:xfrm>
          <a:prstGeom prst="rect">
            <a:avLst/>
          </a:prstGeom>
          <a:ln w="28575">
            <a:solidFill>
              <a:srgbClr val="14B89D"/>
            </a:solidFill>
          </a:ln>
        </p:spPr>
      </p:pic>
      <p:sp>
        <p:nvSpPr>
          <p:cNvPr id="4" name="TextBox 3">
            <a:extLst>
              <a:ext uri="{FF2B5EF4-FFF2-40B4-BE49-F238E27FC236}">
                <a16:creationId xmlns:a16="http://schemas.microsoft.com/office/drawing/2014/main" id="{BD5C5EAC-77CA-514B-6D63-0B1D926E5E62}"/>
              </a:ext>
            </a:extLst>
          </p:cNvPr>
          <p:cNvSpPr txBox="1"/>
          <p:nvPr/>
        </p:nvSpPr>
        <p:spPr>
          <a:xfrm>
            <a:off x="1066800" y="304800"/>
            <a:ext cx="9601200" cy="830997"/>
          </a:xfrm>
          <a:prstGeom prst="rect">
            <a:avLst/>
          </a:prstGeom>
          <a:noFill/>
        </p:spPr>
        <p:txBody>
          <a:bodyPr wrap="square">
            <a:spAutoFit/>
          </a:bodyPr>
          <a:lstStyle/>
          <a:p>
            <a:r>
              <a:rPr lang="vi-VN" sz="2400" b="1" i="0">
                <a:solidFill>
                  <a:srgbClr val="FF0000"/>
                </a:solidFill>
                <a:effectLst/>
                <a:latin typeface="Nunito Black" panose="00000A00000000000000" pitchFamily="2" charset="0"/>
              </a:rPr>
              <a:t>Cùng hoàn thành sơ đồ và chia sẻ về các hoạt động sản xuất, di tích lịch sử - văn hóa và cảnh quan thiên nhiên theo gợi ý sau:</a:t>
            </a:r>
            <a:endParaRPr lang="en-US" sz="2400" b="1">
              <a:solidFill>
                <a:srgbClr val="FF0000"/>
              </a:solidFill>
              <a:latin typeface="Nunito Black" panose="00000A00000000000000" pitchFamily="2" charset="0"/>
            </a:endParaRPr>
          </a:p>
        </p:txBody>
      </p:sp>
      <p:pic>
        <p:nvPicPr>
          <p:cNvPr id="6" name="Picture 5">
            <a:extLst>
              <a:ext uri="{FF2B5EF4-FFF2-40B4-BE49-F238E27FC236}">
                <a16:creationId xmlns:a16="http://schemas.microsoft.com/office/drawing/2014/main" id="{73B2053E-D725-62E2-3B56-5E99100BAFF1}"/>
              </a:ext>
            </a:extLst>
          </p:cNvPr>
          <p:cNvPicPr>
            <a:picLocks noChangeAspect="1"/>
          </p:cNvPicPr>
          <p:nvPr/>
        </p:nvPicPr>
        <p:blipFill>
          <a:blip r:embed="rId3"/>
          <a:stretch>
            <a:fillRect/>
          </a:stretch>
        </p:blipFill>
        <p:spPr>
          <a:xfrm>
            <a:off x="152400" y="173604"/>
            <a:ext cx="811600" cy="895428"/>
          </a:xfrm>
          <a:prstGeom prst="rect">
            <a:avLst/>
          </a:prstGeom>
          <a:ln>
            <a:noFill/>
          </a:ln>
          <a:effectLst>
            <a:softEdge rad="112500"/>
          </a:effectLst>
        </p:spPr>
      </p:pic>
      <p:grpSp>
        <p:nvGrpSpPr>
          <p:cNvPr id="66" name="Group 65">
            <a:extLst>
              <a:ext uri="{FF2B5EF4-FFF2-40B4-BE49-F238E27FC236}">
                <a16:creationId xmlns:a16="http://schemas.microsoft.com/office/drawing/2014/main" id="{DA4AF877-F6D3-B366-F6B8-B0C8A08D02B0}"/>
              </a:ext>
            </a:extLst>
          </p:cNvPr>
          <p:cNvGrpSpPr/>
          <p:nvPr/>
        </p:nvGrpSpPr>
        <p:grpSpPr>
          <a:xfrm>
            <a:off x="1447800" y="1135797"/>
            <a:ext cx="10239604" cy="5629137"/>
            <a:chOff x="423331" y="1524000"/>
            <a:chExt cx="10239604" cy="5629137"/>
          </a:xfrm>
        </p:grpSpPr>
        <p:cxnSp>
          <p:nvCxnSpPr>
            <p:cNvPr id="19" name="Straight Connector 18">
              <a:extLst>
                <a:ext uri="{FF2B5EF4-FFF2-40B4-BE49-F238E27FC236}">
                  <a16:creationId xmlns:a16="http://schemas.microsoft.com/office/drawing/2014/main" id="{B813B711-2C66-52A4-7B60-BF0BCFE7C6FA}"/>
                </a:ext>
              </a:extLst>
            </p:cNvPr>
            <p:cNvCxnSpPr/>
            <p:nvPr/>
          </p:nvCxnSpPr>
          <p:spPr>
            <a:xfrm>
              <a:off x="1821493" y="3148420"/>
              <a:ext cx="0" cy="7322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85A514-433E-41CA-D35B-496C6D592A1E}"/>
                </a:ext>
              </a:extLst>
            </p:cNvPr>
            <p:cNvCxnSpPr>
              <a:cxnSpLocks/>
              <a:endCxn id="26" idx="0"/>
            </p:cNvCxnSpPr>
            <p:nvPr/>
          </p:nvCxnSpPr>
          <p:spPr>
            <a:xfrm flipH="1">
              <a:off x="9157729" y="3179905"/>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A078A63A-3961-F990-13C9-D6867F192C96}"/>
                </a:ext>
              </a:extLst>
            </p:cNvPr>
            <p:cNvGrpSpPr/>
            <p:nvPr/>
          </p:nvGrpSpPr>
          <p:grpSpPr>
            <a:xfrm>
              <a:off x="423331" y="1524000"/>
              <a:ext cx="10239604" cy="5629137"/>
              <a:chOff x="409602" y="1508245"/>
              <a:chExt cx="10239604" cy="5629137"/>
            </a:xfrm>
          </p:grpSpPr>
          <p:sp>
            <p:nvSpPr>
              <p:cNvPr id="10" name="Rectangle: Rounded Corners 9">
                <a:extLst>
                  <a:ext uri="{FF2B5EF4-FFF2-40B4-BE49-F238E27FC236}">
                    <a16:creationId xmlns:a16="http://schemas.microsoft.com/office/drawing/2014/main" id="{F8DCD94F-81A3-09A1-A289-1CCBE145A2BC}"/>
                  </a:ext>
                </a:extLst>
              </p:cNvPr>
              <p:cNvSpPr/>
              <p:nvPr/>
            </p:nvSpPr>
            <p:spPr>
              <a:xfrm>
                <a:off x="3886200" y="1508245"/>
                <a:ext cx="3276600" cy="1064568"/>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NÔNG NGHIỆP</a:t>
                </a:r>
              </a:p>
            </p:txBody>
          </p:sp>
          <p:sp>
            <p:nvSpPr>
              <p:cNvPr id="27" name="Rectangle: Rounded Corners 26">
                <a:extLst>
                  <a:ext uri="{FF2B5EF4-FFF2-40B4-BE49-F238E27FC236}">
                    <a16:creationId xmlns:a16="http://schemas.microsoft.com/office/drawing/2014/main" id="{365E1D99-362D-E8D0-CCC0-01A69BE165C0}"/>
                  </a:ext>
                </a:extLst>
              </p:cNvPr>
              <p:cNvSpPr/>
              <p:nvPr/>
            </p:nvSpPr>
            <p:spPr>
              <a:xfrm>
                <a:off x="4164644" y="3870397"/>
                <a:ext cx="2800350" cy="603594"/>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Sản phẩm</a:t>
                </a:r>
              </a:p>
            </p:txBody>
          </p:sp>
          <p:grpSp>
            <p:nvGrpSpPr>
              <p:cNvPr id="64" name="Group 63">
                <a:extLst>
                  <a:ext uri="{FF2B5EF4-FFF2-40B4-BE49-F238E27FC236}">
                    <a16:creationId xmlns:a16="http://schemas.microsoft.com/office/drawing/2014/main" id="{265B7B59-60E9-A3AE-A860-F1C9C8B28560}"/>
                  </a:ext>
                </a:extLst>
              </p:cNvPr>
              <p:cNvGrpSpPr/>
              <p:nvPr/>
            </p:nvGrpSpPr>
            <p:grpSpPr>
              <a:xfrm>
                <a:off x="409602" y="2590800"/>
                <a:ext cx="10239604" cy="4546582"/>
                <a:chOff x="409602" y="2590800"/>
                <a:chExt cx="10239604" cy="4546582"/>
              </a:xfrm>
            </p:grpSpPr>
            <p:cxnSp>
              <p:nvCxnSpPr>
                <p:cNvPr id="12" name="Straight Connector 11">
                  <a:extLst>
                    <a:ext uri="{FF2B5EF4-FFF2-40B4-BE49-F238E27FC236}">
                      <a16:creationId xmlns:a16="http://schemas.microsoft.com/office/drawing/2014/main" id="{2EF1E72C-09E2-44F2-3436-92E6270F6395}"/>
                    </a:ext>
                  </a:extLst>
                </p:cNvPr>
                <p:cNvCxnSpPr>
                  <a:cxnSpLocks/>
                </p:cNvCxnSpPr>
                <p:nvPr/>
              </p:nvCxnSpPr>
              <p:spPr>
                <a:xfrm>
                  <a:off x="5524500" y="2590800"/>
                  <a:ext cx="0" cy="56319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976580-CA9A-7E54-698D-F49D71B3A756}"/>
                    </a:ext>
                  </a:extLst>
                </p:cNvPr>
                <p:cNvCxnSpPr>
                  <a:cxnSpLocks/>
                </p:cNvCxnSpPr>
                <p:nvPr/>
              </p:nvCxnSpPr>
              <p:spPr>
                <a:xfrm>
                  <a:off x="1828800" y="3148420"/>
                  <a:ext cx="7315200" cy="20665"/>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32DF4F40-DAA6-D11A-774F-DB75708D011A}"/>
                    </a:ext>
                  </a:extLst>
                </p:cNvPr>
                <p:cNvSpPr/>
                <p:nvPr/>
              </p:nvSpPr>
              <p:spPr>
                <a:xfrm>
                  <a:off x="448437" y="3870397"/>
                  <a:ext cx="2667000" cy="6017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Hoạt động </a:t>
                  </a:r>
                </a:p>
              </p:txBody>
            </p:sp>
            <p:sp>
              <p:nvSpPr>
                <p:cNvPr id="26" name="Rectangle: Rounded Corners 25">
                  <a:extLst>
                    <a:ext uri="{FF2B5EF4-FFF2-40B4-BE49-F238E27FC236}">
                      <a16:creationId xmlns:a16="http://schemas.microsoft.com/office/drawing/2014/main" id="{210A86AF-F710-7AE2-420D-3795556712C6}"/>
                    </a:ext>
                  </a:extLst>
                </p:cNvPr>
                <p:cNvSpPr/>
                <p:nvPr/>
              </p:nvSpPr>
              <p:spPr>
                <a:xfrm>
                  <a:off x="8172450" y="3880624"/>
                  <a:ext cx="1943099" cy="563196"/>
                </a:xfrm>
                <a:prstGeom prst="roundRect">
                  <a:avLst/>
                </a:prstGeom>
                <a:solidFill>
                  <a:srgbClr val="5A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Ích lợi</a:t>
                  </a:r>
                </a:p>
              </p:txBody>
            </p:sp>
            <p:cxnSp>
              <p:nvCxnSpPr>
                <p:cNvPr id="39" name="Straight Connector 38">
                  <a:extLst>
                    <a:ext uri="{FF2B5EF4-FFF2-40B4-BE49-F238E27FC236}">
                      <a16:creationId xmlns:a16="http://schemas.microsoft.com/office/drawing/2014/main" id="{4E4D5C07-386D-D1FC-0800-4F8DB55EAFFE}"/>
                    </a:ext>
                  </a:extLst>
                </p:cNvPr>
                <p:cNvCxnSpPr>
                  <a:cxnSpLocks/>
                </p:cNvCxnSpPr>
                <p:nvPr/>
              </p:nvCxnSpPr>
              <p:spPr>
                <a:xfrm flipH="1">
                  <a:off x="5531807" y="3124540"/>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1B071278-C696-D781-9E1B-0043759419B0}"/>
                    </a:ext>
                  </a:extLst>
                </p:cNvPr>
                <p:cNvGrpSpPr/>
                <p:nvPr/>
              </p:nvGrpSpPr>
              <p:grpSpPr>
                <a:xfrm>
                  <a:off x="409602" y="4495800"/>
                  <a:ext cx="2823781" cy="2641582"/>
                  <a:chOff x="448437" y="4267200"/>
                  <a:chExt cx="2823781" cy="2641582"/>
                </a:xfrm>
              </p:grpSpPr>
              <p:cxnSp>
                <p:nvCxnSpPr>
                  <p:cNvPr id="28" name="Straight Connector 27">
                    <a:extLst>
                      <a:ext uri="{FF2B5EF4-FFF2-40B4-BE49-F238E27FC236}">
                        <a16:creationId xmlns:a16="http://schemas.microsoft.com/office/drawing/2014/main" id="{CC212530-AD87-FE27-8F79-8783441A5394}"/>
                      </a:ext>
                    </a:extLst>
                  </p:cNvPr>
                  <p:cNvCxnSpPr>
                    <a:cxnSpLocks/>
                  </p:cNvCxnSpPr>
                  <p:nvPr/>
                </p:nvCxnSpPr>
                <p:spPr>
                  <a:xfrm>
                    <a:off x="1853852" y="42672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F27785-ACB3-3A98-B5BB-8602E407EBEB}"/>
                      </a:ext>
                    </a:extLst>
                  </p:cNvPr>
                  <p:cNvCxnSpPr>
                    <a:cxnSpLocks/>
                  </p:cNvCxnSpPr>
                  <p:nvPr/>
                </p:nvCxnSpPr>
                <p:spPr>
                  <a:xfrm>
                    <a:off x="1276349" y="4665466"/>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296B35E-D668-FE9D-B008-7D3DA8FCD039}"/>
                      </a:ext>
                    </a:extLst>
                  </p:cNvPr>
                  <p:cNvCxnSpPr/>
                  <p:nvPr/>
                </p:nvCxnSpPr>
                <p:spPr>
                  <a:xfrm>
                    <a:off x="12954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86AA44-6503-4592-DACA-17C4AE1F4C66}"/>
                      </a:ext>
                    </a:extLst>
                  </p:cNvPr>
                  <p:cNvCxnSpPr/>
                  <p:nvPr/>
                </p:nvCxnSpPr>
                <p:spPr>
                  <a:xfrm>
                    <a:off x="23622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73DB9DD7-1B7F-8607-3DAB-91F54994707D}"/>
                      </a:ext>
                    </a:extLst>
                  </p:cNvPr>
                  <p:cNvSpPr/>
                  <p:nvPr/>
                </p:nvSpPr>
                <p:spPr>
                  <a:xfrm>
                    <a:off x="448437" y="5226323"/>
                    <a:ext cx="1285873" cy="1682459"/>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5" name="Rectangle: Rounded Corners 54">
                    <a:extLst>
                      <a:ext uri="{FF2B5EF4-FFF2-40B4-BE49-F238E27FC236}">
                        <a16:creationId xmlns:a16="http://schemas.microsoft.com/office/drawing/2014/main" id="{E3FDEA60-E641-F4BD-74B5-1E839264FB0D}"/>
                      </a:ext>
                    </a:extLst>
                  </p:cNvPr>
                  <p:cNvSpPr/>
                  <p:nvPr/>
                </p:nvSpPr>
                <p:spPr>
                  <a:xfrm>
                    <a:off x="1986345" y="5211710"/>
                    <a:ext cx="1285873" cy="16966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nvGrpSpPr>
                <p:cNvPr id="61" name="Group 60">
                  <a:extLst>
                    <a:ext uri="{FF2B5EF4-FFF2-40B4-BE49-F238E27FC236}">
                      <a16:creationId xmlns:a16="http://schemas.microsoft.com/office/drawing/2014/main" id="{1AE16D28-0FFA-C5E3-06A2-6CA431D51BD6}"/>
                    </a:ext>
                  </a:extLst>
                </p:cNvPr>
                <p:cNvGrpSpPr/>
                <p:nvPr/>
              </p:nvGrpSpPr>
              <p:grpSpPr>
                <a:xfrm>
                  <a:off x="4110419" y="4495800"/>
                  <a:ext cx="2823781" cy="2641582"/>
                  <a:chOff x="4110419" y="4495800"/>
                  <a:chExt cx="2823781" cy="2641582"/>
                </a:xfrm>
              </p:grpSpPr>
              <p:cxnSp>
                <p:nvCxnSpPr>
                  <p:cNvPr id="46" name="Straight Connector 45">
                    <a:extLst>
                      <a:ext uri="{FF2B5EF4-FFF2-40B4-BE49-F238E27FC236}">
                        <a16:creationId xmlns:a16="http://schemas.microsoft.com/office/drawing/2014/main" id="{91830C3D-C927-5E7F-D40A-0E24BEE6383C}"/>
                      </a:ext>
                    </a:extLst>
                  </p:cNvPr>
                  <p:cNvCxnSpPr>
                    <a:cxnSpLocks/>
                  </p:cNvCxnSpPr>
                  <p:nvPr/>
                </p:nvCxnSpPr>
                <p:spPr>
                  <a:xfrm>
                    <a:off x="5587652" y="44958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7F35D60-3BF0-9155-B2B2-0633183267D6}"/>
                      </a:ext>
                    </a:extLst>
                  </p:cNvPr>
                  <p:cNvCxnSpPr>
                    <a:cxnSpLocks/>
                  </p:cNvCxnSpPr>
                  <p:nvPr/>
                </p:nvCxnSpPr>
                <p:spPr>
                  <a:xfrm>
                    <a:off x="5010149" y="4900808"/>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73FDE40-93F7-628A-5A78-9FE06675F22F}"/>
                      </a:ext>
                    </a:extLst>
                  </p:cNvPr>
                  <p:cNvCxnSpPr/>
                  <p:nvPr/>
                </p:nvCxnSpPr>
                <p:spPr>
                  <a:xfrm>
                    <a:off x="50292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0DEA8C-AAEE-4811-3C1A-8B7830BB0FC0}"/>
                      </a:ext>
                    </a:extLst>
                  </p:cNvPr>
                  <p:cNvCxnSpPr/>
                  <p:nvPr/>
                </p:nvCxnSpPr>
                <p:spPr>
                  <a:xfrm>
                    <a:off x="60960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8D06368B-FEE3-E4D8-C57C-4310B8A5CD94}"/>
                      </a:ext>
                    </a:extLst>
                  </p:cNvPr>
                  <p:cNvSpPr/>
                  <p:nvPr/>
                </p:nvSpPr>
                <p:spPr>
                  <a:xfrm>
                    <a:off x="4110419" y="5378723"/>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7" name="Rectangle: Rounded Corners 56">
                    <a:extLst>
                      <a:ext uri="{FF2B5EF4-FFF2-40B4-BE49-F238E27FC236}">
                        <a16:creationId xmlns:a16="http://schemas.microsoft.com/office/drawing/2014/main" id="{38CC6A78-9874-01AE-5D24-AC31D3FFDA68}"/>
                      </a:ext>
                    </a:extLst>
                  </p:cNvPr>
                  <p:cNvSpPr/>
                  <p:nvPr/>
                </p:nvSpPr>
                <p:spPr>
                  <a:xfrm>
                    <a:off x="5648327" y="5364109"/>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nvGrpSpPr>
                <p:cNvPr id="62" name="Group 61">
                  <a:extLst>
                    <a:ext uri="{FF2B5EF4-FFF2-40B4-BE49-F238E27FC236}">
                      <a16:creationId xmlns:a16="http://schemas.microsoft.com/office/drawing/2014/main" id="{CA8B4567-51BF-C781-F2B6-E29F79600174}"/>
                    </a:ext>
                  </a:extLst>
                </p:cNvPr>
                <p:cNvGrpSpPr/>
                <p:nvPr/>
              </p:nvGrpSpPr>
              <p:grpSpPr>
                <a:xfrm>
                  <a:off x="7477578" y="4443820"/>
                  <a:ext cx="3171628" cy="2693156"/>
                  <a:chOff x="6926071" y="4669034"/>
                  <a:chExt cx="3171628" cy="2693156"/>
                </a:xfrm>
              </p:grpSpPr>
              <p:cxnSp>
                <p:nvCxnSpPr>
                  <p:cNvPr id="50" name="Straight Connector 49">
                    <a:extLst>
                      <a:ext uri="{FF2B5EF4-FFF2-40B4-BE49-F238E27FC236}">
                        <a16:creationId xmlns:a16="http://schemas.microsoft.com/office/drawing/2014/main" id="{AD95BA19-883E-A09D-B49B-BACFF9FE4130}"/>
                      </a:ext>
                    </a:extLst>
                  </p:cNvPr>
                  <p:cNvCxnSpPr>
                    <a:cxnSpLocks/>
                  </p:cNvCxnSpPr>
                  <p:nvPr/>
                </p:nvCxnSpPr>
                <p:spPr>
                  <a:xfrm>
                    <a:off x="8578503" y="4669034"/>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8E6263B-E175-F66D-9E3D-00CDE68E7D6A}"/>
                      </a:ext>
                    </a:extLst>
                  </p:cNvPr>
                  <p:cNvCxnSpPr>
                    <a:cxnSpLocks/>
                  </p:cNvCxnSpPr>
                  <p:nvPr/>
                </p:nvCxnSpPr>
                <p:spPr>
                  <a:xfrm>
                    <a:off x="8001000" y="5067300"/>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AD36DD8-56B4-31C5-7793-971A38E4B118}"/>
                      </a:ext>
                    </a:extLst>
                  </p:cNvPr>
                  <p:cNvCxnSpPr/>
                  <p:nvPr/>
                </p:nvCxnSpPr>
                <p:spPr>
                  <a:xfrm>
                    <a:off x="80200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F6183B2-87ED-37BC-94D6-3B78A470429B}"/>
                      </a:ext>
                    </a:extLst>
                  </p:cNvPr>
                  <p:cNvCxnSpPr/>
                  <p:nvPr/>
                </p:nvCxnSpPr>
                <p:spPr>
                  <a:xfrm>
                    <a:off x="90868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8322F5BD-B553-A666-2112-B3F61DE0CB13}"/>
                      </a:ext>
                    </a:extLst>
                  </p:cNvPr>
                  <p:cNvSpPr/>
                  <p:nvPr/>
                </p:nvSpPr>
                <p:spPr>
                  <a:xfrm>
                    <a:off x="6926071" y="5531123"/>
                    <a:ext cx="1594421" cy="1816859"/>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9" name="Rectangle: Rounded Corners 58">
                    <a:extLst>
                      <a:ext uri="{FF2B5EF4-FFF2-40B4-BE49-F238E27FC236}">
                        <a16:creationId xmlns:a16="http://schemas.microsoft.com/office/drawing/2014/main" id="{0553666E-07E3-3421-F308-739EF4711799}"/>
                      </a:ext>
                    </a:extLst>
                  </p:cNvPr>
                  <p:cNvSpPr/>
                  <p:nvPr/>
                </p:nvSpPr>
                <p:spPr>
                  <a:xfrm>
                    <a:off x="8664491" y="5520028"/>
                    <a:ext cx="1433208" cy="1842162"/>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grpSp>
      </p:grpSp>
      <p:sp>
        <p:nvSpPr>
          <p:cNvPr id="5" name="TextBox 4">
            <a:extLst>
              <a:ext uri="{FF2B5EF4-FFF2-40B4-BE49-F238E27FC236}">
                <a16:creationId xmlns:a16="http://schemas.microsoft.com/office/drawing/2014/main" id="{46DC09BD-C074-5588-69C5-C45A3077DAA1}"/>
              </a:ext>
            </a:extLst>
          </p:cNvPr>
          <p:cNvSpPr txBox="1"/>
          <p:nvPr/>
        </p:nvSpPr>
        <p:spPr>
          <a:xfrm>
            <a:off x="1501152" y="5453091"/>
            <a:ext cx="1212879" cy="584775"/>
          </a:xfrm>
          <a:prstGeom prst="rect">
            <a:avLst/>
          </a:prstGeom>
          <a:noFill/>
        </p:spPr>
        <p:txBody>
          <a:bodyPr wrap="square">
            <a:spAutoFit/>
          </a:bodyPr>
          <a:lstStyle/>
          <a:p>
            <a:r>
              <a:rPr lang="en-US" sz="1600" b="0" i="0">
                <a:solidFill>
                  <a:schemeClr val="bg1"/>
                </a:solidFill>
                <a:effectLst/>
                <a:latin typeface="Nunito Black" panose="00000A00000000000000" pitchFamily="2" charset="0"/>
              </a:rPr>
              <a:t>trồng trọt; chăn nuôi</a:t>
            </a:r>
            <a:endParaRPr lang="en-US" sz="1600">
              <a:solidFill>
                <a:schemeClr val="bg1"/>
              </a:solidFill>
              <a:latin typeface="Nunito Black" panose="00000A00000000000000" pitchFamily="2" charset="0"/>
            </a:endParaRPr>
          </a:p>
        </p:txBody>
      </p:sp>
      <p:sp>
        <p:nvSpPr>
          <p:cNvPr id="9" name="TextBox 8">
            <a:extLst>
              <a:ext uri="{FF2B5EF4-FFF2-40B4-BE49-F238E27FC236}">
                <a16:creationId xmlns:a16="http://schemas.microsoft.com/office/drawing/2014/main" id="{B2BC89DA-86E5-97AB-8E4C-8D541B6A1CDF}"/>
              </a:ext>
            </a:extLst>
          </p:cNvPr>
          <p:cNvSpPr txBox="1"/>
          <p:nvPr/>
        </p:nvSpPr>
        <p:spPr>
          <a:xfrm>
            <a:off x="2967845" y="5281568"/>
            <a:ext cx="1295943" cy="1323439"/>
          </a:xfrm>
          <a:prstGeom prst="rect">
            <a:avLst/>
          </a:prstGeom>
          <a:noFill/>
        </p:spPr>
        <p:txBody>
          <a:bodyPr wrap="square">
            <a:spAutoFit/>
          </a:bodyPr>
          <a:lstStyle/>
          <a:p>
            <a:pPr algn="ctr"/>
            <a:r>
              <a:rPr lang="en-US" sz="1600" b="0" i="0">
                <a:solidFill>
                  <a:schemeClr val="bg1"/>
                </a:solidFill>
                <a:effectLst/>
                <a:latin typeface="Nunito Black" panose="00000A00000000000000" pitchFamily="2" charset="0"/>
              </a:rPr>
              <a:t>trồng, bảo vệ và khai thác rừng, thủy hải sản</a:t>
            </a:r>
            <a:endParaRPr lang="en-US" sz="1600">
              <a:solidFill>
                <a:schemeClr val="bg1"/>
              </a:solidFill>
              <a:latin typeface="Nunito Black" panose="00000A00000000000000" pitchFamily="2" charset="0"/>
            </a:endParaRPr>
          </a:p>
        </p:txBody>
      </p:sp>
      <p:sp>
        <p:nvSpPr>
          <p:cNvPr id="15" name="TextBox 14">
            <a:extLst>
              <a:ext uri="{FF2B5EF4-FFF2-40B4-BE49-F238E27FC236}">
                <a16:creationId xmlns:a16="http://schemas.microsoft.com/office/drawing/2014/main" id="{F67FB156-DE96-1CF9-DE20-ED52F87AF719}"/>
              </a:ext>
            </a:extLst>
          </p:cNvPr>
          <p:cNvSpPr txBox="1"/>
          <p:nvPr/>
        </p:nvSpPr>
        <p:spPr>
          <a:xfrm>
            <a:off x="5156553" y="5584515"/>
            <a:ext cx="1441704" cy="584775"/>
          </a:xfrm>
          <a:prstGeom prst="rect">
            <a:avLst/>
          </a:prstGeom>
          <a:noFill/>
        </p:spPr>
        <p:txBody>
          <a:bodyPr wrap="square">
            <a:spAutoFit/>
          </a:bodyPr>
          <a:lstStyle/>
          <a:p>
            <a:r>
              <a:rPr lang="vi-VN" sz="1600" b="0" i="0">
                <a:solidFill>
                  <a:schemeClr val="bg1"/>
                </a:solidFill>
                <a:effectLst/>
                <a:latin typeface="Nunito Black" panose="00000A00000000000000" pitchFamily="2" charset="0"/>
              </a:rPr>
              <a:t>lương thực, thực phẩm, </a:t>
            </a:r>
            <a:endParaRPr lang="en-US" sz="1600">
              <a:solidFill>
                <a:schemeClr val="bg1"/>
              </a:solidFill>
              <a:latin typeface="Nunito Black" panose="00000A00000000000000" pitchFamily="2" charset="0"/>
            </a:endParaRPr>
          </a:p>
        </p:txBody>
      </p:sp>
      <p:sp>
        <p:nvSpPr>
          <p:cNvPr id="18" name="TextBox 17">
            <a:extLst>
              <a:ext uri="{FF2B5EF4-FFF2-40B4-BE49-F238E27FC236}">
                <a16:creationId xmlns:a16="http://schemas.microsoft.com/office/drawing/2014/main" id="{B1C72FC2-052E-3F40-18F2-B0E555914AA1}"/>
              </a:ext>
            </a:extLst>
          </p:cNvPr>
          <p:cNvSpPr txBox="1"/>
          <p:nvPr/>
        </p:nvSpPr>
        <p:spPr>
          <a:xfrm>
            <a:off x="6812448" y="5332381"/>
            <a:ext cx="1201038" cy="1077218"/>
          </a:xfrm>
          <a:prstGeom prst="rect">
            <a:avLst/>
          </a:prstGeom>
          <a:noFill/>
        </p:spPr>
        <p:txBody>
          <a:bodyPr wrap="square">
            <a:spAutoFit/>
          </a:bodyPr>
          <a:lstStyle/>
          <a:p>
            <a:r>
              <a:rPr lang="vi-VN" sz="1600" b="0" i="0">
                <a:solidFill>
                  <a:schemeClr val="bg1"/>
                </a:solidFill>
                <a:effectLst/>
                <a:latin typeface="Nunito Black" panose="00000A00000000000000" pitchFamily="2" charset="0"/>
              </a:rPr>
              <a:t>nguyên liệu cho các ngành sản xuất</a:t>
            </a:r>
            <a:endParaRPr lang="en-US" sz="1600">
              <a:solidFill>
                <a:schemeClr val="bg1"/>
              </a:solidFill>
              <a:latin typeface="Nunito Black" panose="00000A00000000000000" pitchFamily="2" charset="0"/>
            </a:endParaRPr>
          </a:p>
        </p:txBody>
      </p:sp>
      <p:sp>
        <p:nvSpPr>
          <p:cNvPr id="21" name="TextBox 20">
            <a:extLst>
              <a:ext uri="{FF2B5EF4-FFF2-40B4-BE49-F238E27FC236}">
                <a16:creationId xmlns:a16="http://schemas.microsoft.com/office/drawing/2014/main" id="{7291AF0B-B8ED-A0B2-8D25-F68E91E1E3EF}"/>
              </a:ext>
            </a:extLst>
          </p:cNvPr>
          <p:cNvSpPr txBox="1"/>
          <p:nvPr/>
        </p:nvSpPr>
        <p:spPr>
          <a:xfrm rot="10800000" flipV="1">
            <a:off x="8528550" y="5061972"/>
            <a:ext cx="1680787" cy="1569660"/>
          </a:xfrm>
          <a:prstGeom prst="rect">
            <a:avLst/>
          </a:prstGeom>
          <a:noFill/>
        </p:spPr>
        <p:txBody>
          <a:bodyPr wrap="square">
            <a:spAutoFit/>
          </a:bodyPr>
          <a:lstStyle/>
          <a:p>
            <a:pPr algn="ctr"/>
            <a:r>
              <a:rPr lang="vi-VN" sz="1600" b="0" i="0" dirty="0">
                <a:solidFill>
                  <a:schemeClr val="bg1"/>
                </a:solidFill>
                <a:effectLst/>
                <a:latin typeface="Nunito Black" panose="00000A00000000000000" pitchFamily="2" charset="0"/>
              </a:rPr>
              <a:t>phục vụ cuộc sống con người, phục </a:t>
            </a:r>
            <a:r>
              <a:rPr lang="en-US" sz="1600" b="0" i="0" dirty="0" smtClean="0">
                <a:solidFill>
                  <a:schemeClr val="bg1"/>
                </a:solidFill>
                <a:effectLst/>
                <a:latin typeface="Nunito Black" panose="00000A00000000000000" pitchFamily="2" charset="0"/>
              </a:rPr>
              <a:t>v</a:t>
            </a:r>
            <a:r>
              <a:rPr lang="vi-VN" sz="1600" b="0" i="0" dirty="0" smtClean="0">
                <a:solidFill>
                  <a:schemeClr val="bg1"/>
                </a:solidFill>
                <a:effectLst/>
                <a:latin typeface="Nunito Black" panose="00000A00000000000000" pitchFamily="2" charset="0"/>
              </a:rPr>
              <a:t>ụ </a:t>
            </a:r>
            <a:r>
              <a:rPr lang="vi-VN" sz="1600" b="0" i="0" dirty="0">
                <a:solidFill>
                  <a:schemeClr val="bg1"/>
                </a:solidFill>
                <a:effectLst/>
                <a:latin typeface="Nunito Black" panose="00000A00000000000000" pitchFamily="2" charset="0"/>
              </a:rPr>
              <a:t>các ngành sản xuất, bảo vệ môi trường,</a:t>
            </a:r>
            <a:endParaRPr lang="en-US" sz="1600" dirty="0">
              <a:solidFill>
                <a:schemeClr val="bg1"/>
              </a:solidFill>
              <a:latin typeface="Nunito Black" panose="00000A00000000000000" pitchFamily="2" charset="0"/>
            </a:endParaRPr>
          </a:p>
        </p:txBody>
      </p:sp>
      <p:sp>
        <p:nvSpPr>
          <p:cNvPr id="24" name="TextBox 23">
            <a:extLst>
              <a:ext uri="{FF2B5EF4-FFF2-40B4-BE49-F238E27FC236}">
                <a16:creationId xmlns:a16="http://schemas.microsoft.com/office/drawing/2014/main" id="{D180FD7C-4C75-4E83-7B3F-7CDA52EB5613}"/>
              </a:ext>
            </a:extLst>
          </p:cNvPr>
          <p:cNvSpPr txBox="1"/>
          <p:nvPr/>
        </p:nvSpPr>
        <p:spPr>
          <a:xfrm>
            <a:off x="10168208" y="5261984"/>
            <a:ext cx="1519197" cy="1077218"/>
          </a:xfrm>
          <a:prstGeom prst="rect">
            <a:avLst/>
          </a:prstGeom>
          <a:noFill/>
        </p:spPr>
        <p:txBody>
          <a:bodyPr wrap="square">
            <a:spAutoFit/>
          </a:bodyPr>
          <a:lstStyle/>
          <a:p>
            <a:pPr algn="ctr"/>
            <a:r>
              <a:rPr lang="en-US" sz="1600" b="0" i="0">
                <a:solidFill>
                  <a:schemeClr val="bg1"/>
                </a:solidFill>
                <a:effectLst/>
                <a:latin typeface="Nunito Black" panose="00000A00000000000000" pitchFamily="2" charset="0"/>
              </a:rPr>
              <a:t>sức khỏe cộng đồng và mang lại lợi ích kinh tế.</a:t>
            </a:r>
            <a:endParaRPr lang="en-US" sz="1600">
              <a:solidFill>
                <a:schemeClr val="bg1"/>
              </a:solidFill>
              <a:latin typeface="Nunito Black" panose="00000A00000000000000" pitchFamily="2" charset="0"/>
            </a:endParaRPr>
          </a:p>
        </p:txBody>
      </p:sp>
    </p:spTree>
    <p:extLst>
      <p:ext uri="{BB962C8B-B14F-4D97-AF65-F5344CB8AC3E}">
        <p14:creationId xmlns:p14="http://schemas.microsoft.com/office/powerpoint/2010/main" val="26359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EDBD1D-FAFF-A9A4-ACDE-672978918804}"/>
              </a:ext>
            </a:extLst>
          </p:cNvPr>
          <p:cNvPicPr>
            <a:picLocks noChangeAspect="1"/>
          </p:cNvPicPr>
          <p:nvPr/>
        </p:nvPicPr>
        <p:blipFill rotWithShape="1">
          <a:blip r:embed="rId2"/>
          <a:srcRect t="19"/>
          <a:stretch/>
        </p:blipFill>
        <p:spPr>
          <a:xfrm>
            <a:off x="0" y="22087"/>
            <a:ext cx="12191987" cy="6856718"/>
          </a:xfrm>
          <a:prstGeom prst="rect">
            <a:avLst/>
          </a:prstGeom>
          <a:ln w="28575">
            <a:solidFill>
              <a:srgbClr val="14B89D"/>
            </a:solidFill>
          </a:ln>
        </p:spPr>
      </p:pic>
      <p:grpSp>
        <p:nvGrpSpPr>
          <p:cNvPr id="98" name="Group 97">
            <a:extLst>
              <a:ext uri="{FF2B5EF4-FFF2-40B4-BE49-F238E27FC236}">
                <a16:creationId xmlns:a16="http://schemas.microsoft.com/office/drawing/2014/main" id="{A0B08302-3A8B-EFC7-1ECC-7524B4968D61}"/>
              </a:ext>
            </a:extLst>
          </p:cNvPr>
          <p:cNvGrpSpPr/>
          <p:nvPr/>
        </p:nvGrpSpPr>
        <p:grpSpPr>
          <a:xfrm>
            <a:off x="237361" y="152400"/>
            <a:ext cx="11717263" cy="6293673"/>
            <a:chOff x="238933" y="76200"/>
            <a:chExt cx="11717263" cy="6293673"/>
          </a:xfrm>
        </p:grpSpPr>
        <p:sp>
          <p:nvSpPr>
            <p:cNvPr id="5" name="Rectangle: Rounded Corners 4">
              <a:extLst>
                <a:ext uri="{FF2B5EF4-FFF2-40B4-BE49-F238E27FC236}">
                  <a16:creationId xmlns:a16="http://schemas.microsoft.com/office/drawing/2014/main" id="{C2974091-4C30-5709-5384-B30C4685139B}"/>
                </a:ext>
              </a:extLst>
            </p:cNvPr>
            <p:cNvSpPr/>
            <p:nvPr/>
          </p:nvSpPr>
          <p:spPr>
            <a:xfrm>
              <a:off x="238933" y="1800362"/>
              <a:ext cx="3276600" cy="2438400"/>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Nunito Black" panose="00000A00000000000000" pitchFamily="2" charset="0"/>
                </a:rPr>
                <a:t>DI TÍCH LỊCH SỬ</a:t>
              </a:r>
            </a:p>
            <a:p>
              <a:pPr marL="342900" indent="-342900" algn="ctr">
                <a:buFontTx/>
                <a:buChar char="-"/>
              </a:pPr>
              <a:r>
                <a:rPr lang="en-US" sz="2400">
                  <a:latin typeface="Nunito Black" panose="00000A00000000000000" pitchFamily="2" charset="0"/>
                </a:rPr>
                <a:t>VĂN HOÁ </a:t>
              </a:r>
            </a:p>
            <a:p>
              <a:pPr algn="ctr"/>
              <a:r>
                <a:rPr lang="en-US" sz="2400">
                  <a:latin typeface="Nunito Black" panose="00000A00000000000000" pitchFamily="2" charset="0"/>
                </a:rPr>
                <a:t>VÀ CẢNH QUAN THIÊN NHIÊN </a:t>
              </a:r>
            </a:p>
          </p:txBody>
        </p:sp>
        <p:cxnSp>
          <p:nvCxnSpPr>
            <p:cNvPr id="11" name="Straight Connector 10">
              <a:extLst>
                <a:ext uri="{FF2B5EF4-FFF2-40B4-BE49-F238E27FC236}">
                  <a16:creationId xmlns:a16="http://schemas.microsoft.com/office/drawing/2014/main" id="{C61CC3EE-5E90-F35F-B8CE-CC2717A7DC68}"/>
                </a:ext>
              </a:extLst>
            </p:cNvPr>
            <p:cNvCxnSpPr>
              <a:cxnSpLocks/>
            </p:cNvCxnSpPr>
            <p:nvPr/>
          </p:nvCxnSpPr>
          <p:spPr>
            <a:xfrm>
              <a:off x="6324600" y="1280812"/>
              <a:ext cx="53706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FA1EA39-CD9D-FE7F-EBFC-2DCF98D550DD}"/>
                </a:ext>
              </a:extLst>
            </p:cNvPr>
            <p:cNvCxnSpPr>
              <a:cxnSpLocks/>
            </p:cNvCxnSpPr>
            <p:nvPr/>
          </p:nvCxnSpPr>
          <p:spPr>
            <a:xfrm flipV="1">
              <a:off x="6825048" y="772465"/>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D6823B-E7B9-7E82-1448-B66F24F5D136}"/>
                </a:ext>
              </a:extLst>
            </p:cNvPr>
            <p:cNvCxnSpPr>
              <a:cxnSpLocks/>
            </p:cNvCxnSpPr>
            <p:nvPr/>
          </p:nvCxnSpPr>
          <p:spPr>
            <a:xfrm>
              <a:off x="6803354" y="1839265"/>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5531FA-1DC8-C378-9A72-AF7298061BAA}"/>
                </a:ext>
              </a:extLst>
            </p:cNvPr>
            <p:cNvCxnSpPr>
              <a:cxnSpLocks/>
            </p:cNvCxnSpPr>
            <p:nvPr/>
          </p:nvCxnSpPr>
          <p:spPr>
            <a:xfrm>
              <a:off x="6803354" y="772465"/>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9D9F5CC-C442-47CF-57B5-6134DC777CEF}"/>
                </a:ext>
              </a:extLst>
            </p:cNvPr>
            <p:cNvSpPr/>
            <p:nvPr/>
          </p:nvSpPr>
          <p:spPr>
            <a:xfrm>
              <a:off x="7516632" y="1378960"/>
              <a:ext cx="2737580" cy="893342"/>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Black" panose="00000A00000000000000" pitchFamily="2" charset="0"/>
              </a:endParaRPr>
            </a:p>
          </p:txBody>
        </p:sp>
        <p:sp>
          <p:nvSpPr>
            <p:cNvPr id="21" name="Rectangle: Rounded Corners 20">
              <a:extLst>
                <a:ext uri="{FF2B5EF4-FFF2-40B4-BE49-F238E27FC236}">
                  <a16:creationId xmlns:a16="http://schemas.microsoft.com/office/drawing/2014/main" id="{99D2E529-BA81-0853-FC55-B9FB500091A5}"/>
                </a:ext>
              </a:extLst>
            </p:cNvPr>
            <p:cNvSpPr/>
            <p:nvPr/>
          </p:nvSpPr>
          <p:spPr>
            <a:xfrm>
              <a:off x="7511013" y="76200"/>
              <a:ext cx="2743199" cy="925497"/>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Black" panose="00000A00000000000000" pitchFamily="2" charset="0"/>
              </a:endParaRPr>
            </a:p>
          </p:txBody>
        </p:sp>
        <p:cxnSp>
          <p:nvCxnSpPr>
            <p:cNvPr id="38" name="Straight Connector 37">
              <a:extLst>
                <a:ext uri="{FF2B5EF4-FFF2-40B4-BE49-F238E27FC236}">
                  <a16:creationId xmlns:a16="http://schemas.microsoft.com/office/drawing/2014/main" id="{A0F71078-9499-85F2-6503-D46B7C415A0D}"/>
                </a:ext>
              </a:extLst>
            </p:cNvPr>
            <p:cNvCxnSpPr>
              <a:cxnSpLocks/>
            </p:cNvCxnSpPr>
            <p:nvPr/>
          </p:nvCxnSpPr>
          <p:spPr>
            <a:xfrm flipV="1">
              <a:off x="3810000" y="1314627"/>
              <a:ext cx="10385" cy="38100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24551F-6297-AD32-74ED-4BECAE57D20B}"/>
                </a:ext>
              </a:extLst>
            </p:cNvPr>
            <p:cNvCxnSpPr>
              <a:cxnSpLocks/>
            </p:cNvCxnSpPr>
            <p:nvPr/>
          </p:nvCxnSpPr>
          <p:spPr>
            <a:xfrm>
              <a:off x="3520457" y="3064877"/>
              <a:ext cx="322137"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7C0DAF-5EE7-154F-4C5A-3981338BBE5C}"/>
                </a:ext>
              </a:extLst>
            </p:cNvPr>
            <p:cNvCxnSpPr>
              <a:cxnSpLocks/>
            </p:cNvCxnSpPr>
            <p:nvPr/>
          </p:nvCxnSpPr>
          <p:spPr>
            <a:xfrm>
              <a:off x="3810000" y="1314627"/>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CCE16BF4-D5B0-0641-D222-9AE2485A55BB}"/>
                </a:ext>
              </a:extLst>
            </p:cNvPr>
            <p:cNvGrpSpPr/>
            <p:nvPr/>
          </p:nvGrpSpPr>
          <p:grpSpPr>
            <a:xfrm>
              <a:off x="3810000" y="2362200"/>
              <a:ext cx="8146196" cy="4007673"/>
              <a:chOff x="3810000" y="2362200"/>
              <a:chExt cx="8146196" cy="4007673"/>
            </a:xfrm>
          </p:grpSpPr>
          <p:cxnSp>
            <p:nvCxnSpPr>
              <p:cNvPr id="49" name="Straight Connector 48">
                <a:extLst>
                  <a:ext uri="{FF2B5EF4-FFF2-40B4-BE49-F238E27FC236}">
                    <a16:creationId xmlns:a16="http://schemas.microsoft.com/office/drawing/2014/main" id="{C39F1236-8997-2DD2-3835-398E8206CF77}"/>
                  </a:ext>
                </a:extLst>
              </p:cNvPr>
              <p:cNvCxnSpPr>
                <a:cxnSpLocks/>
              </p:cNvCxnSpPr>
              <p:nvPr/>
            </p:nvCxnSpPr>
            <p:spPr>
              <a:xfrm>
                <a:off x="3810000" y="5108544"/>
                <a:ext cx="670250" cy="0"/>
              </a:xfrm>
              <a:prstGeom prst="line">
                <a:avLst/>
              </a:prstGeom>
              <a:solidFill>
                <a:srgbClr val="FF6699"/>
              </a:solidFill>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CA7F9885-CED6-9274-E4B9-400B6700E0F4}"/>
                  </a:ext>
                </a:extLst>
              </p:cNvPr>
              <p:cNvSpPr/>
              <p:nvPr/>
            </p:nvSpPr>
            <p:spPr>
              <a:xfrm>
                <a:off x="4232781" y="4293077"/>
                <a:ext cx="2015618" cy="1383350"/>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Việc nên làm</a:t>
                </a:r>
              </a:p>
            </p:txBody>
          </p:sp>
          <p:cxnSp>
            <p:nvCxnSpPr>
              <p:cNvPr id="53" name="Straight Connector 52">
                <a:extLst>
                  <a:ext uri="{FF2B5EF4-FFF2-40B4-BE49-F238E27FC236}">
                    <a16:creationId xmlns:a16="http://schemas.microsoft.com/office/drawing/2014/main" id="{4832744D-BC43-B136-7323-ECAAF4BA520F}"/>
                  </a:ext>
                </a:extLst>
              </p:cNvPr>
              <p:cNvCxnSpPr>
                <a:cxnSpLocks/>
              </p:cNvCxnSpPr>
              <p:nvPr/>
            </p:nvCxnSpPr>
            <p:spPr>
              <a:xfrm>
                <a:off x="6248400" y="4956032"/>
                <a:ext cx="53706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69B33D-A1C8-B917-2FE4-F2F9B936B110}"/>
                  </a:ext>
                </a:extLst>
              </p:cNvPr>
              <p:cNvCxnSpPr>
                <a:cxnSpLocks/>
              </p:cNvCxnSpPr>
              <p:nvPr/>
            </p:nvCxnSpPr>
            <p:spPr>
              <a:xfrm flipH="1" flipV="1">
                <a:off x="6763768" y="3441684"/>
                <a:ext cx="58106" cy="273051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A0CD8C-AB22-EA7D-0AE5-2DA62B3C79FD}"/>
                  </a:ext>
                </a:extLst>
              </p:cNvPr>
              <p:cNvCxnSpPr>
                <a:cxnSpLocks/>
              </p:cNvCxnSpPr>
              <p:nvPr/>
            </p:nvCxnSpPr>
            <p:spPr>
              <a:xfrm>
                <a:off x="6763768" y="3441684"/>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371091AB-19BB-CE02-215C-5193F9B24AD9}"/>
                  </a:ext>
                </a:extLst>
              </p:cNvPr>
              <p:cNvSpPr/>
              <p:nvPr/>
            </p:nvSpPr>
            <p:spPr>
              <a:xfrm>
                <a:off x="7193394" y="3104210"/>
                <a:ext cx="1850934" cy="596902"/>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Nên làm</a:t>
                </a:r>
              </a:p>
            </p:txBody>
          </p:sp>
          <p:cxnSp>
            <p:nvCxnSpPr>
              <p:cNvPr id="67" name="Straight Connector 66">
                <a:extLst>
                  <a:ext uri="{FF2B5EF4-FFF2-40B4-BE49-F238E27FC236}">
                    <a16:creationId xmlns:a16="http://schemas.microsoft.com/office/drawing/2014/main" id="{778E108D-BE58-1093-1537-6CCE9ACE763A}"/>
                  </a:ext>
                </a:extLst>
              </p:cNvPr>
              <p:cNvCxnSpPr>
                <a:cxnSpLocks/>
              </p:cNvCxnSpPr>
              <p:nvPr/>
            </p:nvCxnSpPr>
            <p:spPr>
              <a:xfrm flipV="1">
                <a:off x="9026122" y="3441684"/>
                <a:ext cx="389726" cy="8762"/>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8B43C26-578F-C200-EFDC-493533506C3C}"/>
                  </a:ext>
                </a:extLst>
              </p:cNvPr>
              <p:cNvCxnSpPr>
                <a:cxnSpLocks/>
              </p:cNvCxnSpPr>
              <p:nvPr/>
            </p:nvCxnSpPr>
            <p:spPr>
              <a:xfrm flipV="1">
                <a:off x="9415848" y="2944200"/>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22CA55C-C186-98B6-2801-2E3370363FDE}"/>
                  </a:ext>
                </a:extLst>
              </p:cNvPr>
              <p:cNvCxnSpPr>
                <a:cxnSpLocks/>
              </p:cNvCxnSpPr>
              <p:nvPr/>
            </p:nvCxnSpPr>
            <p:spPr>
              <a:xfrm>
                <a:off x="9394154" y="4011000"/>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B8B9863-D696-D2F0-1C50-E07145A980AA}"/>
                  </a:ext>
                </a:extLst>
              </p:cNvPr>
              <p:cNvCxnSpPr>
                <a:cxnSpLocks/>
              </p:cNvCxnSpPr>
              <p:nvPr/>
            </p:nvCxnSpPr>
            <p:spPr>
              <a:xfrm>
                <a:off x="9394154" y="2944200"/>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75" name="Rectangle: Rounded Corners 74">
                <a:extLst>
                  <a:ext uri="{FF2B5EF4-FFF2-40B4-BE49-F238E27FC236}">
                    <a16:creationId xmlns:a16="http://schemas.microsoft.com/office/drawing/2014/main" id="{0F45B61E-B725-A4D3-B7D2-AD4BFFA62FDC}"/>
                  </a:ext>
                </a:extLst>
              </p:cNvPr>
              <p:cNvSpPr/>
              <p:nvPr/>
            </p:nvSpPr>
            <p:spPr>
              <a:xfrm>
                <a:off x="9787369" y="2362200"/>
                <a:ext cx="2165695"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77" name="Rectangle: Rounded Corners 76">
                <a:extLst>
                  <a:ext uri="{FF2B5EF4-FFF2-40B4-BE49-F238E27FC236}">
                    <a16:creationId xmlns:a16="http://schemas.microsoft.com/office/drawing/2014/main" id="{76D00327-D119-C6EA-3EE7-7634DF0DFF20}"/>
                  </a:ext>
                </a:extLst>
              </p:cNvPr>
              <p:cNvSpPr/>
              <p:nvPr/>
            </p:nvSpPr>
            <p:spPr>
              <a:xfrm>
                <a:off x="9755058" y="3517366"/>
                <a:ext cx="2201138"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65" name="Rectangle: Rounded Corners 64">
                <a:extLst>
                  <a:ext uri="{FF2B5EF4-FFF2-40B4-BE49-F238E27FC236}">
                    <a16:creationId xmlns:a16="http://schemas.microsoft.com/office/drawing/2014/main" id="{E21D65BD-F453-1EE6-33DE-9495E5F4EB2D}"/>
                  </a:ext>
                </a:extLst>
              </p:cNvPr>
              <p:cNvSpPr/>
              <p:nvPr/>
            </p:nvSpPr>
            <p:spPr>
              <a:xfrm>
                <a:off x="7265227" y="5819573"/>
                <a:ext cx="1782233" cy="550300"/>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Không nên</a:t>
                </a:r>
              </a:p>
            </p:txBody>
          </p:sp>
        </p:grpSp>
        <p:sp>
          <p:nvSpPr>
            <p:cNvPr id="9" name="Rectangle: Rounded Corners 8">
              <a:extLst>
                <a:ext uri="{FF2B5EF4-FFF2-40B4-BE49-F238E27FC236}">
                  <a16:creationId xmlns:a16="http://schemas.microsoft.com/office/drawing/2014/main" id="{0FB94831-5570-14F6-64EF-B08C0B4B62F1}"/>
                </a:ext>
              </a:extLst>
            </p:cNvPr>
            <p:cNvSpPr/>
            <p:nvPr/>
          </p:nvSpPr>
          <p:spPr>
            <a:xfrm>
              <a:off x="4186261" y="659940"/>
              <a:ext cx="2151532" cy="1383350"/>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Địa danh của địa phương </a:t>
              </a:r>
            </a:p>
          </p:txBody>
        </p:sp>
      </p:grpSp>
      <p:cxnSp>
        <p:nvCxnSpPr>
          <p:cNvPr id="82" name="Straight Connector 81">
            <a:extLst>
              <a:ext uri="{FF2B5EF4-FFF2-40B4-BE49-F238E27FC236}">
                <a16:creationId xmlns:a16="http://schemas.microsoft.com/office/drawing/2014/main" id="{3F46DDC5-7D99-126D-8376-8EDC5944B718}"/>
              </a:ext>
            </a:extLst>
          </p:cNvPr>
          <p:cNvCxnSpPr>
            <a:cxnSpLocks/>
          </p:cNvCxnSpPr>
          <p:nvPr/>
        </p:nvCxnSpPr>
        <p:spPr>
          <a:xfrm flipV="1">
            <a:off x="9015167" y="6094723"/>
            <a:ext cx="389726" cy="8762"/>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B297064-0A40-0418-523C-FCC95E9F748A}"/>
              </a:ext>
            </a:extLst>
          </p:cNvPr>
          <p:cNvCxnSpPr>
            <a:cxnSpLocks/>
          </p:cNvCxnSpPr>
          <p:nvPr/>
        </p:nvCxnSpPr>
        <p:spPr>
          <a:xfrm>
            <a:off x="9372600" y="6369873"/>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03F99D7-39A8-1EBD-BC38-D17E84B9558B}"/>
              </a:ext>
            </a:extLst>
          </p:cNvPr>
          <p:cNvCxnSpPr>
            <a:cxnSpLocks/>
          </p:cNvCxnSpPr>
          <p:nvPr/>
        </p:nvCxnSpPr>
        <p:spPr>
          <a:xfrm>
            <a:off x="9405143" y="5271113"/>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88" name="Rectangle: Rounded Corners 87">
            <a:extLst>
              <a:ext uri="{FF2B5EF4-FFF2-40B4-BE49-F238E27FC236}">
                <a16:creationId xmlns:a16="http://schemas.microsoft.com/office/drawing/2014/main" id="{730D4810-E010-DB12-5452-29378A132341}"/>
              </a:ext>
            </a:extLst>
          </p:cNvPr>
          <p:cNvSpPr/>
          <p:nvPr/>
        </p:nvSpPr>
        <p:spPr>
          <a:xfrm>
            <a:off x="9740036" y="4594243"/>
            <a:ext cx="2165695"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90" name="Rectangle: Rounded Corners 89">
            <a:extLst>
              <a:ext uri="{FF2B5EF4-FFF2-40B4-BE49-F238E27FC236}">
                <a16:creationId xmlns:a16="http://schemas.microsoft.com/office/drawing/2014/main" id="{1A61CFE4-556C-6BF5-EDB8-269EB3C63D8F}"/>
              </a:ext>
            </a:extLst>
          </p:cNvPr>
          <p:cNvSpPr/>
          <p:nvPr/>
        </p:nvSpPr>
        <p:spPr>
          <a:xfrm>
            <a:off x="9707725" y="5749409"/>
            <a:ext cx="2201138"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cxnSp>
        <p:nvCxnSpPr>
          <p:cNvPr id="94" name="Straight Connector 93">
            <a:extLst>
              <a:ext uri="{FF2B5EF4-FFF2-40B4-BE49-F238E27FC236}">
                <a16:creationId xmlns:a16="http://schemas.microsoft.com/office/drawing/2014/main" id="{FD8FB6FC-AED6-6467-A9A4-07C7CE4C9C99}"/>
              </a:ext>
            </a:extLst>
          </p:cNvPr>
          <p:cNvCxnSpPr>
            <a:cxnSpLocks/>
          </p:cNvCxnSpPr>
          <p:nvPr/>
        </p:nvCxnSpPr>
        <p:spPr>
          <a:xfrm>
            <a:off x="6821874" y="6162805"/>
            <a:ext cx="40793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D659D36-5775-4DB5-81C1-69FC1CA55EBB}"/>
              </a:ext>
            </a:extLst>
          </p:cNvPr>
          <p:cNvCxnSpPr>
            <a:cxnSpLocks/>
          </p:cNvCxnSpPr>
          <p:nvPr/>
        </p:nvCxnSpPr>
        <p:spPr>
          <a:xfrm flipV="1">
            <a:off x="9405143" y="5284022"/>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41E6EE3-179B-CF15-8330-FFF71C329CA6}"/>
              </a:ext>
            </a:extLst>
          </p:cNvPr>
          <p:cNvSpPr txBox="1"/>
          <p:nvPr/>
        </p:nvSpPr>
        <p:spPr>
          <a:xfrm>
            <a:off x="7620000" y="160563"/>
            <a:ext cx="3010283" cy="584775"/>
          </a:xfrm>
          <a:prstGeom prst="rect">
            <a:avLst/>
          </a:prstGeom>
          <a:noFill/>
        </p:spPr>
        <p:txBody>
          <a:bodyPr wrap="square" rtlCol="0">
            <a:spAutoFit/>
          </a:bodyPr>
          <a:lstStyle/>
          <a:p>
            <a:r>
              <a:rPr lang="en-US" sz="3200" b="1"/>
              <a:t>Chùa Một Cột</a:t>
            </a:r>
          </a:p>
        </p:txBody>
      </p:sp>
      <p:sp>
        <p:nvSpPr>
          <p:cNvPr id="7" name="TextBox 6">
            <a:extLst>
              <a:ext uri="{FF2B5EF4-FFF2-40B4-BE49-F238E27FC236}">
                <a16:creationId xmlns:a16="http://schemas.microsoft.com/office/drawing/2014/main" id="{C09B1A7C-E354-C0FB-7D2D-316031EFB195}"/>
              </a:ext>
            </a:extLst>
          </p:cNvPr>
          <p:cNvSpPr txBox="1"/>
          <p:nvPr/>
        </p:nvSpPr>
        <p:spPr>
          <a:xfrm>
            <a:off x="7644578" y="1609838"/>
            <a:ext cx="3010283" cy="584775"/>
          </a:xfrm>
          <a:prstGeom prst="rect">
            <a:avLst/>
          </a:prstGeom>
          <a:noFill/>
        </p:spPr>
        <p:txBody>
          <a:bodyPr wrap="square" rtlCol="0">
            <a:spAutoFit/>
          </a:bodyPr>
          <a:lstStyle/>
          <a:p>
            <a:r>
              <a:rPr lang="en-US" sz="3200" b="1"/>
              <a:t>Đền Ngọc Sơn</a:t>
            </a:r>
          </a:p>
        </p:txBody>
      </p:sp>
      <p:sp>
        <p:nvSpPr>
          <p:cNvPr id="8" name="TextBox 7">
            <a:extLst>
              <a:ext uri="{FF2B5EF4-FFF2-40B4-BE49-F238E27FC236}">
                <a16:creationId xmlns:a16="http://schemas.microsoft.com/office/drawing/2014/main" id="{BC7DD29C-0061-385D-8CA8-2A066EC9E6ED}"/>
              </a:ext>
            </a:extLst>
          </p:cNvPr>
          <p:cNvSpPr txBox="1"/>
          <p:nvPr/>
        </p:nvSpPr>
        <p:spPr>
          <a:xfrm>
            <a:off x="9404893" y="2492782"/>
            <a:ext cx="3010283" cy="707886"/>
          </a:xfrm>
          <a:prstGeom prst="rect">
            <a:avLst/>
          </a:prstGeom>
          <a:noFill/>
        </p:spPr>
        <p:txBody>
          <a:bodyPr wrap="square" rtlCol="0">
            <a:spAutoFit/>
          </a:bodyPr>
          <a:lstStyle/>
          <a:p>
            <a:pPr algn="ctr"/>
            <a:r>
              <a:rPr lang="en-US" sz="2000">
                <a:solidFill>
                  <a:schemeClr val="bg1"/>
                </a:solidFill>
                <a:latin typeface="Nunito Black" panose="00000A00000000000000" pitchFamily="2" charset="0"/>
              </a:rPr>
              <a:t>Mặc quần </a:t>
            </a:r>
          </a:p>
          <a:p>
            <a:pPr algn="ctr"/>
            <a:r>
              <a:rPr lang="en-US" sz="2000">
                <a:solidFill>
                  <a:schemeClr val="bg1"/>
                </a:solidFill>
                <a:latin typeface="Nunito Black" panose="00000A00000000000000" pitchFamily="2" charset="0"/>
              </a:rPr>
              <a:t>áo dài, lịch sự</a:t>
            </a:r>
            <a:endParaRPr lang="en-US" sz="2000" b="1">
              <a:solidFill>
                <a:schemeClr val="bg1"/>
              </a:solidFill>
              <a:latin typeface="Nunito Black" panose="00000A00000000000000" pitchFamily="2" charset="0"/>
            </a:endParaRPr>
          </a:p>
        </p:txBody>
      </p:sp>
      <p:sp>
        <p:nvSpPr>
          <p:cNvPr id="12" name="TextBox 11">
            <a:extLst>
              <a:ext uri="{FF2B5EF4-FFF2-40B4-BE49-F238E27FC236}">
                <a16:creationId xmlns:a16="http://schemas.microsoft.com/office/drawing/2014/main" id="{40181811-D4E0-926E-4ABA-059F3A4F70A1}"/>
              </a:ext>
            </a:extLst>
          </p:cNvPr>
          <p:cNvSpPr txBox="1"/>
          <p:nvPr/>
        </p:nvSpPr>
        <p:spPr>
          <a:xfrm>
            <a:off x="9671196" y="3787489"/>
            <a:ext cx="2303373" cy="707886"/>
          </a:xfrm>
          <a:prstGeom prst="rect">
            <a:avLst/>
          </a:prstGeom>
          <a:noFill/>
        </p:spPr>
        <p:txBody>
          <a:bodyPr wrap="square" rtlCol="0">
            <a:spAutoFit/>
          </a:bodyPr>
          <a:lstStyle/>
          <a:p>
            <a:pPr algn="ctr"/>
            <a:r>
              <a:rPr lang="en-US" sz="2000">
                <a:solidFill>
                  <a:schemeClr val="bg1"/>
                </a:solidFill>
                <a:latin typeface="Nunito Black" panose="00000A00000000000000" pitchFamily="2" charset="0"/>
              </a:rPr>
              <a:t>Không làm tổn hại di tích</a:t>
            </a:r>
            <a:endParaRPr lang="en-US" sz="2000" b="1">
              <a:solidFill>
                <a:schemeClr val="bg1"/>
              </a:solidFill>
              <a:latin typeface="Nunito Black" panose="00000A00000000000000" pitchFamily="2" charset="0"/>
            </a:endParaRPr>
          </a:p>
        </p:txBody>
      </p:sp>
      <p:sp>
        <p:nvSpPr>
          <p:cNvPr id="14" name="TextBox 13">
            <a:extLst>
              <a:ext uri="{FF2B5EF4-FFF2-40B4-BE49-F238E27FC236}">
                <a16:creationId xmlns:a16="http://schemas.microsoft.com/office/drawing/2014/main" id="{29E4E3BF-F1BA-20B9-60FD-B86B4206AF96}"/>
              </a:ext>
            </a:extLst>
          </p:cNvPr>
          <p:cNvSpPr txBox="1"/>
          <p:nvPr/>
        </p:nvSpPr>
        <p:spPr>
          <a:xfrm>
            <a:off x="9935715" y="4778566"/>
            <a:ext cx="1742403" cy="707886"/>
          </a:xfrm>
          <a:prstGeom prst="rect">
            <a:avLst/>
          </a:prstGeom>
          <a:noFill/>
        </p:spPr>
        <p:txBody>
          <a:bodyPr wrap="square" rtlCol="0">
            <a:spAutoFit/>
          </a:bodyPr>
          <a:lstStyle/>
          <a:p>
            <a:pPr algn="ctr"/>
            <a:r>
              <a:rPr lang="it-IT" sz="2000">
                <a:solidFill>
                  <a:schemeClr val="bg1"/>
                </a:solidFill>
                <a:latin typeface="Nunito Black" panose="00000A00000000000000" pitchFamily="2" charset="0"/>
              </a:rPr>
              <a:t>Leo trèo lên di tích</a:t>
            </a:r>
            <a:endParaRPr lang="en-US" sz="2000" b="1">
              <a:solidFill>
                <a:schemeClr val="bg1"/>
              </a:solidFill>
              <a:latin typeface="Nunito Black" panose="00000A00000000000000" pitchFamily="2" charset="0"/>
            </a:endParaRPr>
          </a:p>
        </p:txBody>
      </p:sp>
      <p:sp>
        <p:nvSpPr>
          <p:cNvPr id="16" name="TextBox 15">
            <a:extLst>
              <a:ext uri="{FF2B5EF4-FFF2-40B4-BE49-F238E27FC236}">
                <a16:creationId xmlns:a16="http://schemas.microsoft.com/office/drawing/2014/main" id="{B510F00F-C581-A915-E439-E97DC6D57269}"/>
              </a:ext>
            </a:extLst>
          </p:cNvPr>
          <p:cNvSpPr txBox="1"/>
          <p:nvPr/>
        </p:nvSpPr>
        <p:spPr>
          <a:xfrm>
            <a:off x="9997442" y="5861925"/>
            <a:ext cx="1742403" cy="707886"/>
          </a:xfrm>
          <a:prstGeom prst="rect">
            <a:avLst/>
          </a:prstGeom>
          <a:noFill/>
        </p:spPr>
        <p:txBody>
          <a:bodyPr wrap="square" rtlCol="0">
            <a:spAutoFit/>
          </a:bodyPr>
          <a:lstStyle/>
          <a:p>
            <a:pPr algn="ctr"/>
            <a:r>
              <a:rPr lang="it-IT" sz="2000">
                <a:solidFill>
                  <a:schemeClr val="bg1"/>
                </a:solidFill>
                <a:latin typeface="Nunito Black" panose="00000A00000000000000" pitchFamily="2" charset="0"/>
              </a:rPr>
              <a:t>Vẽ bậy lên di tích</a:t>
            </a:r>
            <a:endParaRPr lang="en-US" sz="2000" b="1">
              <a:solidFill>
                <a:schemeClr val="bg1"/>
              </a:solidFill>
              <a:latin typeface="Nunito Black" panose="00000A00000000000000" pitchFamily="2" charset="0"/>
            </a:endParaRPr>
          </a:p>
        </p:txBody>
      </p:sp>
    </p:spTree>
    <p:extLst>
      <p:ext uri="{BB962C8B-B14F-4D97-AF65-F5344CB8AC3E}">
        <p14:creationId xmlns:p14="http://schemas.microsoft.com/office/powerpoint/2010/main" val="341599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05091D-CB1E-7A25-F9B8-87A433834130}"/>
              </a:ext>
            </a:extLst>
          </p:cNvPr>
          <p:cNvPicPr>
            <a:picLocks noChangeAspect="1"/>
          </p:cNvPicPr>
          <p:nvPr/>
        </p:nvPicPr>
        <p:blipFill rotWithShape="1">
          <a:blip r:embed="rId2"/>
          <a:srcRect l="8629" r="381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27E1A4-6A76-9580-6A80-ED235ECFC340}"/>
              </a:ext>
            </a:extLst>
          </p:cNvPr>
          <p:cNvSpPr txBox="1"/>
          <p:nvPr/>
        </p:nvSpPr>
        <p:spPr>
          <a:xfrm>
            <a:off x="523875" y="5411704"/>
            <a:ext cx="4352925" cy="650371"/>
          </a:xfrm>
          <a:prstGeom prst="rect">
            <a:avLst/>
          </a:prstGeom>
          <a:scene3d>
            <a:camera prst="orthographicFront">
              <a:rot lat="0" lon="0" rev="0"/>
            </a:camera>
            <a:lightRig rig="soft" dir="t">
              <a:rot lat="0" lon="0" rev="0"/>
            </a:lightRig>
          </a:scene3d>
        </p:spPr>
        <p:txBody>
          <a:bodyPr vert="horz" lIns="91440" tIns="45720" rIns="91440" bIns="45720" rtlCol="0" anchor="ctr">
            <a:normAutofit fontScale="70000" lnSpcReduction="20000"/>
          </a:bodyPr>
          <a:lstStyle/>
          <a:p>
            <a:pPr algn="ctr" defTabSz="914400">
              <a:lnSpc>
                <a:spcPct val="90000"/>
              </a:lnSpc>
              <a:spcBef>
                <a:spcPct val="0"/>
              </a:spcBef>
              <a:spcAft>
                <a:spcPts val="600"/>
              </a:spcAft>
            </a:pPr>
            <a:r>
              <a:rPr lang="en-US" sz="3600" b="0" i="0" dirty="0">
                <a:solidFill>
                  <a:srgbClr val="002060"/>
                </a:solidFill>
                <a:effectLst/>
                <a:latin typeface="Nunito Black" panose="00000A00000000000000" pitchFamily="2" charset="0"/>
                <a:ea typeface="+mj-ea"/>
                <a:cs typeface="+mj-cs"/>
              </a:rPr>
              <a:t>2. </a:t>
            </a:r>
            <a:r>
              <a:rPr lang="en-US" sz="3600" b="0" i="0" dirty="0" err="1">
                <a:solidFill>
                  <a:srgbClr val="002060"/>
                </a:solidFill>
                <a:effectLst/>
                <a:latin typeface="Nunito Black" panose="00000A00000000000000" pitchFamily="2" charset="0"/>
                <a:ea typeface="+mj-ea"/>
                <a:cs typeface="+mj-cs"/>
              </a:rPr>
              <a:t>Em</a:t>
            </a:r>
            <a:r>
              <a:rPr lang="en-US" sz="3600" b="0" i="0" dirty="0">
                <a:solidFill>
                  <a:srgbClr val="002060"/>
                </a:solidFill>
                <a:effectLst/>
                <a:latin typeface="Nunito Black" panose="00000A00000000000000" pitchFamily="2" charset="0"/>
                <a:ea typeface="+mj-ea"/>
                <a:cs typeface="+mj-cs"/>
              </a:rPr>
              <a:t> </a:t>
            </a:r>
            <a:r>
              <a:rPr lang="en-US" sz="3600" b="0" i="0" dirty="0" err="1">
                <a:solidFill>
                  <a:srgbClr val="002060"/>
                </a:solidFill>
                <a:effectLst/>
                <a:latin typeface="Nunito Black" panose="00000A00000000000000" pitchFamily="2" charset="0"/>
                <a:ea typeface="+mj-ea"/>
                <a:cs typeface="+mj-cs"/>
              </a:rPr>
              <a:t>sẽ</a:t>
            </a:r>
            <a:r>
              <a:rPr lang="en-US" sz="3600" b="0" i="0" dirty="0">
                <a:solidFill>
                  <a:srgbClr val="002060"/>
                </a:solidFill>
                <a:effectLst/>
                <a:latin typeface="Nunito Black" panose="00000A00000000000000" pitchFamily="2" charset="0"/>
                <a:ea typeface="+mj-ea"/>
                <a:cs typeface="+mj-cs"/>
              </a:rPr>
              <a:t> </a:t>
            </a:r>
            <a:r>
              <a:rPr lang="en-US" sz="3600" b="0" i="0" dirty="0" err="1">
                <a:solidFill>
                  <a:srgbClr val="002060"/>
                </a:solidFill>
                <a:effectLst/>
                <a:latin typeface="Nunito Black" panose="00000A00000000000000" pitchFamily="2" charset="0"/>
                <a:ea typeface="+mj-ea"/>
                <a:cs typeface="+mj-cs"/>
              </a:rPr>
              <a:t>ứng</a:t>
            </a:r>
            <a:r>
              <a:rPr lang="en-US" sz="3600" b="0" i="0" dirty="0">
                <a:solidFill>
                  <a:srgbClr val="002060"/>
                </a:solidFill>
                <a:effectLst/>
                <a:latin typeface="Nunito Black" panose="00000A00000000000000" pitchFamily="2" charset="0"/>
                <a:ea typeface="+mj-ea"/>
                <a:cs typeface="+mj-cs"/>
              </a:rPr>
              <a:t> </a:t>
            </a:r>
            <a:r>
              <a:rPr lang="en-US" sz="3600" b="0" i="0" dirty="0" err="1">
                <a:solidFill>
                  <a:srgbClr val="002060"/>
                </a:solidFill>
                <a:effectLst/>
                <a:latin typeface="Nunito Black" panose="00000A00000000000000" pitchFamily="2" charset="0"/>
                <a:ea typeface="+mj-ea"/>
                <a:cs typeface="+mj-cs"/>
              </a:rPr>
              <a:t>xử</a:t>
            </a:r>
            <a:r>
              <a:rPr lang="en-US" sz="3600" b="0" i="0" dirty="0">
                <a:solidFill>
                  <a:srgbClr val="002060"/>
                </a:solidFill>
                <a:effectLst/>
                <a:latin typeface="Nunito Black" panose="00000A00000000000000" pitchFamily="2" charset="0"/>
                <a:ea typeface="+mj-ea"/>
                <a:cs typeface="+mj-cs"/>
              </a:rPr>
              <a:t> </a:t>
            </a:r>
            <a:r>
              <a:rPr lang="en-US" sz="3600" b="0" i="0" dirty="0" err="1">
                <a:solidFill>
                  <a:srgbClr val="002060"/>
                </a:solidFill>
                <a:effectLst/>
                <a:latin typeface="Nunito Black" panose="00000A00000000000000" pitchFamily="2" charset="0"/>
                <a:ea typeface="+mj-ea"/>
                <a:cs typeface="+mj-cs"/>
              </a:rPr>
              <a:t>như</a:t>
            </a:r>
            <a:r>
              <a:rPr lang="en-US" sz="3600" b="0" i="0" dirty="0">
                <a:solidFill>
                  <a:srgbClr val="002060"/>
                </a:solidFill>
                <a:effectLst/>
                <a:latin typeface="Nunito Black" panose="00000A00000000000000" pitchFamily="2" charset="0"/>
                <a:ea typeface="+mj-ea"/>
                <a:cs typeface="+mj-cs"/>
              </a:rPr>
              <a:t> </a:t>
            </a:r>
            <a:r>
              <a:rPr lang="en-US" sz="3600" b="0" i="0" dirty="0" err="1">
                <a:solidFill>
                  <a:srgbClr val="002060"/>
                </a:solidFill>
                <a:effectLst/>
                <a:latin typeface="Nunito Black" panose="00000A00000000000000" pitchFamily="2" charset="0"/>
                <a:ea typeface="+mj-ea"/>
                <a:cs typeface="+mj-cs"/>
              </a:rPr>
              <a:t>thế</a:t>
            </a:r>
            <a:r>
              <a:rPr lang="en-US" sz="3600" b="0" i="0" dirty="0">
                <a:solidFill>
                  <a:srgbClr val="002060"/>
                </a:solidFill>
                <a:effectLst/>
                <a:latin typeface="Nunito Black" panose="00000A00000000000000" pitchFamily="2" charset="0"/>
                <a:ea typeface="+mj-ea"/>
                <a:cs typeface="+mj-cs"/>
              </a:rPr>
              <a:t> </a:t>
            </a:r>
            <a:r>
              <a:rPr lang="en-US" sz="3600" b="0" i="0" dirty="0" err="1">
                <a:solidFill>
                  <a:srgbClr val="002060"/>
                </a:solidFill>
                <a:effectLst/>
                <a:latin typeface="Nunito Black" panose="00000A00000000000000" pitchFamily="2" charset="0"/>
                <a:ea typeface="+mj-ea"/>
                <a:cs typeface="+mj-cs"/>
              </a:rPr>
              <a:t>nào</a:t>
            </a:r>
            <a:r>
              <a:rPr lang="en-US" sz="3600" b="0" i="0" dirty="0">
                <a:solidFill>
                  <a:srgbClr val="002060"/>
                </a:solidFill>
                <a:effectLst/>
                <a:latin typeface="Nunito Black" panose="00000A00000000000000" pitchFamily="2" charset="0"/>
                <a:ea typeface="+mj-ea"/>
                <a:cs typeface="+mj-cs"/>
              </a:rPr>
              <a:t> </a:t>
            </a:r>
            <a:r>
              <a:rPr lang="en-US" sz="3600" b="0" i="0" dirty="0" err="1">
                <a:solidFill>
                  <a:srgbClr val="002060"/>
                </a:solidFill>
                <a:effectLst/>
                <a:latin typeface="Nunito Black" panose="00000A00000000000000" pitchFamily="2" charset="0"/>
                <a:ea typeface="+mj-ea"/>
                <a:cs typeface="+mj-cs"/>
              </a:rPr>
              <a:t>trong</a:t>
            </a:r>
            <a:r>
              <a:rPr lang="en-US" sz="3600" b="0" i="0" dirty="0">
                <a:solidFill>
                  <a:srgbClr val="002060"/>
                </a:solidFill>
                <a:effectLst/>
                <a:latin typeface="Nunito Black" panose="00000A00000000000000" pitchFamily="2" charset="0"/>
                <a:ea typeface="+mj-ea"/>
                <a:cs typeface="+mj-cs"/>
              </a:rPr>
              <a:t> </a:t>
            </a:r>
            <a:r>
              <a:rPr lang="en-US" sz="3600" b="0" i="0" dirty="0" err="1">
                <a:solidFill>
                  <a:srgbClr val="002060"/>
                </a:solidFill>
                <a:effectLst/>
                <a:latin typeface="Nunito Black" panose="00000A00000000000000" pitchFamily="2" charset="0"/>
                <a:ea typeface="+mj-ea"/>
                <a:cs typeface="+mj-cs"/>
              </a:rPr>
              <a:t>tình</a:t>
            </a:r>
            <a:r>
              <a:rPr lang="en-US" sz="3600" b="0" i="0" dirty="0">
                <a:solidFill>
                  <a:srgbClr val="002060"/>
                </a:solidFill>
                <a:effectLst/>
                <a:latin typeface="Nunito Black" panose="00000A00000000000000" pitchFamily="2" charset="0"/>
                <a:ea typeface="+mj-ea"/>
                <a:cs typeface="+mj-cs"/>
              </a:rPr>
              <a:t> </a:t>
            </a:r>
            <a:r>
              <a:rPr lang="en-US" sz="3600" b="0" i="0" dirty="0" err="1">
                <a:solidFill>
                  <a:srgbClr val="002060"/>
                </a:solidFill>
                <a:effectLst/>
                <a:latin typeface="Nunito Black" panose="00000A00000000000000" pitchFamily="2" charset="0"/>
                <a:ea typeface="+mj-ea"/>
                <a:cs typeface="+mj-cs"/>
              </a:rPr>
              <a:t>huống</a:t>
            </a:r>
            <a:r>
              <a:rPr lang="en-US" sz="3600" b="0" i="0" dirty="0">
                <a:solidFill>
                  <a:srgbClr val="002060"/>
                </a:solidFill>
                <a:effectLst/>
                <a:latin typeface="Nunito Black" panose="00000A00000000000000" pitchFamily="2" charset="0"/>
                <a:ea typeface="+mj-ea"/>
                <a:cs typeface="+mj-cs"/>
              </a:rPr>
              <a:t> </a:t>
            </a:r>
            <a:r>
              <a:rPr lang="en-US" sz="3600" b="0" i="0" dirty="0" err="1">
                <a:solidFill>
                  <a:srgbClr val="002060"/>
                </a:solidFill>
                <a:effectLst/>
                <a:latin typeface="Nunito Black" panose="00000A00000000000000" pitchFamily="2" charset="0"/>
                <a:ea typeface="+mj-ea"/>
                <a:cs typeface="+mj-cs"/>
              </a:rPr>
              <a:t>sau</a:t>
            </a:r>
            <a:r>
              <a:rPr lang="en-US" sz="3600" b="0" i="0" dirty="0">
                <a:solidFill>
                  <a:srgbClr val="002060"/>
                </a:solidFill>
                <a:effectLst/>
                <a:latin typeface="Nunito Black" panose="00000A00000000000000" pitchFamily="2" charset="0"/>
                <a:ea typeface="+mj-ea"/>
                <a:cs typeface="+mj-cs"/>
              </a:rPr>
              <a:t>?</a:t>
            </a:r>
            <a:endParaRPr lang="en-US" sz="3600" dirty="0">
              <a:solidFill>
                <a:srgbClr val="002060"/>
              </a:solidFill>
              <a:latin typeface="Nunito Black" panose="00000A00000000000000" pitchFamily="2" charset="0"/>
              <a:ea typeface="+mj-ea"/>
              <a:cs typeface="+mj-cs"/>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77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BA8D5-3F40-9F8F-7213-136B1D0FE2A7}"/>
              </a:ext>
            </a:extLst>
          </p:cNvPr>
          <p:cNvPicPr>
            <a:picLocks noChangeAspect="1"/>
          </p:cNvPicPr>
          <p:nvPr/>
        </p:nvPicPr>
        <p:blipFill rotWithShape="1">
          <a:blip r:embed="rId2"/>
          <a:srcRect l="8629" r="3815"/>
          <a:stretch/>
        </p:blipFill>
        <p:spPr>
          <a:xfrm>
            <a:off x="76200" y="76200"/>
            <a:ext cx="12191980" cy="6857990"/>
          </a:xfrm>
          <a:prstGeom prst="rect">
            <a:avLst/>
          </a:prstGeom>
        </p:spPr>
      </p:pic>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D068AE9-91F6-DD75-5A4C-739174AC9469}"/>
              </a:ext>
            </a:extLst>
          </p:cNvPr>
          <p:cNvSpPr txBox="1"/>
          <p:nvPr/>
        </p:nvSpPr>
        <p:spPr>
          <a:xfrm>
            <a:off x="643467" y="1782981"/>
            <a:ext cx="6976533" cy="4393982"/>
          </a:xfrm>
          <a:prstGeom prst="rect">
            <a:avLst/>
          </a:prstGeom>
        </p:spPr>
        <p:txBody>
          <a:bodyPr vert="horz" lIns="91440" tIns="45720" rIns="91440" bIns="45720" rtlCol="0">
            <a:normAutofit/>
          </a:bodyPr>
          <a:lstStyle/>
          <a:p>
            <a:pPr algn="ctr" defTabSz="914400">
              <a:lnSpc>
                <a:spcPct val="90000"/>
              </a:lnSpc>
              <a:spcAft>
                <a:spcPts val="600"/>
              </a:spcAft>
            </a:pPr>
            <a:r>
              <a:rPr lang="en-US" sz="3200" b="0" i="0">
                <a:solidFill>
                  <a:srgbClr val="FF0066"/>
                </a:solidFill>
                <a:effectLst/>
                <a:latin typeface="Nunito Black" panose="00000A00000000000000" pitchFamily="2" charset="0"/>
              </a:rPr>
              <a:t>Em sẽ tắt tivi và đèn. Sau đó nhắc nhở em trai không nên bật tivi và đèn khi không sử dụng. Như vậy rất lãng phí. Chúng ta cần biết tiết kiệm điện, bảo vệ môi trường.</a:t>
            </a:r>
            <a:endParaRPr lang="en-US" sz="3200">
              <a:solidFill>
                <a:srgbClr val="FF0066"/>
              </a:solidFill>
              <a:latin typeface="Nunito Black" panose="00000A00000000000000" pitchFamily="2" charset="0"/>
            </a:endParaRPr>
          </a:p>
        </p:txBody>
      </p:sp>
      <p:grpSp>
        <p:nvGrpSpPr>
          <p:cNvPr id="12" name="Group 11">
            <a:extLst>
              <a:ext uri="{FF2B5EF4-FFF2-40B4-BE49-F238E27FC236}">
                <a16:creationId xmlns:a16="http://schemas.microsoft.com/office/drawing/2014/main"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0024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D07BC252-BA56-4B25-AFEF-EBD9AF5AAE21}"/>
</file>

<file path=customXml/itemProps2.xml><?xml version="1.0" encoding="utf-8"?>
<ds:datastoreItem xmlns:ds="http://schemas.openxmlformats.org/officeDocument/2006/customXml" ds:itemID="{F330927C-9B3D-4912-8AF5-24FC47253BFF}"/>
</file>

<file path=customXml/itemProps3.xml><?xml version="1.0" encoding="utf-8"?>
<ds:datastoreItem xmlns:ds="http://schemas.openxmlformats.org/officeDocument/2006/customXml" ds:itemID="{B1EF010E-B268-44B8-881F-E526B67C5172}"/>
</file>

<file path=docProps/app.xml><?xml version="1.0" encoding="utf-8"?>
<Properties xmlns="http://schemas.openxmlformats.org/officeDocument/2006/extended-properties" xmlns:vt="http://schemas.openxmlformats.org/officeDocument/2006/docPropsVTypes">
  <TotalTime>802</TotalTime>
  <Words>377</Words>
  <Application>Microsoft Office PowerPoint</Application>
  <PresentationFormat>Widescreen</PresentationFormat>
  <Paragraphs>55</Paragraphs>
  <Slides>18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Nunito Black</vt:lpstr>
      <vt:lpstr>Arial</vt:lpstr>
      <vt:lpstr>Nunito</vt:lpstr>
      <vt:lpstr>Tw Cen MT</vt:lpstr>
      <vt:lpstr>Calibri</vt:lpstr>
      <vt:lpstr>Repo Black</vt:lpstr>
      <vt:lpstr>Sigmar One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Admin</cp:lastModifiedBy>
  <cp:revision>10</cp:revision>
  <dcterms:created xsi:type="dcterms:W3CDTF">2006-08-16T00:00:00Z</dcterms:created>
  <dcterms:modified xsi:type="dcterms:W3CDTF">2022-12-08T08:19:42Z</dcterms:modified>
  <dc:identifier>DAFDiO2oNAs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