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8" r:id="rId3"/>
    <p:sldId id="439" r:id="rId4"/>
    <p:sldId id="437" r:id="rId5"/>
    <p:sldId id="438" r:id="rId6"/>
    <p:sldId id="423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0000FF"/>
    <a:srgbClr val="FF0066"/>
    <a:srgbClr val="FF7C80"/>
    <a:srgbClr val="EDF6F7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80" autoAdjust="0"/>
  </p:normalViewPr>
  <p:slideViewPr>
    <p:cSldViewPr>
      <p:cViewPr varScale="1">
        <p:scale>
          <a:sx n="60" d="100"/>
          <a:sy n="60" d="100"/>
        </p:scale>
        <p:origin x="-67" y="-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44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3" Type="http://schemas.openxmlformats.org/officeDocument/2006/relationships/hyperlink" Target="Cau%20hoi/Cau%201.pptx" TargetMode="External"/><Relationship Id="rId7" Type="http://schemas.openxmlformats.org/officeDocument/2006/relationships/hyperlink" Target="Cau%20hoi/Cau%204.pptx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6.pptx" TargetMode="External"/><Relationship Id="rId5" Type="http://schemas.openxmlformats.org/officeDocument/2006/relationships/hyperlink" Target="Cau%20hoi/Cau%202.pptx" TargetMode="External"/><Relationship Id="rId4" Type="http://schemas.openxmlformats.org/officeDocument/2006/relationships/hyperlink" Target="Cau%20hoi/Cau%205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166504" y="417583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ĐI TÌM MẶT TRỜI(T3)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223918" y="1191266"/>
            <a:ext cx="729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MẶT CƯỜI, MẶT MẾU</a:t>
            </a:r>
            <a:endParaRPr lang="en-US" sz="36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92779" y="7811529"/>
            <a:ext cx="3256374" cy="73699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 smtClean="0"/>
              <a:t>Quay để chọn biểu tượng</a:t>
            </a:r>
            <a:endParaRPr lang="en-US" sz="2400" b="1"/>
          </a:p>
        </p:txBody>
      </p:sp>
      <p:grpSp>
        <p:nvGrpSpPr>
          <p:cNvPr id="22" name="Group 21"/>
          <p:cNvGrpSpPr/>
          <p:nvPr/>
        </p:nvGrpSpPr>
        <p:grpSpPr>
          <a:xfrm>
            <a:off x="9636932" y="2608485"/>
            <a:ext cx="5440652" cy="4760181"/>
            <a:chOff x="10299358" y="2603989"/>
            <a:chExt cx="5348851" cy="4760181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0820400" y="5021527"/>
              <a:ext cx="4267200" cy="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1887200" y="3238539"/>
              <a:ext cx="2133600" cy="358140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1887200" y="3200400"/>
              <a:ext cx="2073876" cy="3608174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6" t="4466" r="74551" b="75380"/>
            <a:stretch/>
          </p:blipFill>
          <p:spPr>
            <a:xfrm>
              <a:off x="10299358" y="4435952"/>
              <a:ext cx="1165652" cy="112116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" t="28897" r="74705" b="49807"/>
            <a:stretch/>
          </p:blipFill>
          <p:spPr>
            <a:xfrm>
              <a:off x="11368650" y="2603989"/>
              <a:ext cx="1186249" cy="118459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4" t="80068" r="74923"/>
            <a:stretch/>
          </p:blipFill>
          <p:spPr>
            <a:xfrm>
              <a:off x="13545905" y="2818806"/>
              <a:ext cx="1149178" cy="110873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0" t="55183" r="2875" b="25084"/>
            <a:stretch/>
          </p:blipFill>
          <p:spPr>
            <a:xfrm>
              <a:off x="14511387" y="4480394"/>
              <a:ext cx="1136822" cy="109768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3" t="80068" r="50198"/>
            <a:stretch/>
          </p:blipFill>
          <p:spPr>
            <a:xfrm>
              <a:off x="13564036" y="6181331"/>
              <a:ext cx="1168817" cy="110873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58" t="80432" r="2485"/>
            <a:stretch/>
          </p:blipFill>
          <p:spPr>
            <a:xfrm>
              <a:off x="11233880" y="6275707"/>
              <a:ext cx="1138635" cy="1088463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0386046" y="5029201"/>
            <a:ext cx="3869843" cy="3519323"/>
            <a:chOff x="11024286" y="5326290"/>
            <a:chExt cx="3804547" cy="3519323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7">
            <a:hlinkClick r:id="rId3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4466" r="74551" b="75380"/>
          <a:stretch/>
        </p:blipFill>
        <p:spPr>
          <a:xfrm>
            <a:off x="1226995" y="2706798"/>
            <a:ext cx="1800234" cy="1702308"/>
          </a:xfrm>
          <a:prstGeom prst="rect">
            <a:avLst/>
          </a:prstGeom>
        </p:spPr>
      </p:pic>
      <p:pic>
        <p:nvPicPr>
          <p:cNvPr id="39" name="Picture 38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8" t="80432" r="2485"/>
          <a:stretch/>
        </p:blipFill>
        <p:spPr>
          <a:xfrm>
            <a:off x="3782407" y="6147017"/>
            <a:ext cx="1746128" cy="1641024"/>
          </a:xfrm>
          <a:prstGeom prst="rect">
            <a:avLst/>
          </a:prstGeom>
        </p:spPr>
      </p:pic>
      <p:pic>
        <p:nvPicPr>
          <p:cNvPr id="40" name="Picture 39">
            <a:hlinkClick r:id="rId5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3" t="80068" r="50198"/>
          <a:stretch/>
        </p:blipFill>
        <p:spPr>
          <a:xfrm>
            <a:off x="3841624" y="2706798"/>
            <a:ext cx="1708848" cy="1692347"/>
          </a:xfrm>
          <a:prstGeom prst="rect">
            <a:avLst/>
          </a:prstGeom>
        </p:spPr>
      </p:pic>
      <p:pic>
        <p:nvPicPr>
          <p:cNvPr id="41" name="Picture 40">
            <a:hlinkClick r:id="rId6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80068" r="74923"/>
          <a:stretch/>
        </p:blipFill>
        <p:spPr>
          <a:xfrm>
            <a:off x="6354564" y="6172860"/>
            <a:ext cx="1702826" cy="1615181"/>
          </a:xfrm>
          <a:prstGeom prst="rect">
            <a:avLst/>
          </a:prstGeom>
        </p:spPr>
      </p:pic>
      <p:pic>
        <p:nvPicPr>
          <p:cNvPr id="42" name="Picture 41">
            <a:hlinkClick r:id="rId7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30212" r="74705" b="51183"/>
          <a:stretch/>
        </p:blipFill>
        <p:spPr>
          <a:xfrm>
            <a:off x="1301739" y="6134934"/>
            <a:ext cx="1717644" cy="1531328"/>
          </a:xfrm>
          <a:prstGeom prst="rect">
            <a:avLst/>
          </a:prstGeom>
        </p:spPr>
      </p:pic>
      <p:pic>
        <p:nvPicPr>
          <p:cNvPr id="43" name="Picture 42">
            <a:hlinkClick r:id="rId8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0" t="55183" r="2875" b="25084"/>
          <a:stretch/>
        </p:blipFill>
        <p:spPr>
          <a:xfrm>
            <a:off x="6364377" y="2730587"/>
            <a:ext cx="1762655" cy="1673261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124614" y="149573"/>
            <a:ext cx="5492209" cy="994235"/>
            <a:chOff x="5038144" y="210532"/>
            <a:chExt cx="5399539" cy="994235"/>
          </a:xfrm>
        </p:grpSpPr>
        <p:grpSp>
          <p:nvGrpSpPr>
            <p:cNvPr id="47" name="Group 46"/>
            <p:cNvGrpSpPr/>
            <p:nvPr/>
          </p:nvGrpSpPr>
          <p:grpSpPr>
            <a:xfrm>
              <a:off x="5038144" y="210532"/>
              <a:ext cx="5399539" cy="994235"/>
              <a:chOff x="5038144" y="210532"/>
              <a:chExt cx="5399539" cy="99423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5038144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651116" y="743102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826235" y="1163855"/>
              <a:ext cx="157613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002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2860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(M: vui – buồn)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1" name="Group 20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38333" r="77800" b="49167"/>
          <a:stretch/>
        </p:blipFill>
        <p:spPr bwMode="auto">
          <a:xfrm>
            <a:off x="6692035" y="3509784"/>
            <a:ext cx="1534886" cy="15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4" t="38333" r="66731" b="49167"/>
          <a:stretch/>
        </p:blipFill>
        <p:spPr bwMode="auto">
          <a:xfrm>
            <a:off x="9249514" y="3567421"/>
            <a:ext cx="1396523" cy="15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2" t="38333" r="55121" b="49167"/>
          <a:stretch/>
        </p:blipFill>
        <p:spPr bwMode="auto">
          <a:xfrm>
            <a:off x="11666805" y="3547884"/>
            <a:ext cx="1516744" cy="15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2" t="38638" r="43757" b="49167"/>
          <a:stretch/>
        </p:blipFill>
        <p:spPr bwMode="auto">
          <a:xfrm>
            <a:off x="14184244" y="3509784"/>
            <a:ext cx="1497875" cy="152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50091" r="82797" b="38603"/>
          <a:stretch/>
        </p:blipFill>
        <p:spPr bwMode="auto">
          <a:xfrm>
            <a:off x="5681477" y="5412492"/>
            <a:ext cx="1424781" cy="141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50833" r="71461" b="36667"/>
          <a:stretch/>
        </p:blipFill>
        <p:spPr bwMode="auto">
          <a:xfrm>
            <a:off x="8226921" y="5450592"/>
            <a:ext cx="1393937" cy="15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1" t="50001" r="59508" b="37661"/>
          <a:stretch/>
        </p:blipFill>
        <p:spPr bwMode="auto">
          <a:xfrm>
            <a:off x="10701892" y="5412492"/>
            <a:ext cx="1570886" cy="153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8" t="49612" r="48761" b="39109"/>
          <a:stretch/>
        </p:blipFill>
        <p:spPr bwMode="auto">
          <a:xfrm>
            <a:off x="13183549" y="5257800"/>
            <a:ext cx="1479732" cy="140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577433" y="4270638"/>
            <a:ext cx="838200" cy="0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24919" y="6067086"/>
            <a:ext cx="838200" cy="0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90519" y="4257938"/>
            <a:ext cx="838200" cy="0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81019" y="6182293"/>
            <a:ext cx="838200" cy="0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1343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2293E-6 2.77778E-6 L -0.33258 -0.0024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4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1232E-7 -3.88889E-6 L -0.68409 -0.000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4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07E-6 -3.61111E-6 L -0.27184 -0.002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2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2652E-6 -3.88889E-6 L -0.53003 0.1934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02" y="9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1622E-7 2.77778E-6 L -0.23274 -0.0086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2" y="-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7847E-6 -1.66667E-6 L -0.21032 -0.2093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10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694 L -0.15932 0.0012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4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9173E-6 2.77778E-7 L -0.35999 0.0230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9" y="1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32958" y="2059578"/>
            <a:ext cx="142710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– 5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0" name="Group 19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1" t="46296" r="43203" b="22037"/>
          <a:stretch/>
        </p:blipFill>
        <p:spPr bwMode="auto">
          <a:xfrm>
            <a:off x="2499519" y="2819399"/>
            <a:ext cx="10113100" cy="401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4119" y="7391400"/>
            <a:ext cx="232307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– thấp</a:t>
            </a:r>
            <a:endParaRPr lang="en-US" sz="3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0808" y="7356059"/>
            <a:ext cx="235032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 – dài</a:t>
            </a:r>
            <a:endParaRPr lang="en-US" sz="3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1519" y="7356059"/>
            <a:ext cx="186301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– nhỏ</a:t>
            </a:r>
            <a:endParaRPr lang="en-US" sz="3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66626" y="7391400"/>
            <a:ext cx="256672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 – trắng</a:t>
            </a:r>
            <a:endParaRPr lang="en-US" sz="3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98724" y="7368678"/>
            <a:ext cx="313579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– chậm</a:t>
            </a:r>
            <a:endParaRPr lang="en-US" sz="3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167116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8919" y="6071209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56519" y="34290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liếu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điếu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choè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8919" y="7424916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 mặt trời, chúng con cần ánh sáng để sống. Xin mặt trời hãy về với rừng già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56519" y="477578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AutoNum type="alphaLcPeriod"/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choè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5" name="Group 24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48" name="Group 47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Kết quả hình ảnh cho hình ảnh gà trống mặt trờ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ết quả hình ảnh cho hình ảnh gà trống mặt trờ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Truyện cổ tích: Vì sao gà trống gáy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519" y="1659287"/>
            <a:ext cx="6909927" cy="71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tượng con gà trong văn hóa Đông - Tây | Dân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1698609"/>
            <a:ext cx="7239000" cy="715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755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18719" y="4114800"/>
            <a:ext cx="91440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A6BB2B72-2CFD-4D01-A449-69666E1BE181}"/>
</file>

<file path=customXml/itemProps2.xml><?xml version="1.0" encoding="utf-8"?>
<ds:datastoreItem xmlns:ds="http://schemas.openxmlformats.org/officeDocument/2006/customXml" ds:itemID="{38691B4A-D6A5-4389-AF1E-480B5E1E9BB3}"/>
</file>

<file path=customXml/itemProps3.xml><?xml version="1.0" encoding="utf-8"?>
<ds:datastoreItem xmlns:ds="http://schemas.openxmlformats.org/officeDocument/2006/customXml" ds:itemID="{0A91AA12-93C6-482B-A75E-87EA05F70383}"/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9548</TotalTime>
  <Words>315</Words>
  <Application>Microsoft Office PowerPoint</Application>
  <PresentationFormat>Custom</PresentationFormat>
  <Paragraphs>42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1061</cp:revision>
  <dcterms:created xsi:type="dcterms:W3CDTF">2008-09-09T22:52:10Z</dcterms:created>
  <dcterms:modified xsi:type="dcterms:W3CDTF">2022-08-06T07:23:08Z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