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408" r:id="rId3"/>
    <p:sldId id="436" r:id="rId4"/>
    <p:sldId id="427" r:id="rId5"/>
    <p:sldId id="428" r:id="rId6"/>
    <p:sldId id="426" r:id="rId7"/>
    <p:sldId id="429" r:id="rId8"/>
    <p:sldId id="437" r:id="rId9"/>
    <p:sldId id="431" r:id="rId10"/>
    <p:sldId id="433" r:id="rId11"/>
    <p:sldId id="434" r:id="rId12"/>
    <p:sldId id="435" r:id="rId13"/>
    <p:sldId id="340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60" d="100"/>
          <a:sy n="60" d="100"/>
        </p:scale>
        <p:origin x="-67" y="-1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4.pptx" TargetMode="External"/><Relationship Id="rId13" Type="http://schemas.openxmlformats.org/officeDocument/2006/relationships/image" Target="../media/image16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12" Type="http://schemas.openxmlformats.org/officeDocument/2006/relationships/hyperlink" Target="Cau%20hoi/Cau%203.pptx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Cau%20hoi/Cau%201.pptx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hyperlink" Target="Cau%20hoi/Cau%202.pptx" TargetMode="External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661319" y="4343401"/>
            <a:ext cx="12051103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ĐI TÌM MẶT TRỜI (T1,2)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Ôn chữ viết hoa.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5808948" y="1992476"/>
            <a:ext cx="4759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27" name="Group 26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0" name="Straight Connector 29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" name="Hướng dẫn viết chữ L ho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82064" y="2685256"/>
            <a:ext cx="7866255" cy="584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05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661320" y="3513959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4" y="2895600"/>
            <a:ext cx="339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19520" y="4855695"/>
            <a:ext cx="3390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Lam </a:t>
            </a:r>
            <a:r>
              <a:rPr lang="en-US" sz="4400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Sơn</a:t>
            </a:r>
            <a:endParaRPr lang="en-US" sz="4400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23" name="Group 22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693638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1597415" y="3528076"/>
            <a:ext cx="13182600" cy="5257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06914" y="1953419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1406913" y="2895600"/>
            <a:ext cx="6121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94069" y="4690999"/>
            <a:ext cx="11915176" cy="265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vi-VN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Cao </a:t>
            </a:r>
            <a:r>
              <a:rPr lang="el-GR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η</a:t>
            </a:r>
            <a:r>
              <a:rPr lang="vi-VN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ất là wúi Lam S</a:t>
            </a:r>
            <a:r>
              <a:rPr lang="el-GR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Ω</a:t>
            </a:r>
          </a:p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vi-VN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Có Ūg </a:t>
            </a:r>
            <a:r>
              <a:rPr lang="el-GR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ϋ</a:t>
            </a:r>
            <a:r>
              <a:rPr lang="el-GR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 </a:t>
            </a:r>
            <a:r>
              <a:rPr lang="en-US" sz="435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Lợi</a:t>
            </a:r>
            <a:r>
              <a:rPr lang="vi-VN" sz="4350" b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l-GR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ε</a:t>
            </a:r>
            <a:r>
              <a:rPr lang="vi-VN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ặn đưŊg giặc Mi</a:t>
            </a:r>
            <a:r>
              <a:rPr lang="el-GR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ζ . </a:t>
            </a:r>
          </a:p>
          <a:p>
            <a:pPr algn="ctr">
              <a:lnSpc>
                <a:spcPct val="125000"/>
              </a:lnSpc>
              <a:spcBef>
                <a:spcPts val="200"/>
              </a:spcBef>
            </a:pPr>
            <a:r>
              <a:rPr lang="el-GR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                  (</a:t>
            </a:r>
            <a:r>
              <a:rPr lang="vi-VN" sz="435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ca dao)</a:t>
            </a:r>
            <a:endParaRPr lang="en-US" sz="4350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23" name="Group 22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6" name="Straight Connector 25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02891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3649405" y="1393513"/>
            <a:ext cx="890851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EM YÊU CHUYỆN CỔ NƯỚC MÌNH</a:t>
            </a:r>
          </a:p>
        </p:txBody>
      </p:sp>
      <p:pic>
        <p:nvPicPr>
          <p:cNvPr id="9" name="Picture 6" descr="Top 18 Câu chuyện cổ tích Việt Nam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69" y="2635302"/>
            <a:ext cx="310685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Tấm Cám - Truyện Cổ Tích Việt Nam Đặc Sắc - Mua Sách Online giá r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b="16526"/>
          <a:stretch/>
        </p:blipFill>
        <p:spPr bwMode="auto">
          <a:xfrm>
            <a:off x="12329318" y="2626452"/>
            <a:ext cx="3106851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ruyện Cổ Tích Việt Nam - Chú Cuội Cung Trăng | Kể Chuyện Bé Nghe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/>
          <a:stretch/>
        </p:blipFill>
        <p:spPr bwMode="auto">
          <a:xfrm>
            <a:off x="975519" y="5759503"/>
            <a:ext cx="2988573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ự Tích Con Muỗi - Phim Cổ Tích Việt Nam Hay [HD 1080p]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99" y="5759504"/>
            <a:ext cx="3106850" cy="20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ruyện Cổ Tích Việt Nam - Sự Tích Chim Quốc - Truyện Hay Cho Bé - YouTube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 b="12280"/>
          <a:stretch/>
        </p:blipFill>
        <p:spPr bwMode="auto">
          <a:xfrm>
            <a:off x="4650469" y="57595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ổ tích Việt Nam cho bé mẫu giáo - Sự tích dưa hấu – Nhà xuất bản Kim Đồ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6502"/>
          <a:stretch/>
        </p:blipFill>
        <p:spPr bwMode="auto">
          <a:xfrm>
            <a:off x="12329319" y="5731430"/>
            <a:ext cx="3106851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Kể tóm tắt truyện Sọ Dừa | Văn mẫu lớp 6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800" y="26353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Kho Tàng Truyện Cổ Tích Việt Nam - Cây Khế | Tiki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20000" r="15455" b="13263"/>
          <a:stretch/>
        </p:blipFill>
        <p:spPr bwMode="auto">
          <a:xfrm>
            <a:off x="965361" y="2635302"/>
            <a:ext cx="314548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2" descr="Đọc: Đi tìm mặt trời trang 118, 119 Tiếng Việt lớp 3 Tập 1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" r="50208"/>
          <a:stretch/>
        </p:blipFill>
        <p:spPr bwMode="auto">
          <a:xfrm>
            <a:off x="442119" y="1659287"/>
            <a:ext cx="15316200" cy="71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228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14" name="Group 13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828092"/>
            <a:ext cx="13966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ghỉ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3838" y="5399452"/>
            <a:ext cx="13578681" cy="2838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3434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5120" y="3056395"/>
            <a:ext cx="321269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õ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6914" y="1953419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585119" y="4438380"/>
            <a:ext cx="12725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92814" y="3077886"/>
            <a:ext cx="32787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61919" y="3094495"/>
            <a:ext cx="3505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ứa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75617" y="3089414"/>
            <a:ext cx="293780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i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800" b="1" i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8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8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31" name="Group 30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4" name="Straight Connector 33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8674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39070" y="5203924"/>
            <a:ext cx="5006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20675" y="2984102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õ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337719" y="3631597"/>
            <a:ext cx="226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46919" y="3640019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53100" y="4010365"/>
            <a:ext cx="99290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Muôn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 trong rừng lâu nay phải </a:t>
            </a:r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 </a:t>
            </a:r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cảnh </a:t>
            </a: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tối tăm ẩm ướt không có ánh sáng </a:t>
            </a:r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nl-NL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00700" y="5378126"/>
            <a:ext cx="10233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676901" y="6692746"/>
            <a:ext cx="102338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Gõ kiến gõ cửa rất nhiều nhà như liếu điếu, chích choè và nhiều nhà khác nhưng không ai đi chỉ có gà trống sẵn sàng đi tìm mặt </a:t>
            </a:r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nl-NL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0302" y="2967523"/>
            <a:ext cx="1805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39" name="Group 38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44" name="TextBox 43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3" name="Straight Connector 42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106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8410" y="4119382"/>
            <a:ext cx="1005839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ù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ù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suýt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quắp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49135" y="7167670"/>
            <a:ext cx="844238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 gà trống nhận lời đi tìm mặt trời.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16516" y="5733871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Theo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43" name="Group 42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54" name="Straight Connector 53"/>
          <p:cNvCxnSpPr/>
          <p:nvPr/>
        </p:nvCxnSpPr>
        <p:spPr>
          <a:xfrm>
            <a:off x="5448300" y="2667000"/>
            <a:ext cx="0" cy="58674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39070" y="5203924"/>
            <a:ext cx="5006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20675" y="2984102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õ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46918" y="3640019"/>
            <a:ext cx="4377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770302" y="2967523"/>
            <a:ext cx="1805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690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99983"/>
            <a:chOff x="1259767" y="1442589"/>
            <a:chExt cx="2319747" cy="699983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85384"/>
            <a:chOff x="1024127" y="1442589"/>
            <a:chExt cx="2877445" cy="685384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5445251" y="2965755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45251" y="3963184"/>
            <a:ext cx="10058399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71500" algn="just">
              <a:lnSpc>
                <a:spcPct val="12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Giải thích lí do gà trống có chiếc mào đỏ trên đầu.</a:t>
            </a:r>
          </a:p>
          <a:p>
            <a:pPr indent="571500" algn="just">
              <a:lnSpc>
                <a:spcPct val="12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Mặt trời thức dậy chiếu sáng là nhờ tiếng gáy của gà trống.</a:t>
            </a:r>
          </a:p>
          <a:p>
            <a:pPr indent="571500" algn="just">
              <a:lnSpc>
                <a:spcPct val="12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Ca ngợi những việc làm cao đẹp vì cộng đồng.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43" name="Group 42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54" name="Straight Connector 53"/>
          <p:cNvCxnSpPr/>
          <p:nvPr/>
        </p:nvCxnSpPr>
        <p:spPr>
          <a:xfrm>
            <a:off x="5448300" y="2667000"/>
            <a:ext cx="0" cy="58674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39070" y="5203924"/>
            <a:ext cx="5006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20675" y="2984102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õ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46918" y="3640019"/>
            <a:ext cx="4377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770302" y="2967523"/>
            <a:ext cx="1805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037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17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877445" cy="654607"/>
            <a:chOff x="1024127" y="1442589"/>
            <a:chExt cx="2877445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0644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8750766" y="3102114"/>
            <a:ext cx="4138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04721" y="3962400"/>
            <a:ext cx="9525001" cy="3048001"/>
            <a:chOff x="6004721" y="4114798"/>
            <a:chExt cx="9525001" cy="3048001"/>
          </a:xfrm>
        </p:grpSpPr>
        <p:pic>
          <p:nvPicPr>
            <p:cNvPr id="2054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243221" y="876298"/>
              <a:ext cx="3048001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817429" y="4924961"/>
              <a:ext cx="802648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nl-NL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văn ca ngợi những việc làm cao đẹp vì </a:t>
              </a:r>
              <a:r>
                <a:rPr lang="nl-NL" sz="4000" b="1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cộng </a:t>
              </a:r>
              <a:r>
                <a:rPr lang="nl-NL" sz="4000" b="1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đồng của chú gà trống.</a:t>
              </a:r>
              <a:endPara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124614" y="149573"/>
            <a:ext cx="5492209" cy="1569405"/>
            <a:chOff x="5124614" y="149573"/>
            <a:chExt cx="5492209" cy="1569405"/>
          </a:xfrm>
        </p:grpSpPr>
        <p:grpSp>
          <p:nvGrpSpPr>
            <p:cNvPr id="40" name="Group 39"/>
            <p:cNvGrpSpPr/>
            <p:nvPr/>
          </p:nvGrpSpPr>
          <p:grpSpPr>
            <a:xfrm>
              <a:off x="5124614" y="149573"/>
              <a:ext cx="5492209" cy="994235"/>
              <a:chOff x="5038144" y="210532"/>
              <a:chExt cx="5399539" cy="994235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5038144" y="210532"/>
                <a:ext cx="5399539" cy="994235"/>
                <a:chOff x="5038144" y="210532"/>
                <a:chExt cx="5399539" cy="994235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5038144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3" name="Straight Connector 42"/>
              <p:cNvCxnSpPr/>
              <p:nvPr/>
            </p:nvCxnSpPr>
            <p:spPr>
              <a:xfrm>
                <a:off x="6826235" y="1163855"/>
                <a:ext cx="1576133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1" name="Text Box 14"/>
            <p:cNvSpPr txBox="1">
              <a:spLocks noChangeArrowheads="1"/>
            </p:cNvSpPr>
            <p:nvPr/>
          </p:nvSpPr>
          <p:spPr bwMode="auto">
            <a:xfrm>
              <a:off x="5547519" y="1143000"/>
              <a:ext cx="48006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</a:rPr>
                <a:t>ĐI TÌM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MẶT </a:t>
              </a:r>
              <a:r>
                <a:rPr lang="en-US" sz="2800" b="1" smtClean="0">
                  <a:solidFill>
                    <a:srgbClr val="0000CC"/>
                  </a:solidFill>
                  <a:latin typeface="Times New Roman" pitchFamily="18" charset="0"/>
                </a:rPr>
                <a:t>TRỜI (T1,2)</a:t>
              </a:r>
              <a:endParaRPr lang="en-US" sz="2800" b="1" dirty="0" smtClean="0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5448300" y="2667000"/>
            <a:ext cx="0" cy="58674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39070" y="5203924"/>
            <a:ext cx="5006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20675" y="2984102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õ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46918" y="3640019"/>
            <a:ext cx="4377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ứa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770302" y="2967523"/>
            <a:ext cx="1805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23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37FAB0F1-2D29-43E8-B962-61BB09D8FB04}"/>
</file>

<file path=customXml/itemProps2.xml><?xml version="1.0" encoding="utf-8"?>
<ds:datastoreItem xmlns:ds="http://schemas.openxmlformats.org/officeDocument/2006/customXml" ds:itemID="{FCC8D146-AE89-4180-BD6F-7BAD45B1F0F1}"/>
</file>

<file path=customXml/itemProps3.xml><?xml version="1.0" encoding="utf-8"?>
<ds:datastoreItem xmlns:ds="http://schemas.openxmlformats.org/officeDocument/2006/customXml" ds:itemID="{FF96F397-9AAE-4690-8622-03706BA4DE46}"/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9659</TotalTime>
  <Words>805</Words>
  <Application>Microsoft Office PowerPoint</Application>
  <PresentationFormat>Custom</PresentationFormat>
  <Paragraphs>104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1026</cp:revision>
  <dcterms:created xsi:type="dcterms:W3CDTF">2008-09-09T22:52:10Z</dcterms:created>
  <dcterms:modified xsi:type="dcterms:W3CDTF">2022-08-06T06:47:09Z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