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71" r:id="rId5"/>
    <p:sldId id="265" r:id="rId6"/>
    <p:sldId id="269" r:id="rId7"/>
    <p:sldId id="267" r:id="rId8"/>
    <p:sldId id="268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006600"/>
    <a:srgbClr val="CC00FF"/>
    <a:srgbClr val="FF00FF"/>
    <a:srgbClr val="FFCDFF"/>
    <a:srgbClr val="F8A6EC"/>
    <a:srgbClr val="88DFE8"/>
    <a:srgbClr val="FFCC29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70 - CHIA SỐ CÓ NĂM CHỮ SỐ 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 SỐ CÓ MỘT CHỮ SỐ 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9" r="15248"/>
          <a:stretch/>
        </p:blipFill>
        <p:spPr>
          <a:xfrm>
            <a:off x="10318751" y="2050152"/>
            <a:ext cx="5439568" cy="633498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 rot="1733507">
            <a:off x="14061814" y="5625371"/>
            <a:ext cx="891128" cy="875584"/>
            <a:chOff x="14567223" y="3276600"/>
            <a:chExt cx="904816" cy="90481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67223" y="3276600"/>
              <a:ext cx="904816" cy="904816"/>
            </a:xfrm>
            <a:prstGeom prst="rect">
              <a:avLst/>
            </a:prstGeom>
          </p:spPr>
        </p:pic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 rot="19866493">
              <a:off x="14720339" y="3416504"/>
              <a:ext cx="677389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1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2106069">
            <a:off x="11191241" y="5445356"/>
            <a:ext cx="886710" cy="881584"/>
            <a:chOff x="13291780" y="2858073"/>
            <a:chExt cx="982407" cy="98240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91780" y="2858073"/>
              <a:ext cx="982407" cy="982407"/>
            </a:xfrm>
            <a:prstGeom prst="rect">
              <a:avLst/>
            </a:prstGeom>
          </p:spPr>
        </p:pic>
        <p:sp>
          <p:nvSpPr>
            <p:cNvPr id="9" name="Text Box 14"/>
            <p:cNvSpPr txBox="1">
              <a:spLocks noChangeArrowheads="1"/>
            </p:cNvSpPr>
            <p:nvPr/>
          </p:nvSpPr>
          <p:spPr bwMode="auto">
            <a:xfrm rot="19493931">
              <a:off x="13508769" y="3084219"/>
              <a:ext cx="634573" cy="637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2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3306797" y="5009479"/>
            <a:ext cx="898058" cy="740641"/>
            <a:chOff x="12772623" y="5565510"/>
            <a:chExt cx="911853" cy="765368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72623" y="5565510"/>
              <a:ext cx="911853" cy="765368"/>
            </a:xfrm>
            <a:prstGeom prst="rect">
              <a:avLst/>
            </a:prstGeom>
          </p:spPr>
        </p:pic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2928637" y="5605380"/>
              <a:ext cx="583015" cy="658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3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13" name="Rectangle 95"/>
          <p:cNvSpPr>
            <a:spLocks noChangeArrowheads="1"/>
          </p:cNvSpPr>
          <p:nvPr/>
        </p:nvSpPr>
        <p:spPr bwMode="auto">
          <a:xfrm>
            <a:off x="5196057" y="1066800"/>
            <a:ext cx="55306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 CHƠI: HÁI XOÀI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36910" y="136065"/>
            <a:ext cx="5492209" cy="930735"/>
            <a:chOff x="4539228" y="172432"/>
            <a:chExt cx="5399539" cy="93073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1932692" y="4654356"/>
            <a:ext cx="936334" cy="772208"/>
            <a:chOff x="12760526" y="5502002"/>
            <a:chExt cx="950717" cy="79798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320218">
              <a:off x="12760526" y="5502002"/>
              <a:ext cx="950717" cy="797989"/>
            </a:xfrm>
            <a:prstGeom prst="rect">
              <a:avLst/>
            </a:prstGeom>
          </p:spPr>
        </p:pic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12928634" y="5605374"/>
              <a:ext cx="583015" cy="658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18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NI-Avo" pitchFamily="2" charset="0"/>
                </a:rPr>
                <a:t>4</a:t>
              </a:r>
              <a:endParaRPr lang="en-US" sz="44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Avo" pitchFamily="2" charset="0"/>
                <a:cs typeface="Arial" pitchFamily="34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823119" y="3037582"/>
            <a:ext cx="40254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trước 590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  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endParaRPr lang="en-US" sz="4000"/>
          </a:p>
        </p:txBody>
      </p:sp>
      <p:sp>
        <p:nvSpPr>
          <p:cNvPr id="23" name="Rectangle 22"/>
          <p:cNvSpPr/>
          <p:nvPr/>
        </p:nvSpPr>
        <p:spPr>
          <a:xfrm>
            <a:off x="5704699" y="5685472"/>
            <a:ext cx="357662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liền sau 899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………</a:t>
            </a:r>
            <a:endParaRPr lang="en-US" sz="4000"/>
          </a:p>
        </p:txBody>
      </p:sp>
      <p:sp>
        <p:nvSpPr>
          <p:cNvPr id="24" name="Rectangle 23"/>
          <p:cNvSpPr/>
          <p:nvPr/>
        </p:nvSpPr>
        <p:spPr>
          <a:xfrm>
            <a:off x="6085699" y="3037582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799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/>
          </a:p>
        </p:txBody>
      </p:sp>
      <p:sp>
        <p:nvSpPr>
          <p:cNvPr id="25" name="Rectangle 24"/>
          <p:cNvSpPr/>
          <p:nvPr/>
        </p:nvSpPr>
        <p:spPr>
          <a:xfrm>
            <a:off x="1150938" y="5796326"/>
            <a:ext cx="31069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601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……..</a:t>
            </a:r>
            <a:r>
              <a:rPr lang="en-US" sz="4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597</a:t>
            </a:r>
            <a:endParaRPr lang="en-US" sz="4000"/>
          </a:p>
        </p:txBody>
      </p:sp>
      <p:sp>
        <p:nvSpPr>
          <p:cNvPr id="26" name="Rectangle 25"/>
          <p:cNvSpPr/>
          <p:nvPr/>
        </p:nvSpPr>
        <p:spPr>
          <a:xfrm>
            <a:off x="6853925" y="642538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900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52499" y="3033236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5756" y="5810673"/>
            <a:ext cx="877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en-US" sz="400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65756" y="3763546"/>
            <a:ext cx="12781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589</a:t>
            </a:r>
            <a:endParaRPr lang="en-US" sz="40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0B44AB8-35C6-69EC-2C10-7BBF676863E9}"/>
              </a:ext>
            </a:extLst>
          </p:cNvPr>
          <p:cNvSpPr/>
          <p:nvPr/>
        </p:nvSpPr>
        <p:spPr>
          <a:xfrm>
            <a:off x="6337653" y="6072839"/>
            <a:ext cx="4091457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10 450 : 3 = ?</a:t>
            </a:r>
          </a:p>
        </p:txBody>
      </p:sp>
      <p:sp>
        <p:nvSpPr>
          <p:cNvPr id="29" name="Text Box 14">
            <a:extLst>
              <a:ext uri="{FF2B5EF4-FFF2-40B4-BE49-F238E27FC236}">
                <a16:creationId xmlns:a16="http://schemas.microsoft.com/office/drawing/2014/main" id="{E1101D29-7DA3-2081-546F-B6B59BF3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490" y="2133600"/>
            <a:ext cx="9463557" cy="322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xưởng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10 450 m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dung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m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6775B1B-B5DE-F654-4107-6B42C1CF5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4047" y="2133600"/>
            <a:ext cx="5756053" cy="280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D48F9EAD-8594-09CA-2B90-6C4F60C1FF15}"/>
              </a:ext>
            </a:extLst>
          </p:cNvPr>
          <p:cNvGrpSpPr/>
          <p:nvPr/>
        </p:nvGrpSpPr>
        <p:grpSpPr>
          <a:xfrm>
            <a:off x="1204119" y="1777587"/>
            <a:ext cx="3922347" cy="1788003"/>
            <a:chOff x="0" y="1440"/>
            <a:chExt cx="1824" cy="120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F77EC66-1FC0-F4D6-0750-95E8F6295895}"/>
                </a:ext>
              </a:extLst>
            </p:cNvPr>
            <p:cNvGrpSpPr/>
            <p:nvPr/>
          </p:nvGrpSpPr>
          <p:grpSpPr>
            <a:xfrm>
              <a:off x="0" y="1440"/>
              <a:ext cx="1824" cy="1200"/>
              <a:chOff x="0" y="1440"/>
              <a:chExt cx="1824" cy="1200"/>
            </a:xfrm>
          </p:grpSpPr>
          <p:sp>
            <p:nvSpPr>
              <p:cNvPr id="8" name="Text Box 6">
                <a:extLst>
                  <a:ext uri="{FF2B5EF4-FFF2-40B4-BE49-F238E27FC236}">
                    <a16:creationId xmlns:a16="http://schemas.microsoft.com/office/drawing/2014/main" id="{A1E583F2-36BD-7A96-DC16-B5745CD6B54E}"/>
                  </a:ext>
                </a:extLst>
              </p:cNvPr>
              <p:cNvSpPr txBox="1"/>
              <p:nvPr/>
            </p:nvSpPr>
            <p:spPr>
              <a:xfrm>
                <a:off x="0" y="1536"/>
                <a:ext cx="960" cy="47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zh-CN" sz="4000" b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10 450</a:t>
                </a:r>
                <a:endParaRPr lang="en-US" altLang="zh-CN" sz="4000" dirty="0">
                  <a:solidFill>
                    <a:srgbClr val="0000FF"/>
                  </a:solidFill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  <p:grpSp>
            <p:nvGrpSpPr>
              <p:cNvPr id="9" name="Group 7">
                <a:extLst>
                  <a:ext uri="{FF2B5EF4-FFF2-40B4-BE49-F238E27FC236}">
                    <a16:creationId xmlns:a16="http://schemas.microsoft.com/office/drawing/2014/main" id="{83E64F8F-2331-92C4-7D4E-A8A722417477}"/>
                  </a:ext>
                </a:extLst>
              </p:cNvPr>
              <p:cNvGrpSpPr/>
              <p:nvPr/>
            </p:nvGrpSpPr>
            <p:grpSpPr>
              <a:xfrm>
                <a:off x="1104" y="1440"/>
                <a:ext cx="720" cy="1200"/>
                <a:chOff x="1584" y="2256"/>
                <a:chExt cx="672" cy="960"/>
              </a:xfrm>
            </p:grpSpPr>
            <p:sp>
              <p:nvSpPr>
                <p:cNvPr id="10" name="Line 8">
                  <a:extLst>
                    <a:ext uri="{FF2B5EF4-FFF2-40B4-BE49-F238E27FC236}">
                      <a16:creationId xmlns:a16="http://schemas.microsoft.com/office/drawing/2014/main" id="{EF0E4F03-9E00-63F8-A397-DD37281BBCAC}"/>
                    </a:ext>
                  </a:extLst>
                </p:cNvPr>
                <p:cNvSpPr/>
                <p:nvPr/>
              </p:nvSpPr>
              <p:spPr>
                <a:xfrm>
                  <a:off x="1584" y="2256"/>
                  <a:ext cx="0" cy="960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1" name="Line 9">
                  <a:extLst>
                    <a:ext uri="{FF2B5EF4-FFF2-40B4-BE49-F238E27FC236}">
                      <a16:creationId xmlns:a16="http://schemas.microsoft.com/office/drawing/2014/main" id="{25904C0B-5F74-54F1-C063-D560632E610E}"/>
                    </a:ext>
                  </a:extLst>
                </p:cNvPr>
                <p:cNvSpPr/>
                <p:nvPr/>
              </p:nvSpPr>
              <p:spPr>
                <a:xfrm>
                  <a:off x="1584" y="2688"/>
                  <a:ext cx="672" cy="0"/>
                </a:xfrm>
                <a:prstGeom prst="line">
                  <a:avLst/>
                </a:prstGeom>
                <a:ln w="38100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sp>
          <p:nvSpPr>
            <p:cNvPr id="7" name="Text Box 10">
              <a:extLst>
                <a:ext uri="{FF2B5EF4-FFF2-40B4-BE49-F238E27FC236}">
                  <a16:creationId xmlns:a16="http://schemas.microsoft.com/office/drawing/2014/main" id="{A5F8E742-22D8-AC33-575A-EB111B088BB1}"/>
                </a:ext>
              </a:extLst>
            </p:cNvPr>
            <p:cNvSpPr txBox="1"/>
            <p:nvPr/>
          </p:nvSpPr>
          <p:spPr>
            <a:xfrm>
              <a:off x="1152" y="1515"/>
              <a:ext cx="601" cy="47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zh-CN" sz="4000" b="1" dirty="0">
                  <a:solidFill>
                    <a:srgbClr val="006600"/>
                  </a:solidFill>
                  <a:latin typeface="Times New Roman" panose="02020603050405020304" pitchFamily="18" charset="0"/>
                  <a:ea typeface="SimSun" panose="02010600030101010101" pitchFamily="2" charset="-122"/>
                </a:rPr>
                <a:t>3</a:t>
              </a:r>
            </a:p>
          </p:txBody>
        </p:sp>
      </p:grpSp>
      <p:sp>
        <p:nvSpPr>
          <p:cNvPr id="12" name="Text Box 11">
            <a:extLst>
              <a:ext uri="{FF2B5EF4-FFF2-40B4-BE49-F238E27FC236}">
                <a16:creationId xmlns:a16="http://schemas.microsoft.com/office/drawing/2014/main" id="{ADD97C4E-439A-3F79-5694-94B06EE6A9B9}"/>
              </a:ext>
            </a:extLst>
          </p:cNvPr>
          <p:cNvSpPr txBox="1"/>
          <p:nvPr/>
        </p:nvSpPr>
        <p:spPr>
          <a:xfrm>
            <a:off x="3747877" y="2610499"/>
            <a:ext cx="72253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7295A39A-CC9E-62C7-34B3-BB7CE9CCDD28}"/>
              </a:ext>
            </a:extLst>
          </p:cNvPr>
          <p:cNvSpPr txBox="1"/>
          <p:nvPr/>
        </p:nvSpPr>
        <p:spPr>
          <a:xfrm>
            <a:off x="4064107" y="2621612"/>
            <a:ext cx="382796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A0696BD-CFB5-0F25-DF3F-2CC6B4C437FF}"/>
              </a:ext>
            </a:extLst>
          </p:cNvPr>
          <p:cNvSpPr txBox="1"/>
          <p:nvPr/>
        </p:nvSpPr>
        <p:spPr>
          <a:xfrm>
            <a:off x="4327949" y="2610499"/>
            <a:ext cx="49152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91C84BAB-B30C-22DD-8435-D88DD036AA49}"/>
              </a:ext>
            </a:extLst>
          </p:cNvPr>
          <p:cNvSpPr txBox="1"/>
          <p:nvPr/>
        </p:nvSpPr>
        <p:spPr>
          <a:xfrm>
            <a:off x="4600000" y="2595484"/>
            <a:ext cx="477006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7FEAB408-0F33-396A-8211-071C51B6822E}"/>
              </a:ext>
            </a:extLst>
          </p:cNvPr>
          <p:cNvSpPr txBox="1"/>
          <p:nvPr/>
        </p:nvSpPr>
        <p:spPr>
          <a:xfrm>
            <a:off x="1463199" y="269990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86D6A16D-3807-E3AF-8479-83A8091D9CA6}"/>
              </a:ext>
            </a:extLst>
          </p:cNvPr>
          <p:cNvSpPr txBox="1"/>
          <p:nvPr/>
        </p:nvSpPr>
        <p:spPr>
          <a:xfrm>
            <a:off x="1796574" y="2688795"/>
            <a:ext cx="632220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 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CEAEB4CA-DB0B-8D5F-F82D-30EB425F7FE4}"/>
              </a:ext>
            </a:extLst>
          </p:cNvPr>
          <p:cNvSpPr txBox="1"/>
          <p:nvPr/>
        </p:nvSpPr>
        <p:spPr>
          <a:xfrm>
            <a:off x="1747044" y="3277123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52D18292-74C8-7453-AEAC-55DF13DF954A}"/>
              </a:ext>
            </a:extLst>
          </p:cNvPr>
          <p:cNvSpPr txBox="1"/>
          <p:nvPr/>
        </p:nvSpPr>
        <p:spPr>
          <a:xfrm>
            <a:off x="2328069" y="379464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0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D365C6F8-A10B-EF41-6711-4144540FA735}"/>
              </a:ext>
            </a:extLst>
          </p:cNvPr>
          <p:cNvSpPr txBox="1"/>
          <p:nvPr/>
        </p:nvSpPr>
        <p:spPr>
          <a:xfrm>
            <a:off x="2025174" y="330315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FF0066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05478716-B7DB-CCDF-0778-E4D2C4DB0522}"/>
              </a:ext>
            </a:extLst>
          </p:cNvPr>
          <p:cNvSpPr txBox="1"/>
          <p:nvPr/>
        </p:nvSpPr>
        <p:spPr>
          <a:xfrm>
            <a:off x="2328069" y="4417647"/>
            <a:ext cx="723741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CC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  <p:sp>
        <p:nvSpPr>
          <p:cNvPr id="22" name="Text Box 21">
            <a:extLst>
              <a:ext uri="{FF2B5EF4-FFF2-40B4-BE49-F238E27FC236}">
                <a16:creationId xmlns:a16="http://schemas.microsoft.com/office/drawing/2014/main" id="{12713BFF-2BB8-F50D-7591-EAB9262C1AB5}"/>
              </a:ext>
            </a:extLst>
          </p:cNvPr>
          <p:cNvSpPr txBox="1"/>
          <p:nvPr/>
        </p:nvSpPr>
        <p:spPr>
          <a:xfrm>
            <a:off x="2039462" y="3794648"/>
            <a:ext cx="516098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</a:t>
            </a: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E4BB295D-A366-8C6C-B029-ACB44DF3C12B}"/>
              </a:ext>
            </a:extLst>
          </p:cNvPr>
          <p:cNvSpPr txBox="1"/>
          <p:nvPr/>
        </p:nvSpPr>
        <p:spPr>
          <a:xfrm>
            <a:off x="7358697" y="1192598"/>
            <a:ext cx="763825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 10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29A217AF-6A16-B1F8-8A07-3BB07F346493}"/>
              </a:ext>
            </a:extLst>
          </p:cNvPr>
          <p:cNvSpPr txBox="1"/>
          <p:nvPr/>
        </p:nvSpPr>
        <p:spPr>
          <a:xfrm>
            <a:off x="7755247" y="1823811"/>
            <a:ext cx="8896675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9; 10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 </a:t>
            </a:r>
            <a:r>
              <a:rPr lang="en-US" altLang="zh-CN" sz="4000" b="1" dirty="0" err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1.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F526A89B-B30E-359B-79C0-E37ECC2E17F7}"/>
              </a:ext>
            </a:extLst>
          </p:cNvPr>
          <p:cNvSpPr txBox="1"/>
          <p:nvPr/>
        </p:nvSpPr>
        <p:spPr>
          <a:xfrm>
            <a:off x="7367587" y="2373721"/>
            <a:ext cx="8896673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*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Hạ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4,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14; 41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4.</a:t>
            </a: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E94AF4D4-D55B-AB11-4E69-E4AC62167AD3}"/>
              </a:ext>
            </a:extLst>
          </p:cNvPr>
          <p:cNvSpPr txBox="1"/>
          <p:nvPr/>
        </p:nvSpPr>
        <p:spPr>
          <a:xfrm>
            <a:off x="7748651" y="2975701"/>
            <a:ext cx="8734104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4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12; 14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12 </a:t>
            </a:r>
            <a:r>
              <a:rPr lang="en-US" altLang="zh-CN" sz="4000" b="1" dirty="0" err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2. </a:t>
            </a:r>
            <a:endParaRPr lang="en-US" altLang="zh-CN" sz="4000" b="1" dirty="0">
              <a:solidFill>
                <a:srgbClr val="006600"/>
              </a:solidFill>
              <a:latin typeface=".VnTime" pitchFamily="34" charset="0"/>
              <a:ea typeface="SimSun" panose="02010600030101010101" pitchFamily="2" charset="-122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8F875056-232A-7D39-2740-8D2B3C104FF3}"/>
              </a:ext>
            </a:extLst>
          </p:cNvPr>
          <p:cNvSpPr txBox="1"/>
          <p:nvPr/>
        </p:nvSpPr>
        <p:spPr>
          <a:xfrm>
            <a:off x="7352348" y="3618956"/>
            <a:ext cx="9314714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Hạ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5;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25; 25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8.</a:t>
            </a: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9E06E804-9B46-98BD-DF87-AE196F808065}"/>
              </a:ext>
            </a:extLst>
          </p:cNvPr>
          <p:cNvSpPr txBox="1"/>
          <p:nvPr/>
        </p:nvSpPr>
        <p:spPr>
          <a:xfrm>
            <a:off x="7736586" y="4258401"/>
            <a:ext cx="9128919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24; 25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</a:t>
            </a:r>
            <a:r>
              <a:rPr lang="en-US" altLang="zh-CN" sz="4000" b="1" dirty="0">
                <a:latin typeface="Times New Roman" panose="02020603050405020304" pitchFamily="18" charset="0"/>
                <a:ea typeface="SimSun" panose="02010600030101010101" pitchFamily="2" charset="-122"/>
              </a:rPr>
              <a:t>4 </a:t>
            </a:r>
            <a:r>
              <a:rPr lang="en-US" altLang="zh-CN" sz="4000" b="1" dirty="0" err="1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66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1. </a:t>
            </a: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96C0A0B8-0A7E-8D7D-1108-6F599A527025}"/>
              </a:ext>
            </a:extLst>
          </p:cNvPr>
          <p:cNvSpPr txBox="1"/>
          <p:nvPr/>
        </p:nvSpPr>
        <p:spPr>
          <a:xfrm>
            <a:off x="7367271" y="4874986"/>
            <a:ext cx="7977346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*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Hạ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0; 10 chia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được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3,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viết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3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D58EBF9A-0EEF-FE0C-FFA7-DEE918AEC181}"/>
              </a:ext>
            </a:extLst>
          </p:cNvPr>
          <p:cNvSpPr txBox="1"/>
          <p:nvPr/>
        </p:nvSpPr>
        <p:spPr>
          <a:xfrm>
            <a:off x="7599363" y="5475061"/>
            <a:ext cx="8750447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None/>
            </a:pP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 nhân 3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9; 10 </a:t>
            </a:r>
            <a:r>
              <a:rPr lang="en-US" altLang="zh-CN" sz="4000" b="1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trừ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9 </a:t>
            </a:r>
            <a:r>
              <a:rPr lang="en-US" altLang="zh-CN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bằng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1</a:t>
            </a:r>
            <a:r>
              <a:rPr lang="en-US" altLang="zh-CN" sz="40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BBB500C-3DC9-E68E-C3B6-488E8C063B98}"/>
              </a:ext>
            </a:extLst>
          </p:cNvPr>
          <p:cNvSpPr/>
          <p:nvPr/>
        </p:nvSpPr>
        <p:spPr>
          <a:xfrm>
            <a:off x="4974306" y="295115"/>
            <a:ext cx="4091457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10 450 : 3 = ?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1AED9CF1-F52C-EFBA-BF2D-00A866DEAE65}"/>
              </a:ext>
            </a:extLst>
          </p:cNvPr>
          <p:cNvSpPr/>
          <p:nvPr/>
        </p:nvSpPr>
        <p:spPr>
          <a:xfrm>
            <a:off x="1204119" y="5257800"/>
            <a:ext cx="5562598" cy="822008"/>
          </a:xfrm>
          <a:prstGeom prst="roundRect">
            <a:avLst/>
          </a:prstGeom>
          <a:noFill/>
          <a:ln w="38100">
            <a:solidFill>
              <a:srgbClr val="FF00FF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10 450 : 3 = 3 483 (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DD9CF1E1-5A83-0836-B963-A588D73DD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9891" y="6441949"/>
            <a:ext cx="4413896" cy="276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33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8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80"/>
                            </p:stCondLst>
                            <p:childTnLst>
                              <p:par>
                                <p:cTn id="9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1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1" grpId="1"/>
      <p:bldP spid="21" grpId="2"/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40483" y="1600200"/>
            <a:ext cx="2474675" cy="681454"/>
            <a:chOff x="1470819" y="1943100"/>
            <a:chExt cx="2474675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826975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a)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34" name="Text Box 14">
            <a:extLst>
              <a:ext uri="{FF2B5EF4-FFF2-40B4-BE49-F238E27FC236}">
                <a16:creationId xmlns:a16="http://schemas.microsoft.com/office/drawing/2014/main" id="{7D3C48C6-B3DF-FD03-DC6C-9A8B6B618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sp>
        <p:nvSpPr>
          <p:cNvPr id="35" name="Text Box 8">
            <a:extLst>
              <a:ext uri="{FF2B5EF4-FFF2-40B4-BE49-F238E27FC236}">
                <a16:creationId xmlns:a16="http://schemas.microsoft.com/office/drawing/2014/main" id="{37C5E31F-F0F5-2EE3-9B58-C72EA8578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719" y="2288639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15 827</a:t>
            </a:r>
          </a:p>
        </p:txBody>
      </p:sp>
      <p:sp>
        <p:nvSpPr>
          <p:cNvPr id="36" name="Text Box 9">
            <a:extLst>
              <a:ext uri="{FF2B5EF4-FFF2-40B4-BE49-F238E27FC236}">
                <a16:creationId xmlns:a16="http://schemas.microsoft.com/office/drawing/2014/main" id="{ED2DDC9B-3290-E790-E2E3-F065BD9EA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2209800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7" name="Line 10">
            <a:extLst>
              <a:ext uri="{FF2B5EF4-FFF2-40B4-BE49-F238E27FC236}">
                <a16:creationId xmlns:a16="http://schemas.microsoft.com/office/drawing/2014/main" id="{532C2D9F-05CB-64C5-0BF3-2B762DC28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119" y="2484755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38" name="Line 11">
            <a:extLst>
              <a:ext uri="{FF2B5EF4-FFF2-40B4-BE49-F238E27FC236}">
                <a16:creationId xmlns:a16="http://schemas.microsoft.com/office/drawing/2014/main" id="{8429E886-2034-76A8-F7CF-2FBED9E8C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33119" y="2942590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7B0C5481-CD19-A708-4C19-3AF7DC44D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9319" y="2984183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" name="Text Box 21">
            <a:extLst>
              <a:ext uri="{FF2B5EF4-FFF2-40B4-BE49-F238E27FC236}">
                <a16:creationId xmlns:a16="http://schemas.microsoft.com/office/drawing/2014/main" id="{5845D5F9-8630-5E25-07C0-C2AC37895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919" y="2984183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E96B30B7-BD29-C551-1BDE-D881E734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519" y="2984183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6" name="Text Box 23">
            <a:extLst>
              <a:ext uri="{FF2B5EF4-FFF2-40B4-BE49-F238E27FC236}">
                <a16:creationId xmlns:a16="http://schemas.microsoft.com/office/drawing/2014/main" id="{129FD9E4-4312-599A-6449-B26465065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2903220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7" name="Text Box 24">
            <a:extLst>
              <a:ext uri="{FF2B5EF4-FFF2-40B4-BE49-F238E27FC236}">
                <a16:creationId xmlns:a16="http://schemas.microsoft.com/office/drawing/2014/main" id="{7FC26E77-CB00-8C69-5500-95122BC6D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5207" y="2900680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8" name="Text Box 25">
            <a:extLst>
              <a:ext uri="{FF2B5EF4-FFF2-40B4-BE49-F238E27FC236}">
                <a16:creationId xmlns:a16="http://schemas.microsoft.com/office/drawing/2014/main" id="{AFC93918-9254-53E8-05BA-8D2352531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032" y="4065905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9" name="Text Box 26">
            <a:extLst>
              <a:ext uri="{FF2B5EF4-FFF2-40B4-BE49-F238E27FC236}">
                <a16:creationId xmlns:a16="http://schemas.microsoft.com/office/drawing/2014/main" id="{11E64375-4C66-55EA-C59A-7D0C3E345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2219" y="3507105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0" name="Text Box 27">
            <a:extLst>
              <a:ext uri="{FF2B5EF4-FFF2-40B4-BE49-F238E27FC236}">
                <a16:creationId xmlns:a16="http://schemas.microsoft.com/office/drawing/2014/main" id="{B5A0DB72-7C79-C3AF-405D-A09130751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094" y="3492818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1" name="Text Box 28">
            <a:extLst>
              <a:ext uri="{FF2B5EF4-FFF2-40B4-BE49-F238E27FC236}">
                <a16:creationId xmlns:a16="http://schemas.microsoft.com/office/drawing/2014/main" id="{8A952334-C425-F51C-9B8C-C56FD4725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1619" y="4061143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2" name="Text Box 29">
            <a:extLst>
              <a:ext uri="{FF2B5EF4-FFF2-40B4-BE49-F238E27FC236}">
                <a16:creationId xmlns:a16="http://schemas.microsoft.com/office/drawing/2014/main" id="{06826049-D08A-7663-DEB5-14FB9AB13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1618" y="4740276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3" name="Text Box 30">
            <a:extLst>
              <a:ext uri="{FF2B5EF4-FFF2-40B4-BE49-F238E27FC236}">
                <a16:creationId xmlns:a16="http://schemas.microsoft.com/office/drawing/2014/main" id="{1458A8A0-755D-80F7-710E-736D2B692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7619" y="2984183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8" name="Text Box 8">
            <a:extLst>
              <a:ext uri="{FF2B5EF4-FFF2-40B4-BE49-F238E27FC236}">
                <a16:creationId xmlns:a16="http://schemas.microsoft.com/office/drawing/2014/main" id="{6489C12F-C244-23F9-17AE-1E064F6EE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7519" y="230086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26 167</a:t>
            </a:r>
          </a:p>
        </p:txBody>
      </p:sp>
      <p:sp>
        <p:nvSpPr>
          <p:cNvPr id="69" name="Text Box 9">
            <a:extLst>
              <a:ext uri="{FF2B5EF4-FFF2-40B4-BE49-F238E27FC236}">
                <a16:creationId xmlns:a16="http://schemas.microsoft.com/office/drawing/2014/main" id="{D80D3C75-3D11-5540-3CA0-4ABABA267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66319" y="226774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0" name="Line 10">
            <a:extLst>
              <a:ext uri="{FF2B5EF4-FFF2-40B4-BE49-F238E27FC236}">
                <a16:creationId xmlns:a16="http://schemas.microsoft.com/office/drawing/2014/main" id="{2B753E52-7EC3-0877-A55C-19ED0429A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13919" y="254269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71" name="Line 11">
            <a:extLst>
              <a:ext uri="{FF2B5EF4-FFF2-40B4-BE49-F238E27FC236}">
                <a16:creationId xmlns:a16="http://schemas.microsoft.com/office/drawing/2014/main" id="{9B9EF55F-42C1-620B-03DA-75C4AE40F1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13919" y="300053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72" name="Text Box 20">
            <a:extLst>
              <a:ext uri="{FF2B5EF4-FFF2-40B4-BE49-F238E27FC236}">
                <a16:creationId xmlns:a16="http://schemas.microsoft.com/office/drawing/2014/main" id="{DE11513B-D790-4ED4-FF6D-746A0CB2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90119" y="304212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3" name="Text Box 21">
            <a:extLst>
              <a:ext uri="{FF2B5EF4-FFF2-40B4-BE49-F238E27FC236}">
                <a16:creationId xmlns:a16="http://schemas.microsoft.com/office/drawing/2014/main" id="{00DB17C8-A118-5001-6FF0-23BC869C4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9719" y="304212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74" name="Text Box 22">
            <a:extLst>
              <a:ext uri="{FF2B5EF4-FFF2-40B4-BE49-F238E27FC236}">
                <a16:creationId xmlns:a16="http://schemas.microsoft.com/office/drawing/2014/main" id="{954A8A3F-14A3-0087-A07F-352C69BBB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6279" y="3025299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1" name="Text Box 23">
            <a:extLst>
              <a:ext uri="{FF2B5EF4-FFF2-40B4-BE49-F238E27FC236}">
                <a16:creationId xmlns:a16="http://schemas.microsoft.com/office/drawing/2014/main" id="{38D4B460-AF28-B204-CC3B-F59D9A779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119" y="296116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Text Box 24">
            <a:extLst>
              <a:ext uri="{FF2B5EF4-FFF2-40B4-BE49-F238E27FC236}">
                <a16:creationId xmlns:a16="http://schemas.microsoft.com/office/drawing/2014/main" id="{7C007764-FE51-1981-A693-EC7D143BE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6007" y="295862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3" name="Text Box 25">
            <a:extLst>
              <a:ext uri="{FF2B5EF4-FFF2-40B4-BE49-F238E27FC236}">
                <a16:creationId xmlns:a16="http://schemas.microsoft.com/office/drawing/2014/main" id="{0455788B-D85E-1B4B-55F3-40C1B3C5C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6832" y="4123848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4" name="Text Box 26">
            <a:extLst>
              <a:ext uri="{FF2B5EF4-FFF2-40B4-BE49-F238E27FC236}">
                <a16:creationId xmlns:a16="http://schemas.microsoft.com/office/drawing/2014/main" id="{14722E21-104F-BB3B-984A-CEC7F035E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3019" y="356504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85" name="Text Box 27">
            <a:extLst>
              <a:ext uri="{FF2B5EF4-FFF2-40B4-BE49-F238E27FC236}">
                <a16:creationId xmlns:a16="http://schemas.microsoft.com/office/drawing/2014/main" id="{6DD8BF9D-7AF4-A030-A8C7-F948C38D5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4894" y="355076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86" name="Text Box 28">
            <a:extLst>
              <a:ext uri="{FF2B5EF4-FFF2-40B4-BE49-F238E27FC236}">
                <a16:creationId xmlns:a16="http://schemas.microsoft.com/office/drawing/2014/main" id="{24F5BD12-A1CA-AFBC-B651-F57492AF0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419" y="411908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7" name="Text Box 29">
            <a:extLst>
              <a:ext uri="{FF2B5EF4-FFF2-40B4-BE49-F238E27FC236}">
                <a16:creationId xmlns:a16="http://schemas.microsoft.com/office/drawing/2014/main" id="{30B29E2D-866E-43C7-7C89-9E12E84DA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2418" y="479821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8" name="Text Box 30">
            <a:extLst>
              <a:ext uri="{FF2B5EF4-FFF2-40B4-BE49-F238E27FC236}">
                <a16:creationId xmlns:a16="http://schemas.microsoft.com/office/drawing/2014/main" id="{06ABEFF8-B242-81F4-7448-BBC1D6893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419" y="304212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9" name="Text Box 9">
            <a:extLst>
              <a:ext uri="{FF2B5EF4-FFF2-40B4-BE49-F238E27FC236}">
                <a16:creationId xmlns:a16="http://schemas.microsoft.com/office/drawing/2014/main" id="{0E186CAE-7324-66D2-4C86-AC199494E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7520" y="2359203"/>
            <a:ext cx="1257368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90" name="Text Box 9">
            <a:extLst>
              <a:ext uri="{FF2B5EF4-FFF2-40B4-BE49-F238E27FC236}">
                <a16:creationId xmlns:a16="http://schemas.microsoft.com/office/drawing/2014/main" id="{545DB6AB-6625-1207-6052-8394F494B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303" y="2311499"/>
            <a:ext cx="975541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8AED18C1-ECAE-94CD-30D5-B774E48B0CC5}"/>
              </a:ext>
            </a:extLst>
          </p:cNvPr>
          <p:cNvSpPr txBox="1"/>
          <p:nvPr/>
        </p:nvSpPr>
        <p:spPr>
          <a:xfrm>
            <a:off x="1663144" y="5401539"/>
            <a:ext cx="1497526" cy="677108"/>
          </a:xfrm>
          <a:prstGeom prst="rect">
            <a:avLst/>
          </a:prstGeom>
          <a:solidFill>
            <a:srgbClr val="FFDB69"/>
          </a:solidFill>
        </p:spPr>
        <p:txBody>
          <a:bodyPr wrap="none" rtlCol="0">
            <a:spAutoFit/>
          </a:bodyPr>
          <a:lstStyle/>
          <a:p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B1DE08C7-DF20-A297-AFB5-AF288CBFA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165045"/>
              </p:ext>
            </p:extLst>
          </p:nvPr>
        </p:nvGraphicFramePr>
        <p:xfrm>
          <a:off x="2275936" y="6258828"/>
          <a:ext cx="13258800" cy="274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792971705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725337613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767314876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3097514944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117241288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Phép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4000" b="1" dirty="0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endParaRPr lang="en-US" sz="4000" b="1" dirty="0">
                        <a:solidFill>
                          <a:srgbClr val="FEF4E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>
                          <a:solidFill>
                            <a:srgbClr val="FEF4E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</a:t>
                      </a:r>
                      <a:endParaRPr lang="en-US" sz="4000" b="1" dirty="0">
                        <a:solidFill>
                          <a:srgbClr val="FEF4E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93055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kumimoji="0" lang="en-US" sz="4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81167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525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0450839"/>
                  </a:ext>
                </a:extLst>
              </a:tr>
            </a:tbl>
          </a:graphicData>
        </a:graphic>
      </p:graphicFrame>
      <p:sp>
        <p:nvSpPr>
          <p:cNvPr id="128" name="Text Box 22">
            <a:extLst>
              <a:ext uri="{FF2B5EF4-FFF2-40B4-BE49-F238E27FC236}">
                <a16:creationId xmlns:a16="http://schemas.microsoft.com/office/drawing/2014/main" id="{D81545BD-5AEB-EA93-6F6D-DB9A1DC4C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6218" y="7276485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15 827</a:t>
            </a:r>
          </a:p>
        </p:txBody>
      </p:sp>
      <p:sp>
        <p:nvSpPr>
          <p:cNvPr id="129" name="Text Box 22">
            <a:extLst>
              <a:ext uri="{FF2B5EF4-FFF2-40B4-BE49-F238E27FC236}">
                <a16:creationId xmlns:a16="http://schemas.microsoft.com/office/drawing/2014/main" id="{967ED6AA-213E-86C1-A460-38735A53C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2952" y="7246627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30" name="Text Box 22">
            <a:extLst>
              <a:ext uri="{FF2B5EF4-FFF2-40B4-BE49-F238E27FC236}">
                <a16:creationId xmlns:a16="http://schemas.microsoft.com/office/drawing/2014/main" id="{639D6965-032F-A99A-14E9-23AF326B8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3760" y="7226875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3 165</a:t>
            </a:r>
          </a:p>
        </p:txBody>
      </p:sp>
      <p:sp>
        <p:nvSpPr>
          <p:cNvPr id="131" name="Text Box 22">
            <a:extLst>
              <a:ext uri="{FF2B5EF4-FFF2-40B4-BE49-F238E27FC236}">
                <a16:creationId xmlns:a16="http://schemas.microsoft.com/office/drawing/2014/main" id="{4DB4411E-9728-6653-1BA9-F24D0C0AF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24658" y="7204129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2" name="Text Box 22">
            <a:extLst>
              <a:ext uri="{FF2B5EF4-FFF2-40B4-BE49-F238E27FC236}">
                <a16:creationId xmlns:a16="http://schemas.microsoft.com/office/drawing/2014/main" id="{643BBA2E-7827-393D-1961-0D713FC1D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8881" y="8215704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26 167	</a:t>
            </a:r>
          </a:p>
        </p:txBody>
      </p:sp>
      <p:sp>
        <p:nvSpPr>
          <p:cNvPr id="133" name="Text Box 22">
            <a:extLst>
              <a:ext uri="{FF2B5EF4-FFF2-40B4-BE49-F238E27FC236}">
                <a16:creationId xmlns:a16="http://schemas.microsoft.com/office/drawing/2014/main" id="{A78B1482-D5E1-9CEC-ADA1-6C665A152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5615" y="8185846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4" name="Text Box 22">
            <a:extLst>
              <a:ext uri="{FF2B5EF4-FFF2-40B4-BE49-F238E27FC236}">
                <a16:creationId xmlns:a16="http://schemas.microsoft.com/office/drawing/2014/main" id="{6EE80745-EE73-C9FD-CA5F-942CA3F5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6423" y="8166094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6 541</a:t>
            </a:r>
          </a:p>
        </p:txBody>
      </p:sp>
      <p:sp>
        <p:nvSpPr>
          <p:cNvPr id="135" name="Text Box 22">
            <a:extLst>
              <a:ext uri="{FF2B5EF4-FFF2-40B4-BE49-F238E27FC236}">
                <a16:creationId xmlns:a16="http://schemas.microsoft.com/office/drawing/2014/main" id="{4000ED72-9CAC-7E2B-B098-6691DDABA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7321" y="8143348"/>
            <a:ext cx="1793159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7109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72" grpId="0"/>
      <p:bldP spid="73" grpId="0"/>
      <p:bldP spid="74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48C020A-0C5F-CB34-7C8F-3FBB8135FAC6}"/>
              </a:ext>
            </a:extLst>
          </p:cNvPr>
          <p:cNvGrpSpPr/>
          <p:nvPr/>
        </p:nvGrpSpPr>
        <p:grpSpPr>
          <a:xfrm>
            <a:off x="594519" y="1672003"/>
            <a:ext cx="4227526" cy="681454"/>
            <a:chOff x="1470819" y="1943100"/>
            <a:chExt cx="4227526" cy="68145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ACFAF4F-6FAA-B883-C106-5ED40E6895FB}"/>
                </a:ext>
              </a:extLst>
            </p:cNvPr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0B69C366-1E84-6310-D54B-2F86E22CE88C}"/>
                  </a:ext>
                </a:extLst>
              </p:cNvPr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3B0470-73B1-872F-1434-F17E56AD5F4D}"/>
                  </a:ext>
                </a:extLst>
              </p:cNvPr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2010D44-B98B-0A50-24F6-49F47389AA03}"/>
                </a:ext>
              </a:extLst>
            </p:cNvPr>
            <p:cNvSpPr txBox="1"/>
            <p:nvPr/>
          </p:nvSpPr>
          <p:spPr>
            <a:xfrm>
              <a:off x="2118519" y="1947446"/>
              <a:ext cx="3579826" cy="677108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 Box 29">
            <a:extLst>
              <a:ext uri="{FF2B5EF4-FFF2-40B4-BE49-F238E27FC236}">
                <a16:creationId xmlns:a16="http://schemas.microsoft.com/office/drawing/2014/main" id="{7463BB79-DDFC-8C19-C956-0168DF83B151}"/>
              </a:ext>
            </a:extLst>
          </p:cNvPr>
          <p:cNvSpPr txBox="1"/>
          <p:nvPr/>
        </p:nvSpPr>
        <p:spPr>
          <a:xfrm>
            <a:off x="-692311" y="2483921"/>
            <a:ext cx="16520319" cy="70788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en-US" altLang="vi-VN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21 437 : 3				36 095 : 8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2B775EF-CD83-CBF0-B4E3-D3D65DF9ABFF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1389BB0-2CB5-E7A3-AAC6-C227E51277E8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1E66F0-1F65-D35D-AF1D-0A52FE1A2788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C5F7379-EDF7-6D07-C5CC-ED64511F2FD4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9B46639-6442-DE78-545C-C316D5AABAF6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 Box 14">
            <a:extLst>
              <a:ext uri="{FF2B5EF4-FFF2-40B4-BE49-F238E27FC236}">
                <a16:creationId xmlns:a16="http://schemas.microsoft.com/office/drawing/2014/main" id="{19477F58-C958-0902-EE37-957F2B1F4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sp>
        <p:nvSpPr>
          <p:cNvPr id="37" name="Text Box 8">
            <a:extLst>
              <a:ext uri="{FF2B5EF4-FFF2-40B4-BE49-F238E27FC236}">
                <a16:creationId xmlns:a16="http://schemas.microsoft.com/office/drawing/2014/main" id="{4BF83E23-D933-8EBC-7E85-C7FA2DF9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3526304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21 437</a:t>
            </a:r>
          </a:p>
        </p:txBody>
      </p:sp>
      <p:sp>
        <p:nvSpPr>
          <p:cNvPr id="38" name="Text Box 9">
            <a:extLst>
              <a:ext uri="{FF2B5EF4-FFF2-40B4-BE49-F238E27FC236}">
                <a16:creationId xmlns:a16="http://schemas.microsoft.com/office/drawing/2014/main" id="{2433F002-5D36-FF55-1F13-38C1D19BD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082" y="3424605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9" name="Line 10">
            <a:extLst>
              <a:ext uri="{FF2B5EF4-FFF2-40B4-BE49-F238E27FC236}">
                <a16:creationId xmlns:a16="http://schemas.microsoft.com/office/drawing/2014/main" id="{5ECB6912-D849-D710-F7B3-045C79F7D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7682" y="3699560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40" name="Line 11">
            <a:extLst>
              <a:ext uri="{FF2B5EF4-FFF2-40B4-BE49-F238E27FC236}">
                <a16:creationId xmlns:a16="http://schemas.microsoft.com/office/drawing/2014/main" id="{9FECDB66-66E5-AAB7-28C6-C734AA6DC3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7682" y="4157395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41" name="Text Box 20">
            <a:extLst>
              <a:ext uri="{FF2B5EF4-FFF2-40B4-BE49-F238E27FC236}">
                <a16:creationId xmlns:a16="http://schemas.microsoft.com/office/drawing/2014/main" id="{5ADF9476-A84C-C551-786D-1C9A9BFCC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3882" y="4198988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2" name="Text Box 21">
            <a:extLst>
              <a:ext uri="{FF2B5EF4-FFF2-40B4-BE49-F238E27FC236}">
                <a16:creationId xmlns:a16="http://schemas.microsoft.com/office/drawing/2014/main" id="{A8E33972-4FF2-1254-B3CB-ADE4D293C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482" y="4198988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3" name="Text Box 22">
            <a:extLst>
              <a:ext uri="{FF2B5EF4-FFF2-40B4-BE49-F238E27FC236}">
                <a16:creationId xmlns:a16="http://schemas.microsoft.com/office/drawing/2014/main" id="{7FCAB191-0E43-1C70-8D96-CCB09EB31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082" y="4198988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4" name="Text Box 23">
            <a:extLst>
              <a:ext uri="{FF2B5EF4-FFF2-40B4-BE49-F238E27FC236}">
                <a16:creationId xmlns:a16="http://schemas.microsoft.com/office/drawing/2014/main" id="{8D6D25A1-3DDB-57BD-4F09-866891356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9882" y="4118025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45" name="Text Box 24">
            <a:extLst>
              <a:ext uri="{FF2B5EF4-FFF2-40B4-BE49-F238E27FC236}">
                <a16:creationId xmlns:a16="http://schemas.microsoft.com/office/drawing/2014/main" id="{4D744261-2B3B-EFA4-9DE8-79E222BFD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9770" y="4115485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6" name="Text Box 25">
            <a:extLst>
              <a:ext uri="{FF2B5EF4-FFF2-40B4-BE49-F238E27FC236}">
                <a16:creationId xmlns:a16="http://schemas.microsoft.com/office/drawing/2014/main" id="{98D0C2A0-7305-856F-6DCA-3439A24E4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595" y="5280710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7" name="Text Box 26">
            <a:extLst>
              <a:ext uri="{FF2B5EF4-FFF2-40B4-BE49-F238E27FC236}">
                <a16:creationId xmlns:a16="http://schemas.microsoft.com/office/drawing/2014/main" id="{E97F780F-046B-F9E6-525B-14B8BF62B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6782" y="4721910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8" name="Text Box 27">
            <a:extLst>
              <a:ext uri="{FF2B5EF4-FFF2-40B4-BE49-F238E27FC236}">
                <a16:creationId xmlns:a16="http://schemas.microsoft.com/office/drawing/2014/main" id="{ABB8B7C6-5BB4-FBA8-7ACD-584FCBCF7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657" y="4707623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9" name="Text Box 28">
            <a:extLst>
              <a:ext uri="{FF2B5EF4-FFF2-40B4-BE49-F238E27FC236}">
                <a16:creationId xmlns:a16="http://schemas.microsoft.com/office/drawing/2014/main" id="{3400FE90-618F-14C4-7C8D-801194A0E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182" y="5275948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50" name="Text Box 29">
            <a:extLst>
              <a:ext uri="{FF2B5EF4-FFF2-40B4-BE49-F238E27FC236}">
                <a16:creationId xmlns:a16="http://schemas.microsoft.com/office/drawing/2014/main" id="{2F85212F-A69F-3605-2DBC-FA20A34E4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181" y="5955081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" name="Text Box 30">
            <a:extLst>
              <a:ext uri="{FF2B5EF4-FFF2-40B4-BE49-F238E27FC236}">
                <a16:creationId xmlns:a16="http://schemas.microsoft.com/office/drawing/2014/main" id="{878866AF-84F8-9732-096D-547AF924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2182" y="4198988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2" name="Text Box 8">
            <a:extLst>
              <a:ext uri="{FF2B5EF4-FFF2-40B4-BE49-F238E27FC236}">
                <a16:creationId xmlns:a16="http://schemas.microsoft.com/office/drawing/2014/main" id="{647B874F-76FB-FA3A-835D-472786917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919" y="3761472"/>
            <a:ext cx="1676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36 095</a:t>
            </a:r>
          </a:p>
        </p:txBody>
      </p:sp>
      <p:sp>
        <p:nvSpPr>
          <p:cNvPr id="53" name="Text Box 9">
            <a:extLst>
              <a:ext uri="{FF2B5EF4-FFF2-40B4-BE49-F238E27FC236}">
                <a16:creationId xmlns:a16="http://schemas.microsoft.com/office/drawing/2014/main" id="{325F7304-D8DD-96B9-B90E-85BCC0234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9719" y="3659773"/>
            <a:ext cx="838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6BAC7B6C-1548-DF2B-CA4A-E9F470C44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67319" y="3934728"/>
            <a:ext cx="0" cy="127158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5" name="Line 11">
            <a:extLst>
              <a:ext uri="{FF2B5EF4-FFF2-40B4-BE49-F238E27FC236}">
                <a16:creationId xmlns:a16="http://schemas.microsoft.com/office/drawing/2014/main" id="{24836B6A-EC5C-3D92-4D1D-54E84DA26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67319" y="4392563"/>
            <a:ext cx="1219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en-US" sz="4000">
              <a:latin typeface="Arial" charset="0"/>
            </a:endParaRPr>
          </a:p>
        </p:txBody>
      </p:sp>
      <p:sp>
        <p:nvSpPr>
          <p:cNvPr id="56" name="Text Box 20">
            <a:extLst>
              <a:ext uri="{FF2B5EF4-FFF2-40B4-BE49-F238E27FC236}">
                <a16:creationId xmlns:a16="http://schemas.microsoft.com/office/drawing/2014/main" id="{8DAAB705-123C-122F-A7B8-1673739EC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3519" y="443415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7" name="Text Box 21">
            <a:extLst>
              <a:ext uri="{FF2B5EF4-FFF2-40B4-BE49-F238E27FC236}">
                <a16:creationId xmlns:a16="http://schemas.microsoft.com/office/drawing/2014/main" id="{ECF29F2A-796D-91BD-888F-9D6F36D9E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3119" y="4434156"/>
            <a:ext cx="4572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8" name="Text Box 22">
            <a:extLst>
              <a:ext uri="{FF2B5EF4-FFF2-40B4-BE49-F238E27FC236}">
                <a16:creationId xmlns:a16="http://schemas.microsoft.com/office/drawing/2014/main" id="{D6D1A2C5-7531-741A-41A1-97550A0D3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1401" y="4436031"/>
            <a:ext cx="244475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9" name="Text Box 23">
            <a:extLst>
              <a:ext uri="{FF2B5EF4-FFF2-40B4-BE49-F238E27FC236}">
                <a16:creationId xmlns:a16="http://schemas.microsoft.com/office/drawing/2014/main" id="{0A2758CB-9D64-023C-6397-C0BAD9630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9519" y="4353193"/>
            <a:ext cx="3048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0" name="Text Box 24">
            <a:extLst>
              <a:ext uri="{FF2B5EF4-FFF2-40B4-BE49-F238E27FC236}">
                <a16:creationId xmlns:a16="http://schemas.microsoft.com/office/drawing/2014/main" id="{995FDD7B-E671-A4F1-2419-705B1BBF9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9407" y="4350653"/>
            <a:ext cx="3810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1" name="Text Box 25">
            <a:extLst>
              <a:ext uri="{FF2B5EF4-FFF2-40B4-BE49-F238E27FC236}">
                <a16:creationId xmlns:a16="http://schemas.microsoft.com/office/drawing/2014/main" id="{9416963E-4310-C26A-0613-FDD484ECA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0232" y="5515878"/>
            <a:ext cx="5334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7303DE22-A792-2CF0-BBB5-E4A47A1EC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6419" y="4957078"/>
            <a:ext cx="457200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D5724233-3256-C0BA-40FC-B53379C8E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8294" y="4942791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39F9FE42-4305-7956-1BA7-1534CF4B3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5819" y="5511116"/>
            <a:ext cx="5334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5" name="Text Box 29">
            <a:extLst>
              <a:ext uri="{FF2B5EF4-FFF2-40B4-BE49-F238E27FC236}">
                <a16:creationId xmlns:a16="http://schemas.microsoft.com/office/drawing/2014/main" id="{585775AD-FA51-3674-43EC-5B55CF6C4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95818" y="6190249"/>
            <a:ext cx="533399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6" name="Text Box 30">
            <a:extLst>
              <a:ext uri="{FF2B5EF4-FFF2-40B4-BE49-F238E27FC236}">
                <a16:creationId xmlns:a16="http://schemas.microsoft.com/office/drawing/2014/main" id="{EB31785D-4FFD-14DC-2D75-6CC671364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1819" y="4434156"/>
            <a:ext cx="317500" cy="708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5640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292435" y="1605215"/>
            <a:ext cx="14824979" cy="1204675"/>
            <a:chOff x="1470819" y="1943100"/>
            <a:chExt cx="14824979" cy="120467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77279" cy="1200329"/>
            </a:xfrm>
            <a:prstGeom prst="rect">
              <a:avLst/>
            </a:prstGeom>
            <a:solidFill>
              <a:srgbClr val="FFDB69"/>
            </a:solidFill>
          </p:spPr>
          <p:txBody>
            <a:bodyPr wrap="none" rtlCol="0">
              <a:spAutoFit/>
            </a:bodyPr>
            <a:lstStyle/>
            <a:p>
              <a:pPr algn="l"/>
              <a:r>
                <a:rPr lang="vi-VN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Có 10 243 viên thuốc, người ta đóng vào các vỉ, mỗi vỉ 8 viên thuốc. </a:t>
              </a:r>
              <a:endPara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/>
              <a:r>
                <a:rPr lang="vi-VN" sz="3600" b="1" i="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 đóng được nhiều nhất bao nhiêu vỉ thuốc và còn thừa ra mấy viên?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5796D0-9EBD-0F96-739B-0026A52E1D4D}"/>
              </a:ext>
            </a:extLst>
          </p:cNvPr>
          <p:cNvSpPr txBox="1"/>
          <p:nvPr/>
        </p:nvSpPr>
        <p:spPr>
          <a:xfrm>
            <a:off x="2586291" y="2966960"/>
            <a:ext cx="6766077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: 1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10 243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: …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02BA6B-F561-B3D9-4848-86B27489F349}"/>
              </a:ext>
            </a:extLst>
          </p:cNvPr>
          <p:cNvSpPr txBox="1"/>
          <p:nvPr/>
        </p:nvSpPr>
        <p:spPr>
          <a:xfrm>
            <a:off x="292435" y="4926183"/>
            <a:ext cx="15339219" cy="331674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10 243 : 8 = 1 280 (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1 280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1 280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vỉ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thừ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8951A54B-57C1-25B9-88C8-B060F2E30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282" y="876513"/>
            <a:ext cx="107442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71 - CHIA SỐ CÓ NĂM CHỮ SỐ CHO SỐ CÓ MỘT CHỮ SỐ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518FDB5-40D1-E77A-897E-A33DC2CA4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105" y="3109666"/>
            <a:ext cx="4547072" cy="234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97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E00FD4B3-1EC4-4D2A-A9F5-F3D3C541A68C}"/>
</file>

<file path=customXml/itemProps2.xml><?xml version="1.0" encoding="utf-8"?>
<ds:datastoreItem xmlns:ds="http://schemas.openxmlformats.org/officeDocument/2006/customXml" ds:itemID="{04797321-DDDD-4AE2-919A-F9F8B94D1EC1}"/>
</file>

<file path=customXml/itemProps3.xml><?xml version="1.0" encoding="utf-8"?>
<ds:datastoreItem xmlns:ds="http://schemas.openxmlformats.org/officeDocument/2006/customXml" ds:itemID="{C9E9A9CF-C584-408C-94CC-E7D721F3D336}"/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597</Words>
  <Application>Microsoft Office PowerPoint</Application>
  <PresentationFormat>Custom</PresentationFormat>
  <Paragraphs>156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SimSun</vt:lpstr>
      <vt:lpstr>.VnTime</vt:lpstr>
      <vt:lpstr>Arial</vt:lpstr>
      <vt:lpstr>Calibri</vt:lpstr>
      <vt:lpstr>Times New Roman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169</cp:revision>
  <dcterms:created xsi:type="dcterms:W3CDTF">2022-07-10T01:37:20Z</dcterms:created>
  <dcterms:modified xsi:type="dcterms:W3CDTF">2022-08-16T08:30:12Z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