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67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4FCFF"/>
    <a:srgbClr val="F2F9FF"/>
    <a:srgbClr val="FFCDFF"/>
    <a:srgbClr val="F8A6EC"/>
    <a:srgbClr val="FF00FF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 Box 14">
            <a:extLst>
              <a:ext uri="{FF2B5EF4-FFF2-40B4-BE49-F238E27FC236}">
                <a16:creationId xmlns:a16="http://schemas.microsoft.com/office/drawing/2014/main" id="{605564F6-17A3-D33C-1595-880664238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852" y="861535"/>
            <a:ext cx="1150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VỚI SỐ CÓ MỘT CHỮ SỐ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DD077F-4395-A89E-D666-B2A5BA2C27C8}"/>
              </a:ext>
            </a:extLst>
          </p:cNvPr>
          <p:cNvGrpSpPr/>
          <p:nvPr/>
        </p:nvGrpSpPr>
        <p:grpSpPr>
          <a:xfrm>
            <a:off x="2404621" y="1675722"/>
            <a:ext cx="13219996" cy="6506637"/>
            <a:chOff x="2229852" y="1775828"/>
            <a:chExt cx="13219996" cy="65066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FEC31A7-32CC-8C6B-76D5-CBC9E29F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56335" y="1775828"/>
              <a:ext cx="13193513" cy="65066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298B811-BF8D-DEF4-1285-15B6C5497624}"/>
                </a:ext>
              </a:extLst>
            </p:cNvPr>
            <p:cNvSpPr/>
            <p:nvPr/>
          </p:nvSpPr>
          <p:spPr>
            <a:xfrm>
              <a:off x="2229852" y="1775828"/>
              <a:ext cx="3470067" cy="1348372"/>
            </a:xfrm>
            <a:prstGeom prst="rect">
              <a:avLst/>
            </a:prstGeom>
            <a:solidFill>
              <a:srgbClr val="F2F9FF"/>
            </a:solidFill>
            <a:ln>
              <a:solidFill>
                <a:srgbClr val="F4F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3372E5C-0297-4C62-8D0E-F85E9A7D7614}"/>
              </a:ext>
            </a:extLst>
          </p:cNvPr>
          <p:cNvSpPr/>
          <p:nvPr/>
        </p:nvSpPr>
        <p:spPr>
          <a:xfrm>
            <a:off x="6842919" y="7239000"/>
            <a:ext cx="4343400" cy="1025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E0B8B2-2687-B233-5579-BA8DE7DE0045}"/>
              </a:ext>
            </a:extLst>
          </p:cNvPr>
          <p:cNvSpPr/>
          <p:nvPr/>
        </p:nvSpPr>
        <p:spPr>
          <a:xfrm>
            <a:off x="5348600" y="5667116"/>
            <a:ext cx="4876800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22">
            <a:extLst>
              <a:ext uri="{FF2B5EF4-FFF2-40B4-BE49-F238E27FC236}">
                <a16:creationId xmlns:a16="http://schemas.microsoft.com/office/drawing/2014/main" id="{BDB3EEBD-E3BE-C4F5-2AFC-0A8F6FA07F65}"/>
              </a:ext>
            </a:extLst>
          </p:cNvPr>
          <p:cNvSpPr/>
          <p:nvPr/>
        </p:nvSpPr>
        <p:spPr>
          <a:xfrm>
            <a:off x="5619023" y="4617818"/>
            <a:ext cx="16323" cy="364300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14892D5E-A7E5-5D02-1F8F-8AE1DE8937B7}"/>
              </a:ext>
            </a:extLst>
          </p:cNvPr>
          <p:cNvSpPr txBox="1"/>
          <p:nvPr/>
        </p:nvSpPr>
        <p:spPr>
          <a:xfrm>
            <a:off x="5699919" y="4716327"/>
            <a:ext cx="9288178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5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C0503C93-9A95-7923-413C-0B615AE2BA24}"/>
              </a:ext>
            </a:extLst>
          </p:cNvPr>
          <p:cNvSpPr txBox="1"/>
          <p:nvPr/>
        </p:nvSpPr>
        <p:spPr>
          <a:xfrm>
            <a:off x="5674439" y="5510814"/>
            <a:ext cx="88074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C4F2DD74-CEB4-AB2D-B3D4-D4841F44FF33}"/>
              </a:ext>
            </a:extLst>
          </p:cNvPr>
          <p:cNvSpPr txBox="1"/>
          <p:nvPr/>
        </p:nvSpPr>
        <p:spPr>
          <a:xfrm>
            <a:off x="5661572" y="6183495"/>
            <a:ext cx="91589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5C2F733C-3236-8C5F-0B6C-B1E34F285EF1}"/>
              </a:ext>
            </a:extLst>
          </p:cNvPr>
          <p:cNvSpPr txBox="1"/>
          <p:nvPr/>
        </p:nvSpPr>
        <p:spPr>
          <a:xfrm>
            <a:off x="5661572" y="6828655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40B06A8A-DE1D-388D-C11D-D985C0C8835A}"/>
              </a:ext>
            </a:extLst>
          </p:cNvPr>
          <p:cNvSpPr txBox="1"/>
          <p:nvPr/>
        </p:nvSpPr>
        <p:spPr>
          <a:xfrm>
            <a:off x="2713349" y="5016047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12 415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9121218B-BF3D-F9B1-54BB-23316FB6CF81}"/>
              </a:ext>
            </a:extLst>
          </p:cNvPr>
          <p:cNvSpPr txBox="1"/>
          <p:nvPr/>
        </p:nvSpPr>
        <p:spPr>
          <a:xfrm>
            <a:off x="2713350" y="5854247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9866531E-C6BC-F5B2-28B9-7254053386BE}"/>
              </a:ext>
            </a:extLst>
          </p:cNvPr>
          <p:cNvSpPr txBox="1"/>
          <p:nvPr/>
        </p:nvSpPr>
        <p:spPr>
          <a:xfrm>
            <a:off x="2332349" y="5397047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0F77302B-5A59-BE1F-CEE8-82A45FD57BB9}"/>
              </a:ext>
            </a:extLst>
          </p:cNvPr>
          <p:cNvSpPr/>
          <p:nvPr/>
        </p:nvSpPr>
        <p:spPr>
          <a:xfrm>
            <a:off x="2498584" y="654161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80A858B7-319A-B7E4-9F6A-83D085C1B1F8}"/>
              </a:ext>
            </a:extLst>
          </p:cNvPr>
          <p:cNvSpPr txBox="1"/>
          <p:nvPr/>
        </p:nvSpPr>
        <p:spPr>
          <a:xfrm>
            <a:off x="3871804" y="6661331"/>
            <a:ext cx="405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" name="Text Box 38">
            <a:extLst>
              <a:ext uri="{FF2B5EF4-FFF2-40B4-BE49-F238E27FC236}">
                <a16:creationId xmlns:a16="http://schemas.microsoft.com/office/drawing/2014/main" id="{3761FFC1-C17C-131E-BF0C-58E290B4D3F6}"/>
              </a:ext>
            </a:extLst>
          </p:cNvPr>
          <p:cNvSpPr txBox="1"/>
          <p:nvPr/>
        </p:nvSpPr>
        <p:spPr>
          <a:xfrm>
            <a:off x="3567004" y="6647996"/>
            <a:ext cx="36021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6" name="Text Box 39">
            <a:extLst>
              <a:ext uri="{FF2B5EF4-FFF2-40B4-BE49-F238E27FC236}">
                <a16:creationId xmlns:a16="http://schemas.microsoft.com/office/drawing/2014/main" id="{06B8E9A1-0773-B725-8D7D-D83DCE57DEAA}"/>
              </a:ext>
            </a:extLst>
          </p:cNvPr>
          <p:cNvSpPr txBox="1"/>
          <p:nvPr/>
        </p:nvSpPr>
        <p:spPr>
          <a:xfrm>
            <a:off x="3298535" y="6656961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:a16="http://schemas.microsoft.com/office/drawing/2014/main" id="{4702FEF0-20CC-1218-D061-91FA84F0F8DE}"/>
              </a:ext>
            </a:extLst>
          </p:cNvPr>
          <p:cNvSpPr txBox="1"/>
          <p:nvPr/>
        </p:nvSpPr>
        <p:spPr>
          <a:xfrm>
            <a:off x="2927609" y="6654347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0C424968-8CF8-47A6-87F9-9B1C029BBD4D}"/>
              </a:ext>
            </a:extLst>
          </p:cNvPr>
          <p:cNvSpPr txBox="1"/>
          <p:nvPr/>
        </p:nvSpPr>
        <p:spPr>
          <a:xfrm>
            <a:off x="5661571" y="7473815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40">
            <a:extLst>
              <a:ext uri="{FF2B5EF4-FFF2-40B4-BE49-F238E27FC236}">
                <a16:creationId xmlns:a16="http://schemas.microsoft.com/office/drawing/2014/main" id="{B44EC688-7B5C-A88E-C194-C86B4E7F9FB6}"/>
              </a:ext>
            </a:extLst>
          </p:cNvPr>
          <p:cNvSpPr txBox="1"/>
          <p:nvPr/>
        </p:nvSpPr>
        <p:spPr>
          <a:xfrm>
            <a:off x="2642626" y="6654347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1BF2B37-FDDE-3D94-1378-4F6460B3E059}"/>
              </a:ext>
            </a:extLst>
          </p:cNvPr>
          <p:cNvSpPr/>
          <p:nvPr/>
        </p:nvSpPr>
        <p:spPr>
          <a:xfrm>
            <a:off x="5698693" y="8233425"/>
            <a:ext cx="4421761" cy="869011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12 415 x 3 = 37 245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7639E-7 0 L 0.00839 -0.2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47 253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906803"/>
            <a:ext cx="380999" cy="14157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dirty="0">
                <a:solidFill>
                  <a:srgbClr val="0000FF"/>
                </a:solidFill>
              </a:rPr>
              <a:t>×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2981359" y="377790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196123" y="375117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94 506</a:t>
            </a:r>
          </a:p>
        </p:txBody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18 142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46626" y="2893382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15 160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859781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72 568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75 800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5720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527002" y="5317949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31 504 x 3			23 162 x 4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80D60CBB-002F-3A92-A137-241FB0988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852" y="861535"/>
            <a:ext cx="1150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VỚI SỐ CÓ MỘT CHỮ SỐ 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15FFE699-228A-2847-6F0E-7C4616550D55}"/>
              </a:ext>
            </a:extLst>
          </p:cNvPr>
          <p:cNvSpPr txBox="1"/>
          <p:nvPr/>
        </p:nvSpPr>
        <p:spPr>
          <a:xfrm>
            <a:off x="3836673" y="615998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31 504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44D45959-6624-DEB9-7CBA-0360278F74A4}"/>
              </a:ext>
            </a:extLst>
          </p:cNvPr>
          <p:cNvSpPr txBox="1"/>
          <p:nvPr/>
        </p:nvSpPr>
        <p:spPr>
          <a:xfrm>
            <a:off x="3836674" y="6892678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D130CA06-BDDD-220E-EA70-0BC42297131F}"/>
              </a:ext>
            </a:extLst>
          </p:cNvPr>
          <p:cNvSpPr txBox="1"/>
          <p:nvPr/>
        </p:nvSpPr>
        <p:spPr>
          <a:xfrm>
            <a:off x="3455673" y="6652954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04E2456A-EA13-6D16-013E-60928C32AF1B}"/>
              </a:ext>
            </a:extLst>
          </p:cNvPr>
          <p:cNvSpPr/>
          <p:nvPr/>
        </p:nvSpPr>
        <p:spPr>
          <a:xfrm>
            <a:off x="3621908" y="758004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1BBFDAB9-7A1A-11AF-B0A5-353D4AC3D6F3}"/>
              </a:ext>
            </a:extLst>
          </p:cNvPr>
          <p:cNvSpPr txBox="1"/>
          <p:nvPr/>
        </p:nvSpPr>
        <p:spPr>
          <a:xfrm>
            <a:off x="3836672" y="7553306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94 512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F7DCB737-5CFD-FE70-6B97-EB46DB014297}"/>
              </a:ext>
            </a:extLst>
          </p:cNvPr>
          <p:cNvSpPr txBox="1"/>
          <p:nvPr/>
        </p:nvSpPr>
        <p:spPr>
          <a:xfrm>
            <a:off x="9795943" y="6086419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23 162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A3E87E1B-DAC6-36FD-15DF-9A859555DB69}"/>
              </a:ext>
            </a:extLst>
          </p:cNvPr>
          <p:cNvSpPr txBox="1"/>
          <p:nvPr/>
        </p:nvSpPr>
        <p:spPr>
          <a:xfrm>
            <a:off x="9795944" y="6819109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3728C280-16D1-B9B9-61D4-3727E11413E4}"/>
              </a:ext>
            </a:extLst>
          </p:cNvPr>
          <p:cNvSpPr txBox="1"/>
          <p:nvPr/>
        </p:nvSpPr>
        <p:spPr>
          <a:xfrm>
            <a:off x="9414943" y="6598046"/>
            <a:ext cx="669485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E1226676-6D2A-67CF-8F5A-84A3FF38972B}"/>
              </a:ext>
            </a:extLst>
          </p:cNvPr>
          <p:cNvSpPr/>
          <p:nvPr/>
        </p:nvSpPr>
        <p:spPr>
          <a:xfrm>
            <a:off x="9581178" y="7506474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FC0692D2-23AC-A3EB-9382-B52A5E87F21E}"/>
              </a:ext>
            </a:extLst>
          </p:cNvPr>
          <p:cNvSpPr txBox="1"/>
          <p:nvPr/>
        </p:nvSpPr>
        <p:spPr>
          <a:xfrm>
            <a:off x="9790934" y="7544798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92 648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0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-15081" y="1605215"/>
            <a:ext cx="16402526" cy="1204675"/>
            <a:chOff x="1470819" y="1943100"/>
            <a:chExt cx="16402526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754826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Mỗi lần người ta chuyển 15 250 kg thóc vào kho. Hỏi sau 3 lần chuyển như vậy,</a:t>
              </a:r>
              <a:endParaRPr lang="en-US" sz="3600" b="1" i="0" dirty="0">
                <a:solidFill>
                  <a:srgbClr val="FF0000"/>
                </a:solidFill>
                <a:effectLst/>
                <a:latin typeface="+mj-lt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 người ta chuyển được bao nhiêu ki-lô-gam thóc vào kho?</a:t>
              </a:r>
              <a:endPara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852" y="861535"/>
            <a:ext cx="1150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VỚI SỐ CÓ MỘT CHỮ SỐ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372242" y="3417484"/>
            <a:ext cx="1405162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15 250 kg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… kg?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525009" y="5727680"/>
            <a:ext cx="1575162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3 lần chuyển như vậy,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chuyển được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ki-lô-gam thóc vào kho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15 250 x 3 = 45 750 (kg)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6338888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45 750 kg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44AF29A-5106-48E9-B280-4A95FB46ED0E}"/>
</file>

<file path=customXml/itemProps2.xml><?xml version="1.0" encoding="utf-8"?>
<ds:datastoreItem xmlns:ds="http://schemas.openxmlformats.org/officeDocument/2006/customXml" ds:itemID="{EC5139C0-48E1-4F43-861D-8AD30CF8239D}"/>
</file>

<file path=customXml/itemProps3.xml><?xml version="1.0" encoding="utf-8"?>
<ds:datastoreItem xmlns:ds="http://schemas.openxmlformats.org/officeDocument/2006/customXml" ds:itemID="{8B4056B2-3EC3-4A25-A4EB-7B1F34CB6DB2}"/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380</Words>
  <Application>Microsoft Office PowerPoint</Application>
  <PresentationFormat>Custom</PresentationFormat>
  <Paragraphs>84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168</cp:revision>
  <dcterms:created xsi:type="dcterms:W3CDTF">2022-07-10T01:37:20Z</dcterms:created>
  <dcterms:modified xsi:type="dcterms:W3CDTF">2022-08-16T02:26:13Z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