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5.xml" ContentType="application/vnd.openxmlformats-officedocument.presentationml.slide+xml"/>
  <Override PartName="/ppt/notesSlides/notesSlide3.xml" ContentType="application/vnd.openxmlformats-officedocument.presentationml.notesSlide+xml"/>
  <Override PartName="/ppt/slides/slide6.xml" ContentType="application/vnd.openxmlformats-officedocument.presentationml.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269" r:id="rId4"/>
    <p:sldId id="272" r:id="rId5"/>
    <p:sldId id="275" r:id="rId7"/>
    <p:sldId id="279" r:id="rId8"/>
    <p:sldId id="277" r:id="rId9"/>
    <p:sldId id="273" r:id="rId10"/>
  </p:sldIdLst>
  <p:sldSz cx="16276320" cy="9144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725805" algn="l" rtl="0" fontAlgn="base">
      <a:spcBef>
        <a:spcPct val="0"/>
      </a:spcBef>
      <a:spcAft>
        <a:spcPct val="0"/>
      </a:spcAft>
      <a:defRPr kern="1200">
        <a:solidFill>
          <a:schemeClr val="tx1"/>
        </a:solidFill>
        <a:latin typeface="Arial" panose="020B0604020202020204" pitchFamily="34" charset="0"/>
        <a:ea typeface="+mn-ea"/>
        <a:cs typeface="+mn-cs"/>
      </a:defRPr>
    </a:lvl2pPr>
    <a:lvl3pPr marL="1450975" algn="l" rtl="0" fontAlgn="base">
      <a:spcBef>
        <a:spcPct val="0"/>
      </a:spcBef>
      <a:spcAft>
        <a:spcPct val="0"/>
      </a:spcAft>
      <a:defRPr kern="1200">
        <a:solidFill>
          <a:schemeClr val="tx1"/>
        </a:solidFill>
        <a:latin typeface="Arial" panose="020B0604020202020204" pitchFamily="34" charset="0"/>
        <a:ea typeface="+mn-ea"/>
        <a:cs typeface="+mn-cs"/>
      </a:defRPr>
    </a:lvl3pPr>
    <a:lvl4pPr marL="2176780" algn="l" rtl="0" fontAlgn="base">
      <a:spcBef>
        <a:spcPct val="0"/>
      </a:spcBef>
      <a:spcAft>
        <a:spcPct val="0"/>
      </a:spcAft>
      <a:defRPr kern="1200">
        <a:solidFill>
          <a:schemeClr val="tx1"/>
        </a:solidFill>
        <a:latin typeface="Arial" panose="020B0604020202020204" pitchFamily="34" charset="0"/>
        <a:ea typeface="+mn-ea"/>
        <a:cs typeface="+mn-cs"/>
      </a:defRPr>
    </a:lvl4pPr>
    <a:lvl5pPr marL="2901950" algn="l" rtl="0" fontAlgn="base">
      <a:spcBef>
        <a:spcPct val="0"/>
      </a:spcBef>
      <a:spcAft>
        <a:spcPct val="0"/>
      </a:spcAft>
      <a:defRPr kern="1200">
        <a:solidFill>
          <a:schemeClr val="tx1"/>
        </a:solidFill>
        <a:latin typeface="Arial" panose="020B0604020202020204" pitchFamily="34" charset="0"/>
        <a:ea typeface="+mn-ea"/>
        <a:cs typeface="+mn-cs"/>
      </a:defRPr>
    </a:lvl5pPr>
    <a:lvl6pPr marL="3627755" algn="l" defTabSz="1450975" rtl="0" eaLnBrk="1" latinLnBrk="0" hangingPunct="1">
      <a:defRPr kern="1200">
        <a:solidFill>
          <a:schemeClr val="tx1"/>
        </a:solidFill>
        <a:latin typeface="Arial" panose="020B0604020202020204" pitchFamily="34" charset="0"/>
        <a:ea typeface="+mn-ea"/>
        <a:cs typeface="+mn-cs"/>
      </a:defRPr>
    </a:lvl6pPr>
    <a:lvl7pPr marL="4353560" algn="l" defTabSz="1450975" rtl="0" eaLnBrk="1" latinLnBrk="0" hangingPunct="1">
      <a:defRPr kern="1200">
        <a:solidFill>
          <a:schemeClr val="tx1"/>
        </a:solidFill>
        <a:latin typeface="Arial" panose="020B0604020202020204" pitchFamily="34" charset="0"/>
        <a:ea typeface="+mn-ea"/>
        <a:cs typeface="+mn-cs"/>
      </a:defRPr>
    </a:lvl7pPr>
    <a:lvl8pPr marL="5078730" algn="l" defTabSz="1450975" rtl="0" eaLnBrk="1" latinLnBrk="0" hangingPunct="1">
      <a:defRPr kern="1200">
        <a:solidFill>
          <a:schemeClr val="tx1"/>
        </a:solidFill>
        <a:latin typeface="Arial" panose="020B0604020202020204" pitchFamily="34" charset="0"/>
        <a:ea typeface="+mn-ea"/>
        <a:cs typeface="+mn-cs"/>
      </a:defRPr>
    </a:lvl8pPr>
    <a:lvl9pPr marL="5804535" algn="l" defTabSz="1450975"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80"/>
    <a:srgbClr val="CC00FF"/>
    <a:srgbClr val="FF0000"/>
    <a:srgbClr val="3333FF"/>
    <a:srgbClr val="FF6699"/>
    <a:srgbClr val="9900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89" autoAdjust="0"/>
  </p:normalViewPr>
  <p:slideViewPr>
    <p:cSldViewPr>
      <p:cViewPr>
        <p:scale>
          <a:sx n="57" d="100"/>
          <a:sy n="57" d="100"/>
        </p:scale>
        <p:origin x="-462" y="9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slideMaster" Target="slideMasters/slideMaster2.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theme" Target="theme/theme1.xml"/><Relationship Id="rId16" Type="http://schemas.openxmlformats.org/officeDocument/2006/relationships/customXml" Target="../customXml/item3.xml"/><Relationship Id="rId6" Type="http://schemas.openxmlformats.org/officeDocument/2006/relationships/notesMaster" Target="notesMasters/notesMaster1.xml"/><Relationship Id="rId11" Type="http://schemas.openxmlformats.org/officeDocument/2006/relationships/presProps" Target="presProps.xml"/><Relationship Id="rId1" Type="http://schemas.openxmlformats.org/officeDocument/2006/relationships/slideMaster" Target="slideMasters/slideMaster1.xml"/><Relationship Id="rId5" Type="http://schemas.openxmlformats.org/officeDocument/2006/relationships/slide" Target="slides/slide2.xml"/><Relationship Id="rId15" Type="http://schemas.openxmlformats.org/officeDocument/2006/relationships/customXml" Target="../customXml/item2.xml"/><Relationship Id="rId10" Type="http://schemas.openxmlformats.org/officeDocument/2006/relationships/slide" Target="slides/slide6.xml"/><Relationship Id="rId9" Type="http://schemas.openxmlformats.org/officeDocument/2006/relationships/slide" Target="slides/slide5.xml"/><Relationship Id="rId4" Type="http://schemas.openxmlformats.org/officeDocument/2006/relationships/slide" Target="slides/slide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084078-C073-4474-8B8A-8ACDDB29D3B0}" type="datetimeFigureOut">
              <a:rPr lang="en-US" smtClean="0"/>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241E18-5CA8-4D3F-A809-798A92CA194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1451610" rtl="0" eaLnBrk="1" latinLnBrk="0" hangingPunct="1">
      <a:defRPr sz="1900" kern="1200">
        <a:solidFill>
          <a:schemeClr val="tx1"/>
        </a:solidFill>
        <a:latin typeface="+mn-lt"/>
        <a:ea typeface="+mn-ea"/>
        <a:cs typeface="+mn-cs"/>
      </a:defRPr>
    </a:lvl1pPr>
    <a:lvl2pPr marL="725805" algn="l" defTabSz="1451610" rtl="0" eaLnBrk="1" latinLnBrk="0" hangingPunct="1">
      <a:defRPr sz="1900" kern="1200">
        <a:solidFill>
          <a:schemeClr val="tx1"/>
        </a:solidFill>
        <a:latin typeface="+mn-lt"/>
        <a:ea typeface="+mn-ea"/>
        <a:cs typeface="+mn-cs"/>
      </a:defRPr>
    </a:lvl2pPr>
    <a:lvl3pPr marL="1451610" algn="l" defTabSz="1451610" rtl="0" eaLnBrk="1" latinLnBrk="0" hangingPunct="1">
      <a:defRPr sz="1900" kern="1200">
        <a:solidFill>
          <a:schemeClr val="tx1"/>
        </a:solidFill>
        <a:latin typeface="+mn-lt"/>
        <a:ea typeface="+mn-ea"/>
        <a:cs typeface="+mn-cs"/>
      </a:defRPr>
    </a:lvl3pPr>
    <a:lvl4pPr marL="2177415" algn="l" defTabSz="1451610" rtl="0" eaLnBrk="1" latinLnBrk="0" hangingPunct="1">
      <a:defRPr sz="1900" kern="1200">
        <a:solidFill>
          <a:schemeClr val="tx1"/>
        </a:solidFill>
        <a:latin typeface="+mn-lt"/>
        <a:ea typeface="+mn-ea"/>
        <a:cs typeface="+mn-cs"/>
      </a:defRPr>
    </a:lvl4pPr>
    <a:lvl5pPr marL="2903220" algn="l" defTabSz="1451610" rtl="0" eaLnBrk="1" latinLnBrk="0" hangingPunct="1">
      <a:defRPr sz="1900" kern="1200">
        <a:solidFill>
          <a:schemeClr val="tx1"/>
        </a:solidFill>
        <a:latin typeface="+mn-lt"/>
        <a:ea typeface="+mn-ea"/>
        <a:cs typeface="+mn-cs"/>
      </a:defRPr>
    </a:lvl5pPr>
    <a:lvl6pPr marL="3629025" algn="l" defTabSz="1451610" rtl="0" eaLnBrk="1" latinLnBrk="0" hangingPunct="1">
      <a:defRPr sz="1900" kern="1200">
        <a:solidFill>
          <a:schemeClr val="tx1"/>
        </a:solidFill>
        <a:latin typeface="+mn-lt"/>
        <a:ea typeface="+mn-ea"/>
        <a:cs typeface="+mn-cs"/>
      </a:defRPr>
    </a:lvl6pPr>
    <a:lvl7pPr marL="4354830" algn="l" defTabSz="1451610" rtl="0" eaLnBrk="1" latinLnBrk="0" hangingPunct="1">
      <a:defRPr sz="1900" kern="1200">
        <a:solidFill>
          <a:schemeClr val="tx1"/>
        </a:solidFill>
        <a:latin typeface="+mn-lt"/>
        <a:ea typeface="+mn-ea"/>
        <a:cs typeface="+mn-cs"/>
      </a:defRPr>
    </a:lvl7pPr>
    <a:lvl8pPr marL="5080635" algn="l" defTabSz="1451610" rtl="0" eaLnBrk="1" latinLnBrk="0" hangingPunct="1">
      <a:defRPr sz="1900" kern="1200">
        <a:solidFill>
          <a:schemeClr val="tx1"/>
        </a:solidFill>
        <a:latin typeface="+mn-lt"/>
        <a:ea typeface="+mn-ea"/>
        <a:cs typeface="+mn-cs"/>
      </a:defRPr>
    </a:lvl8pPr>
    <a:lvl9pPr marL="5806440" algn="l" defTabSz="1451610"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solidFill>
                  <a:prstClr val="black"/>
                </a:solidFill>
              </a:rPr>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solidFill>
                  <a:prstClr val="black"/>
                </a:solidFill>
              </a:rPr>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solidFill>
                  <a:prstClr val="black"/>
                </a:solidFill>
              </a:rPr>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solidFill>
                  <a:prstClr val="black"/>
                </a:solidFill>
              </a:rPr>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76"/>
            <a:ext cx="13835142"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441497" y="5181600"/>
            <a:ext cx="11393647" cy="2336800"/>
          </a:xfrm>
        </p:spPr>
        <p:txBody>
          <a:bodyPr/>
          <a:lstStyle>
            <a:lvl1pPr marL="0" indent="0" algn="ctr">
              <a:buNone/>
              <a:defRPr>
                <a:solidFill>
                  <a:schemeClr val="tx1">
                    <a:tint val="75000"/>
                  </a:schemeClr>
                </a:solidFill>
              </a:defRPr>
            </a:lvl1pPr>
            <a:lvl2pPr marL="725170" indent="0" algn="ctr">
              <a:buNone/>
              <a:defRPr>
                <a:solidFill>
                  <a:schemeClr val="tx1">
                    <a:tint val="75000"/>
                  </a:schemeClr>
                </a:solidFill>
              </a:defRPr>
            </a:lvl2pPr>
            <a:lvl3pPr marL="1450975" indent="0" algn="ctr">
              <a:buNone/>
              <a:defRPr>
                <a:solidFill>
                  <a:schemeClr val="tx1">
                    <a:tint val="75000"/>
                  </a:schemeClr>
                </a:solidFill>
              </a:defRPr>
            </a:lvl3pPr>
            <a:lvl4pPr marL="2176145" indent="0" algn="ctr">
              <a:buNone/>
              <a:defRPr>
                <a:solidFill>
                  <a:schemeClr val="tx1">
                    <a:tint val="75000"/>
                  </a:schemeClr>
                </a:solidFill>
              </a:defRPr>
            </a:lvl4pPr>
            <a:lvl5pPr marL="2901315" indent="0" algn="ctr">
              <a:buNone/>
              <a:defRPr>
                <a:solidFill>
                  <a:schemeClr val="tx1">
                    <a:tint val="75000"/>
                  </a:schemeClr>
                </a:solidFill>
              </a:defRPr>
            </a:lvl5pPr>
            <a:lvl6pPr marL="3627120" indent="0" algn="ctr">
              <a:buNone/>
              <a:defRPr>
                <a:solidFill>
                  <a:schemeClr val="tx1">
                    <a:tint val="75000"/>
                  </a:schemeClr>
                </a:solidFill>
              </a:defRPr>
            </a:lvl6pPr>
            <a:lvl7pPr marL="4352290" indent="0" algn="ctr">
              <a:buNone/>
              <a:defRPr>
                <a:solidFill>
                  <a:schemeClr val="tx1">
                    <a:tint val="75000"/>
                  </a:schemeClr>
                </a:solidFill>
              </a:defRPr>
            </a:lvl7pPr>
            <a:lvl8pPr marL="5078095" indent="0" algn="ctr">
              <a:buNone/>
              <a:defRPr>
                <a:solidFill>
                  <a:schemeClr val="tx1">
                    <a:tint val="75000"/>
                  </a:schemeClr>
                </a:solidFill>
              </a:defRPr>
            </a:lvl8pPr>
            <a:lvl9pPr marL="58032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47" y="488951"/>
            <a:ext cx="6516307"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9641" y="488951"/>
            <a:ext cx="19286120" cy="1040130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441497" y="5181600"/>
            <a:ext cx="11393647" cy="2336800"/>
          </a:xfrm>
        </p:spPr>
        <p:txBody>
          <a:bodyPr/>
          <a:lstStyle>
            <a:lvl1pPr marL="0" indent="0" algn="ctr">
              <a:buNone/>
              <a:defRPr>
                <a:solidFill>
                  <a:schemeClr val="tx1">
                    <a:tint val="75000"/>
                  </a:schemeClr>
                </a:solidFill>
              </a:defRPr>
            </a:lvl1pPr>
            <a:lvl2pPr marL="725805" indent="0" algn="ctr">
              <a:buNone/>
              <a:defRPr>
                <a:solidFill>
                  <a:schemeClr val="tx1">
                    <a:tint val="75000"/>
                  </a:schemeClr>
                </a:solidFill>
              </a:defRPr>
            </a:lvl2pPr>
            <a:lvl3pPr marL="1452245" indent="0" algn="ctr">
              <a:buNone/>
              <a:defRPr>
                <a:solidFill>
                  <a:schemeClr val="tx1">
                    <a:tint val="75000"/>
                  </a:schemeClr>
                </a:solidFill>
              </a:defRPr>
            </a:lvl3pPr>
            <a:lvl4pPr marL="2178050" indent="0" algn="ctr">
              <a:buNone/>
              <a:defRPr>
                <a:solidFill>
                  <a:schemeClr val="tx1">
                    <a:tint val="75000"/>
                  </a:schemeClr>
                </a:solidFill>
              </a:defRPr>
            </a:lvl4pPr>
            <a:lvl5pPr marL="2904490" indent="0" algn="ctr">
              <a:buNone/>
              <a:defRPr>
                <a:solidFill>
                  <a:schemeClr val="tx1">
                    <a:tint val="75000"/>
                  </a:schemeClr>
                </a:solidFill>
              </a:defRPr>
            </a:lvl5pPr>
            <a:lvl6pPr marL="3630295" indent="0" algn="ctr">
              <a:buNone/>
              <a:defRPr>
                <a:solidFill>
                  <a:schemeClr val="tx1">
                    <a:tint val="75000"/>
                  </a:schemeClr>
                </a:solidFill>
              </a:defRPr>
            </a:lvl6pPr>
            <a:lvl7pPr marL="4356735" indent="0" algn="ctr">
              <a:buNone/>
              <a:defRPr>
                <a:solidFill>
                  <a:schemeClr val="tx1">
                    <a:tint val="75000"/>
                  </a:schemeClr>
                </a:solidFill>
              </a:defRPr>
            </a:lvl7pPr>
            <a:lvl8pPr marL="5082540" indent="0" algn="ctr">
              <a:buNone/>
              <a:defRPr>
                <a:solidFill>
                  <a:schemeClr val="tx1">
                    <a:tint val="75000"/>
                  </a:schemeClr>
                </a:solidFill>
              </a:defRPr>
            </a:lvl8pPr>
            <a:lvl9pPr marL="58089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85742" y="3875620"/>
            <a:ext cx="13835142" cy="2000249"/>
          </a:xfrm>
        </p:spPr>
        <p:txBody>
          <a:bodyPr anchor="b"/>
          <a:lstStyle>
            <a:lvl1pPr marL="0" indent="0">
              <a:buNone/>
              <a:defRPr sz="3200">
                <a:solidFill>
                  <a:schemeClr val="tx1">
                    <a:tint val="75000"/>
                  </a:schemeClr>
                </a:solidFill>
              </a:defRPr>
            </a:lvl1pPr>
            <a:lvl2pPr marL="725805" indent="0">
              <a:buNone/>
              <a:defRPr sz="2900">
                <a:solidFill>
                  <a:schemeClr val="tx1">
                    <a:tint val="75000"/>
                  </a:schemeClr>
                </a:solidFill>
              </a:defRPr>
            </a:lvl2pPr>
            <a:lvl3pPr marL="1452245" indent="0">
              <a:buNone/>
              <a:defRPr sz="2500">
                <a:solidFill>
                  <a:schemeClr val="tx1">
                    <a:tint val="75000"/>
                  </a:schemeClr>
                </a:solidFill>
              </a:defRPr>
            </a:lvl3pPr>
            <a:lvl4pPr marL="2178050" indent="0">
              <a:buNone/>
              <a:defRPr sz="2200">
                <a:solidFill>
                  <a:schemeClr val="tx1">
                    <a:tint val="75000"/>
                  </a:schemeClr>
                </a:solidFill>
              </a:defRPr>
            </a:lvl4pPr>
            <a:lvl5pPr marL="2904490" indent="0">
              <a:buNone/>
              <a:defRPr sz="2200">
                <a:solidFill>
                  <a:schemeClr val="tx1">
                    <a:tint val="75000"/>
                  </a:schemeClr>
                </a:solidFill>
              </a:defRPr>
            </a:lvl5pPr>
            <a:lvl6pPr marL="3630295" indent="0">
              <a:buNone/>
              <a:defRPr sz="2200">
                <a:solidFill>
                  <a:schemeClr val="tx1">
                    <a:tint val="75000"/>
                  </a:schemeClr>
                </a:solidFill>
              </a:defRPr>
            </a:lvl6pPr>
            <a:lvl7pPr marL="4356735" indent="0">
              <a:buNone/>
              <a:defRPr sz="2200">
                <a:solidFill>
                  <a:schemeClr val="tx1">
                    <a:tint val="75000"/>
                  </a:schemeClr>
                </a:solidFill>
              </a:defRPr>
            </a:lvl7pPr>
            <a:lvl8pPr marL="5082540" indent="0">
              <a:buNone/>
              <a:defRPr sz="2200">
                <a:solidFill>
                  <a:schemeClr val="tx1">
                    <a:tint val="75000"/>
                  </a:schemeClr>
                </a:solidFill>
              </a:defRPr>
            </a:lvl8pPr>
            <a:lvl9pPr marL="5808980" indent="0">
              <a:buNone/>
              <a:defRPr sz="2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9642" y="2844801"/>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14620719" y="2844801"/>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5805" indent="0">
              <a:buNone/>
              <a:defRPr sz="3200" b="1"/>
            </a:lvl2pPr>
            <a:lvl3pPr marL="1452245" indent="0">
              <a:buNone/>
              <a:defRPr sz="2900" b="1"/>
            </a:lvl3pPr>
            <a:lvl4pPr marL="2178050" indent="0">
              <a:buNone/>
              <a:defRPr sz="2500" b="1"/>
            </a:lvl4pPr>
            <a:lvl5pPr marL="2904490" indent="0">
              <a:buNone/>
              <a:defRPr sz="2500" b="1"/>
            </a:lvl5pPr>
            <a:lvl6pPr marL="3630295" indent="0">
              <a:buNone/>
              <a:defRPr sz="2500" b="1"/>
            </a:lvl6pPr>
            <a:lvl7pPr marL="4356735" indent="0">
              <a:buNone/>
              <a:defRPr sz="2500" b="1"/>
            </a:lvl7pPr>
            <a:lvl8pPr marL="5082540" indent="0">
              <a:buNone/>
              <a:defRPr sz="2500" b="1"/>
            </a:lvl8pPr>
            <a:lvl9pPr marL="5808980" indent="0">
              <a:buNone/>
              <a:defRPr sz="25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8268309" y="2046817"/>
            <a:ext cx="7194500" cy="853016"/>
          </a:xfrm>
        </p:spPr>
        <p:txBody>
          <a:bodyPr anchor="b"/>
          <a:lstStyle>
            <a:lvl1pPr marL="0" indent="0">
              <a:buNone/>
              <a:defRPr sz="3800" b="1"/>
            </a:lvl1pPr>
            <a:lvl2pPr marL="725805" indent="0">
              <a:buNone/>
              <a:defRPr sz="3200" b="1"/>
            </a:lvl2pPr>
            <a:lvl3pPr marL="1452245" indent="0">
              <a:buNone/>
              <a:defRPr sz="2900" b="1"/>
            </a:lvl3pPr>
            <a:lvl4pPr marL="2178050" indent="0">
              <a:buNone/>
              <a:defRPr sz="2500" b="1"/>
            </a:lvl4pPr>
            <a:lvl5pPr marL="2904490" indent="0">
              <a:buNone/>
              <a:defRPr sz="2500" b="1"/>
            </a:lvl5pPr>
            <a:lvl6pPr marL="3630295" indent="0">
              <a:buNone/>
              <a:defRPr sz="2500" b="1"/>
            </a:lvl6pPr>
            <a:lvl7pPr marL="4356735" indent="0">
              <a:buNone/>
              <a:defRPr sz="2500" b="1"/>
            </a:lvl7pPr>
            <a:lvl8pPr marL="5082540" indent="0">
              <a:buNone/>
              <a:defRPr sz="2500" b="1"/>
            </a:lvl8pPr>
            <a:lvl9pPr marL="5808980" indent="0">
              <a:buNone/>
              <a:defRPr sz="25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8268309"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774B3276-3901-471F-8285-C92A8E75787C}"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56E0E0-0191-4DF9-B347-48BEABCB12B3}"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B3276-3901-471F-8285-C92A8E75787C}"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56E0E0-0191-4DF9-B347-48BEABCB12B3}"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56E0E0-0191-4DF9-B347-48BEABCB12B3}"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4" y="364067"/>
            <a:ext cx="5354902" cy="154940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363713" y="364069"/>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13834" y="1913469"/>
            <a:ext cx="5354902" cy="6254751"/>
          </a:xfrm>
        </p:spPr>
        <p:txBody>
          <a:bodyPr/>
          <a:lstStyle>
            <a:lvl1pPr marL="0" indent="0">
              <a:buNone/>
              <a:defRPr sz="2200"/>
            </a:lvl1pPr>
            <a:lvl2pPr marL="725805" indent="0">
              <a:buNone/>
              <a:defRPr sz="1900"/>
            </a:lvl2pPr>
            <a:lvl3pPr marL="1452245" indent="0">
              <a:buNone/>
              <a:defRPr sz="1600"/>
            </a:lvl3pPr>
            <a:lvl4pPr marL="2178050" indent="0">
              <a:buNone/>
              <a:defRPr sz="1400"/>
            </a:lvl4pPr>
            <a:lvl5pPr marL="2904490" indent="0">
              <a:buNone/>
              <a:defRPr sz="1400"/>
            </a:lvl5pPr>
            <a:lvl6pPr marL="3630295" indent="0">
              <a:buNone/>
              <a:defRPr sz="1400"/>
            </a:lvl6pPr>
            <a:lvl7pPr marL="4356735" indent="0">
              <a:buNone/>
              <a:defRPr sz="1400"/>
            </a:lvl7pPr>
            <a:lvl8pPr marL="5082540" indent="0">
              <a:buNone/>
              <a:defRPr sz="1400"/>
            </a:lvl8pPr>
            <a:lvl9pPr marL="5808980" indent="0">
              <a:buNone/>
              <a:defRPr sz="14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5805" indent="0">
              <a:buNone/>
              <a:defRPr sz="4400"/>
            </a:lvl2pPr>
            <a:lvl3pPr marL="1452245" indent="0">
              <a:buNone/>
              <a:defRPr sz="3800"/>
            </a:lvl3pPr>
            <a:lvl4pPr marL="2178050" indent="0">
              <a:buNone/>
              <a:defRPr sz="3200"/>
            </a:lvl4pPr>
            <a:lvl5pPr marL="2904490" indent="0">
              <a:buNone/>
              <a:defRPr sz="3200"/>
            </a:lvl5pPr>
            <a:lvl6pPr marL="3630295" indent="0">
              <a:buNone/>
              <a:defRPr sz="3200"/>
            </a:lvl6pPr>
            <a:lvl7pPr marL="4356735" indent="0">
              <a:buNone/>
              <a:defRPr sz="3200"/>
            </a:lvl7pPr>
            <a:lvl8pPr marL="5082540" indent="0">
              <a:buNone/>
              <a:defRPr sz="3200"/>
            </a:lvl8pPr>
            <a:lvl9pPr marL="5808980" indent="0">
              <a:buNone/>
              <a:defRPr sz="3200"/>
            </a:lvl9pPr>
          </a:lstStyle>
          <a:p>
            <a:endParaRPr lang="en-US"/>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25805" indent="0">
              <a:buNone/>
              <a:defRPr sz="1900"/>
            </a:lvl2pPr>
            <a:lvl3pPr marL="1452245" indent="0">
              <a:buNone/>
              <a:defRPr sz="1600"/>
            </a:lvl3pPr>
            <a:lvl4pPr marL="2178050" indent="0">
              <a:buNone/>
              <a:defRPr sz="1400"/>
            </a:lvl4pPr>
            <a:lvl5pPr marL="2904490" indent="0">
              <a:buNone/>
              <a:defRPr sz="1400"/>
            </a:lvl5pPr>
            <a:lvl6pPr marL="3630295" indent="0">
              <a:buNone/>
              <a:defRPr sz="1400"/>
            </a:lvl6pPr>
            <a:lvl7pPr marL="4356735" indent="0">
              <a:buNone/>
              <a:defRPr sz="1400"/>
            </a:lvl7pPr>
            <a:lvl8pPr marL="5082540" indent="0">
              <a:buNone/>
              <a:defRPr sz="1400"/>
            </a:lvl8pPr>
            <a:lvl9pPr marL="5808980" indent="0">
              <a:buNone/>
              <a:defRPr sz="14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8" y="488951"/>
            <a:ext cx="6516307"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9641" y="488951"/>
            <a:ext cx="19286120" cy="1040130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85742" y="3875626"/>
            <a:ext cx="13835142" cy="2000249"/>
          </a:xfrm>
        </p:spPr>
        <p:txBody>
          <a:bodyPr anchor="b"/>
          <a:lstStyle>
            <a:lvl1pPr marL="0" indent="0">
              <a:buNone/>
              <a:defRPr sz="3200">
                <a:solidFill>
                  <a:schemeClr val="tx1">
                    <a:tint val="75000"/>
                  </a:schemeClr>
                </a:solidFill>
              </a:defRPr>
            </a:lvl1pPr>
            <a:lvl2pPr marL="725170" indent="0">
              <a:buNone/>
              <a:defRPr sz="2900">
                <a:solidFill>
                  <a:schemeClr val="tx1">
                    <a:tint val="75000"/>
                  </a:schemeClr>
                </a:solidFill>
              </a:defRPr>
            </a:lvl2pPr>
            <a:lvl3pPr marL="1450975" indent="0">
              <a:buNone/>
              <a:defRPr sz="2500">
                <a:solidFill>
                  <a:schemeClr val="tx1">
                    <a:tint val="75000"/>
                  </a:schemeClr>
                </a:solidFill>
              </a:defRPr>
            </a:lvl3pPr>
            <a:lvl4pPr marL="2176145" indent="0">
              <a:buNone/>
              <a:defRPr sz="2200">
                <a:solidFill>
                  <a:schemeClr val="tx1">
                    <a:tint val="75000"/>
                  </a:schemeClr>
                </a:solidFill>
              </a:defRPr>
            </a:lvl4pPr>
            <a:lvl5pPr marL="2901315" indent="0">
              <a:buNone/>
              <a:defRPr sz="2200">
                <a:solidFill>
                  <a:schemeClr val="tx1">
                    <a:tint val="75000"/>
                  </a:schemeClr>
                </a:solidFill>
              </a:defRPr>
            </a:lvl5pPr>
            <a:lvl6pPr marL="3627120" indent="0">
              <a:buNone/>
              <a:defRPr sz="2200">
                <a:solidFill>
                  <a:schemeClr val="tx1">
                    <a:tint val="75000"/>
                  </a:schemeClr>
                </a:solidFill>
              </a:defRPr>
            </a:lvl6pPr>
            <a:lvl7pPr marL="4352290" indent="0">
              <a:buNone/>
              <a:defRPr sz="2200">
                <a:solidFill>
                  <a:schemeClr val="tx1">
                    <a:tint val="75000"/>
                  </a:schemeClr>
                </a:solidFill>
              </a:defRPr>
            </a:lvl7pPr>
            <a:lvl8pPr marL="5078095" indent="0">
              <a:buNone/>
              <a:defRPr sz="2200">
                <a:solidFill>
                  <a:schemeClr val="tx1">
                    <a:tint val="75000"/>
                  </a:schemeClr>
                </a:solidFill>
              </a:defRPr>
            </a:lvl8pPr>
            <a:lvl9pPr marL="5803265" indent="0">
              <a:buNone/>
              <a:defRPr sz="2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9643" y="2844801"/>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14620728" y="2844801"/>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5170" indent="0">
              <a:buNone/>
              <a:defRPr sz="3200" b="1"/>
            </a:lvl2pPr>
            <a:lvl3pPr marL="1450975" indent="0">
              <a:buNone/>
              <a:defRPr sz="2900" b="1"/>
            </a:lvl3pPr>
            <a:lvl4pPr marL="2176145" indent="0">
              <a:buNone/>
              <a:defRPr sz="2500" b="1"/>
            </a:lvl4pPr>
            <a:lvl5pPr marL="2901315" indent="0">
              <a:buNone/>
              <a:defRPr sz="2500" b="1"/>
            </a:lvl5pPr>
            <a:lvl6pPr marL="3627120" indent="0">
              <a:buNone/>
              <a:defRPr sz="2500" b="1"/>
            </a:lvl6pPr>
            <a:lvl7pPr marL="4352290" indent="0">
              <a:buNone/>
              <a:defRPr sz="2500" b="1"/>
            </a:lvl7pPr>
            <a:lvl8pPr marL="5078095" indent="0">
              <a:buNone/>
              <a:defRPr sz="2500" b="1"/>
            </a:lvl8pPr>
            <a:lvl9pPr marL="5803265" indent="0">
              <a:buNone/>
              <a:defRPr sz="25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8268312" y="2046817"/>
            <a:ext cx="7194500" cy="853016"/>
          </a:xfrm>
        </p:spPr>
        <p:txBody>
          <a:bodyPr anchor="b"/>
          <a:lstStyle>
            <a:lvl1pPr marL="0" indent="0">
              <a:buNone/>
              <a:defRPr sz="3800" b="1"/>
            </a:lvl1pPr>
            <a:lvl2pPr marL="725170" indent="0">
              <a:buNone/>
              <a:defRPr sz="3200" b="1"/>
            </a:lvl2pPr>
            <a:lvl3pPr marL="1450975" indent="0">
              <a:buNone/>
              <a:defRPr sz="2900" b="1"/>
            </a:lvl3pPr>
            <a:lvl4pPr marL="2176145" indent="0">
              <a:buNone/>
              <a:defRPr sz="2500" b="1"/>
            </a:lvl4pPr>
            <a:lvl5pPr marL="2901315" indent="0">
              <a:buNone/>
              <a:defRPr sz="2500" b="1"/>
            </a:lvl5pPr>
            <a:lvl6pPr marL="3627120" indent="0">
              <a:buNone/>
              <a:defRPr sz="2500" b="1"/>
            </a:lvl6pPr>
            <a:lvl7pPr marL="4352290" indent="0">
              <a:buNone/>
              <a:defRPr sz="2500" b="1"/>
            </a:lvl7pPr>
            <a:lvl8pPr marL="5078095" indent="0">
              <a:buNone/>
              <a:defRPr sz="2500" b="1"/>
            </a:lvl8pPr>
            <a:lvl9pPr marL="5803265" indent="0">
              <a:buNone/>
              <a:defRPr sz="25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8268312"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774B3276-3901-471F-8285-C92A8E75787C}"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56E0E0-0191-4DF9-B347-48BEABCB12B3}"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B3276-3901-471F-8285-C92A8E75787C}"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56E0E0-0191-4DF9-B347-48BEABCB12B3}"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56E0E0-0191-4DF9-B347-48BEABCB12B3}"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4" y="364067"/>
            <a:ext cx="5354902" cy="154940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363713" y="364075"/>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13834" y="1913475"/>
            <a:ext cx="5354902" cy="6254751"/>
          </a:xfrm>
        </p:spPr>
        <p:txBody>
          <a:bodyPr/>
          <a:lstStyle>
            <a:lvl1pPr marL="0" indent="0">
              <a:buNone/>
              <a:defRPr sz="2200"/>
            </a:lvl1pPr>
            <a:lvl2pPr marL="725170" indent="0">
              <a:buNone/>
              <a:defRPr sz="1900"/>
            </a:lvl2pPr>
            <a:lvl3pPr marL="1450975" indent="0">
              <a:buNone/>
              <a:defRPr sz="1600"/>
            </a:lvl3pPr>
            <a:lvl4pPr marL="2176145" indent="0">
              <a:buNone/>
              <a:defRPr sz="1400"/>
            </a:lvl4pPr>
            <a:lvl5pPr marL="2901315" indent="0">
              <a:buNone/>
              <a:defRPr sz="1400"/>
            </a:lvl5pPr>
            <a:lvl6pPr marL="3627120" indent="0">
              <a:buNone/>
              <a:defRPr sz="1400"/>
            </a:lvl6pPr>
            <a:lvl7pPr marL="4352290" indent="0">
              <a:buNone/>
              <a:defRPr sz="1400"/>
            </a:lvl7pPr>
            <a:lvl8pPr marL="5078095" indent="0">
              <a:buNone/>
              <a:defRPr sz="1400"/>
            </a:lvl8pPr>
            <a:lvl9pPr marL="5803265" indent="0">
              <a:buNone/>
              <a:defRPr sz="14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5170" indent="0">
              <a:buNone/>
              <a:defRPr sz="4400"/>
            </a:lvl2pPr>
            <a:lvl3pPr marL="1450975" indent="0">
              <a:buNone/>
              <a:defRPr sz="3800"/>
            </a:lvl3pPr>
            <a:lvl4pPr marL="2176145" indent="0">
              <a:buNone/>
              <a:defRPr sz="3200"/>
            </a:lvl4pPr>
            <a:lvl5pPr marL="2901315" indent="0">
              <a:buNone/>
              <a:defRPr sz="3200"/>
            </a:lvl5pPr>
            <a:lvl6pPr marL="3627120" indent="0">
              <a:buNone/>
              <a:defRPr sz="3200"/>
            </a:lvl6pPr>
            <a:lvl7pPr marL="4352290" indent="0">
              <a:buNone/>
              <a:defRPr sz="3200"/>
            </a:lvl7pPr>
            <a:lvl8pPr marL="5078095" indent="0">
              <a:buNone/>
              <a:defRPr sz="3200"/>
            </a:lvl8pPr>
            <a:lvl9pPr marL="5803265" indent="0">
              <a:buNone/>
              <a:defRPr sz="3200"/>
            </a:lvl9pPr>
          </a:lstStyle>
          <a:p>
            <a:endParaRPr lang="en-US"/>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25170" indent="0">
              <a:buNone/>
              <a:defRPr sz="1900"/>
            </a:lvl2pPr>
            <a:lvl3pPr marL="1450975" indent="0">
              <a:buNone/>
              <a:defRPr sz="1600"/>
            </a:lvl3pPr>
            <a:lvl4pPr marL="2176145" indent="0">
              <a:buNone/>
              <a:defRPr sz="1400"/>
            </a:lvl4pPr>
            <a:lvl5pPr marL="2901315" indent="0">
              <a:buNone/>
              <a:defRPr sz="1400"/>
            </a:lvl5pPr>
            <a:lvl6pPr marL="3627120" indent="0">
              <a:buNone/>
              <a:defRPr sz="1400"/>
            </a:lvl6pPr>
            <a:lvl7pPr marL="4352290" indent="0">
              <a:buNone/>
              <a:defRPr sz="1400"/>
            </a:lvl7pPr>
            <a:lvl8pPr marL="5078095" indent="0">
              <a:buNone/>
              <a:defRPr sz="1400"/>
            </a:lvl8pPr>
            <a:lvl9pPr marL="5803265" indent="0">
              <a:buNone/>
              <a:defRPr sz="14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081" tIns="72540" rIns="145081" bIns="7254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13832" y="2133609"/>
            <a:ext cx="14648974" cy="6034617"/>
          </a:xfrm>
          <a:prstGeom prst="rect">
            <a:avLst/>
          </a:prstGeom>
        </p:spPr>
        <p:txBody>
          <a:bodyPr vert="horz" lIns="145081" tIns="72540" rIns="145081" bIns="7254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13832" y="8475142"/>
            <a:ext cx="3797882" cy="486833"/>
          </a:xfrm>
          <a:prstGeom prst="rect">
            <a:avLst/>
          </a:prstGeom>
        </p:spPr>
        <p:txBody>
          <a:bodyPr vert="horz" lIns="145081" tIns="72540" rIns="145081" bIns="72540" rtlCol="0" anchor="ctr"/>
          <a:lstStyle>
            <a:lvl1pPr algn="l">
              <a:defRPr sz="1900">
                <a:solidFill>
                  <a:schemeClr val="tx1">
                    <a:tint val="75000"/>
                  </a:schemeClr>
                </a:solidFill>
              </a:defRPr>
            </a:lvl1pPr>
          </a:lstStyle>
          <a:p>
            <a:pPr defTabSz="1450975" fontAlgn="auto">
              <a:spcBef>
                <a:spcPts val="0"/>
              </a:spcBef>
              <a:spcAft>
                <a:spcPts val="0"/>
              </a:spcAft>
            </a:pPr>
            <a:fld id="{774B3276-3901-471F-8285-C92A8E75787C}" type="datetimeFigureOut">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5561186" y="8475142"/>
            <a:ext cx="5154269" cy="486833"/>
          </a:xfrm>
          <a:prstGeom prst="rect">
            <a:avLst/>
          </a:prstGeom>
        </p:spPr>
        <p:txBody>
          <a:bodyPr vert="horz" lIns="145081" tIns="72540" rIns="145081" bIns="72540" rtlCol="0" anchor="ctr"/>
          <a:lstStyle>
            <a:lvl1pPr algn="ctr">
              <a:defRPr sz="1900">
                <a:solidFill>
                  <a:schemeClr val="tx1">
                    <a:tint val="75000"/>
                  </a:schemeClr>
                </a:solidFill>
              </a:defRPr>
            </a:lvl1pPr>
          </a:lstStyle>
          <a:p>
            <a:pPr defTabSz="1450975"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11664924" y="8475142"/>
            <a:ext cx="3797882" cy="486833"/>
          </a:xfrm>
          <a:prstGeom prst="rect">
            <a:avLst/>
          </a:prstGeom>
        </p:spPr>
        <p:txBody>
          <a:bodyPr vert="horz" lIns="145081" tIns="72540" rIns="145081" bIns="72540" rtlCol="0" anchor="ctr"/>
          <a:lstStyle>
            <a:lvl1pPr algn="r">
              <a:defRPr sz="1900">
                <a:solidFill>
                  <a:schemeClr val="tx1">
                    <a:tint val="75000"/>
                  </a:schemeClr>
                </a:solidFill>
              </a:defRPr>
            </a:lvl1pPr>
          </a:lstStyle>
          <a:p>
            <a:pPr defTabSz="1450975" fontAlgn="auto">
              <a:spcBef>
                <a:spcPts val="0"/>
              </a:spcBef>
              <a:spcAft>
                <a:spcPts val="0"/>
              </a:spcAft>
            </a:pPr>
            <a:fld id="{4356E0E0-0191-4DF9-B347-48BEABCB12B3}"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0975" rtl="0" eaLnBrk="1" latinLnBrk="0" hangingPunct="1">
        <a:spcBef>
          <a:spcPct val="0"/>
        </a:spcBef>
        <a:buNone/>
        <a:defRPr sz="7000" kern="1200">
          <a:solidFill>
            <a:schemeClr val="tx1"/>
          </a:solidFill>
          <a:latin typeface="+mj-lt"/>
          <a:ea typeface="+mj-ea"/>
          <a:cs typeface="+mj-cs"/>
        </a:defRPr>
      </a:lvl1pPr>
    </p:titleStyle>
    <p:bodyStyle>
      <a:lvl1pPr marL="544195" indent="-544195" algn="l" defTabSz="1450975" rtl="0" eaLnBrk="1" latinLnBrk="0" hangingPunct="1">
        <a:spcBef>
          <a:spcPct val="20000"/>
        </a:spcBef>
        <a:buFont typeface="Arial" panose="020B0604020202020204" pitchFamily="34" charset="0"/>
        <a:buChar char="•"/>
        <a:defRPr sz="5100" kern="1200">
          <a:solidFill>
            <a:schemeClr val="tx1"/>
          </a:solidFill>
          <a:latin typeface="+mn-lt"/>
          <a:ea typeface="+mn-ea"/>
          <a:cs typeface="+mn-cs"/>
        </a:defRPr>
      </a:lvl1pPr>
      <a:lvl2pPr marL="1178560" indent="-453390" algn="l" defTabSz="1450975" rtl="0" eaLnBrk="1" latinLnBrk="0" hangingPunct="1">
        <a:spcBef>
          <a:spcPct val="20000"/>
        </a:spcBef>
        <a:buFont typeface="Arial" panose="020B0604020202020204" pitchFamily="34" charset="0"/>
        <a:buChar char="–"/>
        <a:defRPr sz="4400" kern="1200">
          <a:solidFill>
            <a:schemeClr val="tx1"/>
          </a:solidFill>
          <a:latin typeface="+mn-lt"/>
          <a:ea typeface="+mn-ea"/>
          <a:cs typeface="+mn-cs"/>
        </a:defRPr>
      </a:lvl2pPr>
      <a:lvl3pPr marL="1813560" indent="-362585" algn="l" defTabSz="145097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3pPr>
      <a:lvl4pPr marL="2538730" indent="-362585" algn="l" defTabSz="145097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4pPr>
      <a:lvl5pPr marL="3264535" indent="-362585" algn="l" defTabSz="145097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5pPr>
      <a:lvl6pPr marL="3989705" indent="-362585" algn="l" defTabSz="145097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6pPr>
      <a:lvl7pPr marL="4714875" indent="-362585" algn="l" defTabSz="145097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7pPr>
      <a:lvl8pPr marL="5440680" indent="-362585" algn="l" defTabSz="145097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8pPr>
      <a:lvl9pPr marL="6165850" indent="-362585" algn="l" defTabSz="145097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450975" rtl="0" eaLnBrk="1" latinLnBrk="0" hangingPunct="1">
        <a:defRPr sz="2900" kern="1200">
          <a:solidFill>
            <a:schemeClr val="tx1"/>
          </a:solidFill>
          <a:latin typeface="+mn-lt"/>
          <a:ea typeface="+mn-ea"/>
          <a:cs typeface="+mn-cs"/>
        </a:defRPr>
      </a:lvl1pPr>
      <a:lvl2pPr marL="725170" algn="l" defTabSz="1450975" rtl="0" eaLnBrk="1" latinLnBrk="0" hangingPunct="1">
        <a:defRPr sz="2900" kern="1200">
          <a:solidFill>
            <a:schemeClr val="tx1"/>
          </a:solidFill>
          <a:latin typeface="+mn-lt"/>
          <a:ea typeface="+mn-ea"/>
          <a:cs typeface="+mn-cs"/>
        </a:defRPr>
      </a:lvl2pPr>
      <a:lvl3pPr marL="1450975" algn="l" defTabSz="1450975" rtl="0" eaLnBrk="1" latinLnBrk="0" hangingPunct="1">
        <a:defRPr sz="2900" kern="1200">
          <a:solidFill>
            <a:schemeClr val="tx1"/>
          </a:solidFill>
          <a:latin typeface="+mn-lt"/>
          <a:ea typeface="+mn-ea"/>
          <a:cs typeface="+mn-cs"/>
        </a:defRPr>
      </a:lvl3pPr>
      <a:lvl4pPr marL="2176145" algn="l" defTabSz="1450975" rtl="0" eaLnBrk="1" latinLnBrk="0" hangingPunct="1">
        <a:defRPr sz="2900" kern="1200">
          <a:solidFill>
            <a:schemeClr val="tx1"/>
          </a:solidFill>
          <a:latin typeface="+mn-lt"/>
          <a:ea typeface="+mn-ea"/>
          <a:cs typeface="+mn-cs"/>
        </a:defRPr>
      </a:lvl4pPr>
      <a:lvl5pPr marL="2901315" algn="l" defTabSz="1450975" rtl="0" eaLnBrk="1" latinLnBrk="0" hangingPunct="1">
        <a:defRPr sz="2900" kern="1200">
          <a:solidFill>
            <a:schemeClr val="tx1"/>
          </a:solidFill>
          <a:latin typeface="+mn-lt"/>
          <a:ea typeface="+mn-ea"/>
          <a:cs typeface="+mn-cs"/>
        </a:defRPr>
      </a:lvl5pPr>
      <a:lvl6pPr marL="3627120" algn="l" defTabSz="1450975" rtl="0" eaLnBrk="1" latinLnBrk="0" hangingPunct="1">
        <a:defRPr sz="2900" kern="1200">
          <a:solidFill>
            <a:schemeClr val="tx1"/>
          </a:solidFill>
          <a:latin typeface="+mn-lt"/>
          <a:ea typeface="+mn-ea"/>
          <a:cs typeface="+mn-cs"/>
        </a:defRPr>
      </a:lvl6pPr>
      <a:lvl7pPr marL="4352290" algn="l" defTabSz="1450975" rtl="0" eaLnBrk="1" latinLnBrk="0" hangingPunct="1">
        <a:defRPr sz="2900" kern="1200">
          <a:solidFill>
            <a:schemeClr val="tx1"/>
          </a:solidFill>
          <a:latin typeface="+mn-lt"/>
          <a:ea typeface="+mn-ea"/>
          <a:cs typeface="+mn-cs"/>
        </a:defRPr>
      </a:lvl7pPr>
      <a:lvl8pPr marL="5078095" algn="l" defTabSz="1450975" rtl="0" eaLnBrk="1" latinLnBrk="0" hangingPunct="1">
        <a:defRPr sz="2900" kern="1200">
          <a:solidFill>
            <a:schemeClr val="tx1"/>
          </a:solidFill>
          <a:latin typeface="+mn-lt"/>
          <a:ea typeface="+mn-ea"/>
          <a:cs typeface="+mn-cs"/>
        </a:defRPr>
      </a:lvl8pPr>
      <a:lvl9pPr marL="5803265" algn="l" defTabSz="1450975"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24" tIns="72612" rIns="145224" bIns="7261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13832" y="2133602"/>
            <a:ext cx="14648974" cy="6034617"/>
          </a:xfrm>
          <a:prstGeom prst="rect">
            <a:avLst/>
          </a:prstGeom>
        </p:spPr>
        <p:txBody>
          <a:bodyPr vert="horz" lIns="145224" tIns="72612" rIns="145224" bIns="72612"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13832" y="8475136"/>
            <a:ext cx="3797882" cy="486833"/>
          </a:xfrm>
          <a:prstGeom prst="rect">
            <a:avLst/>
          </a:prstGeom>
        </p:spPr>
        <p:txBody>
          <a:bodyPr vert="horz" lIns="145224" tIns="72612" rIns="145224" bIns="72612" rtlCol="0" anchor="ctr"/>
          <a:lstStyle>
            <a:lvl1pPr algn="l">
              <a:defRPr sz="1900">
                <a:solidFill>
                  <a:schemeClr val="tx1">
                    <a:tint val="75000"/>
                  </a:schemeClr>
                </a:solidFill>
              </a:defRPr>
            </a:lvl1pPr>
          </a:lstStyle>
          <a:p>
            <a:pPr defTabSz="1452245" fontAlgn="auto">
              <a:spcBef>
                <a:spcPts val="0"/>
              </a:spcBef>
              <a:spcAft>
                <a:spcPts val="0"/>
              </a:spcAft>
            </a:pPr>
            <a:fld id="{774B3276-3901-471F-8285-C92A8E75787C}" type="datetimeFigureOut">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5561186" y="8475136"/>
            <a:ext cx="5154269" cy="486833"/>
          </a:xfrm>
          <a:prstGeom prst="rect">
            <a:avLst/>
          </a:prstGeom>
        </p:spPr>
        <p:txBody>
          <a:bodyPr vert="horz" lIns="145224" tIns="72612" rIns="145224" bIns="72612" rtlCol="0" anchor="ctr"/>
          <a:lstStyle>
            <a:lvl1pPr algn="ctr">
              <a:defRPr sz="1900">
                <a:solidFill>
                  <a:schemeClr val="tx1">
                    <a:tint val="75000"/>
                  </a:schemeClr>
                </a:solidFill>
              </a:defRPr>
            </a:lvl1pPr>
          </a:lstStyle>
          <a:p>
            <a:pPr defTabSz="1452245"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11664924" y="8475136"/>
            <a:ext cx="3797882" cy="486833"/>
          </a:xfrm>
          <a:prstGeom prst="rect">
            <a:avLst/>
          </a:prstGeom>
        </p:spPr>
        <p:txBody>
          <a:bodyPr vert="horz" lIns="145224" tIns="72612" rIns="145224" bIns="72612" rtlCol="0" anchor="ctr"/>
          <a:lstStyle>
            <a:lvl1pPr algn="r">
              <a:defRPr sz="1900">
                <a:solidFill>
                  <a:schemeClr val="tx1">
                    <a:tint val="75000"/>
                  </a:schemeClr>
                </a:solidFill>
              </a:defRPr>
            </a:lvl1pPr>
          </a:lstStyle>
          <a:p>
            <a:pPr defTabSz="1452245" fontAlgn="auto">
              <a:spcBef>
                <a:spcPts val="0"/>
              </a:spcBef>
              <a:spcAft>
                <a:spcPts val="0"/>
              </a:spcAft>
            </a:pPr>
            <a:fld id="{4356E0E0-0191-4DF9-B347-48BEABCB12B3}"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452245" rtl="0" eaLnBrk="1" latinLnBrk="0" hangingPunct="1">
        <a:spcBef>
          <a:spcPct val="0"/>
        </a:spcBef>
        <a:buNone/>
        <a:defRPr sz="7000" kern="1200">
          <a:solidFill>
            <a:schemeClr val="tx1"/>
          </a:solidFill>
          <a:latin typeface="+mj-lt"/>
          <a:ea typeface="+mj-ea"/>
          <a:cs typeface="+mj-cs"/>
        </a:defRPr>
      </a:lvl1pPr>
    </p:titleStyle>
    <p:bodyStyle>
      <a:lvl1pPr marL="544830" indent="-544830" algn="l" defTabSz="1452245" rtl="0" eaLnBrk="1" latinLnBrk="0" hangingPunct="1">
        <a:spcBef>
          <a:spcPct val="20000"/>
        </a:spcBef>
        <a:buFont typeface="Arial" panose="020B0604020202020204" pitchFamily="34" charset="0"/>
        <a:buChar char="•"/>
        <a:defRPr sz="5100" kern="1200">
          <a:solidFill>
            <a:schemeClr val="tx1"/>
          </a:solidFill>
          <a:latin typeface="+mn-lt"/>
          <a:ea typeface="+mn-ea"/>
          <a:cs typeface="+mn-cs"/>
        </a:defRPr>
      </a:lvl1pPr>
      <a:lvl2pPr marL="1179830" indent="-454025" algn="l" defTabSz="1452245" rtl="0" eaLnBrk="1" latinLnBrk="0" hangingPunct="1">
        <a:spcBef>
          <a:spcPct val="20000"/>
        </a:spcBef>
        <a:buFont typeface="Arial" panose="020B0604020202020204" pitchFamily="34" charset="0"/>
        <a:buChar char="–"/>
        <a:defRPr sz="4400" kern="1200">
          <a:solidFill>
            <a:schemeClr val="tx1"/>
          </a:solidFill>
          <a:latin typeface="+mn-lt"/>
          <a:ea typeface="+mn-ea"/>
          <a:cs typeface="+mn-cs"/>
        </a:defRPr>
      </a:lvl2pPr>
      <a:lvl3pPr marL="1815465" indent="-363220" algn="l" defTabSz="145224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3pPr>
      <a:lvl4pPr marL="2541270"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4pPr>
      <a:lvl5pPr marL="3267710"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5pPr>
      <a:lvl6pPr marL="3993515"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6pPr>
      <a:lvl7pPr marL="4719955"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7pPr>
      <a:lvl8pPr marL="5445760"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8pPr>
      <a:lvl9pPr marL="6172200"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452245" rtl="0" eaLnBrk="1" latinLnBrk="0" hangingPunct="1">
        <a:defRPr sz="2900" kern="1200">
          <a:solidFill>
            <a:schemeClr val="tx1"/>
          </a:solidFill>
          <a:latin typeface="+mn-lt"/>
          <a:ea typeface="+mn-ea"/>
          <a:cs typeface="+mn-cs"/>
        </a:defRPr>
      </a:lvl1pPr>
      <a:lvl2pPr marL="725805" algn="l" defTabSz="1452245" rtl="0" eaLnBrk="1" latinLnBrk="0" hangingPunct="1">
        <a:defRPr sz="2900" kern="1200">
          <a:solidFill>
            <a:schemeClr val="tx1"/>
          </a:solidFill>
          <a:latin typeface="+mn-lt"/>
          <a:ea typeface="+mn-ea"/>
          <a:cs typeface="+mn-cs"/>
        </a:defRPr>
      </a:lvl2pPr>
      <a:lvl3pPr marL="1452245" algn="l" defTabSz="1452245" rtl="0" eaLnBrk="1" latinLnBrk="0" hangingPunct="1">
        <a:defRPr sz="2900" kern="1200">
          <a:solidFill>
            <a:schemeClr val="tx1"/>
          </a:solidFill>
          <a:latin typeface="+mn-lt"/>
          <a:ea typeface="+mn-ea"/>
          <a:cs typeface="+mn-cs"/>
        </a:defRPr>
      </a:lvl3pPr>
      <a:lvl4pPr marL="2178050" algn="l" defTabSz="1452245" rtl="0" eaLnBrk="1" latinLnBrk="0" hangingPunct="1">
        <a:defRPr sz="2900" kern="1200">
          <a:solidFill>
            <a:schemeClr val="tx1"/>
          </a:solidFill>
          <a:latin typeface="+mn-lt"/>
          <a:ea typeface="+mn-ea"/>
          <a:cs typeface="+mn-cs"/>
        </a:defRPr>
      </a:lvl4pPr>
      <a:lvl5pPr marL="2904490" algn="l" defTabSz="1452245" rtl="0" eaLnBrk="1" latinLnBrk="0" hangingPunct="1">
        <a:defRPr sz="2900" kern="1200">
          <a:solidFill>
            <a:schemeClr val="tx1"/>
          </a:solidFill>
          <a:latin typeface="+mn-lt"/>
          <a:ea typeface="+mn-ea"/>
          <a:cs typeface="+mn-cs"/>
        </a:defRPr>
      </a:lvl5pPr>
      <a:lvl6pPr marL="3630295" algn="l" defTabSz="1452245" rtl="0" eaLnBrk="1" latinLnBrk="0" hangingPunct="1">
        <a:defRPr sz="2900" kern="1200">
          <a:solidFill>
            <a:schemeClr val="tx1"/>
          </a:solidFill>
          <a:latin typeface="+mn-lt"/>
          <a:ea typeface="+mn-ea"/>
          <a:cs typeface="+mn-cs"/>
        </a:defRPr>
      </a:lvl6pPr>
      <a:lvl7pPr marL="4356735" algn="l" defTabSz="1452245" rtl="0" eaLnBrk="1" latinLnBrk="0" hangingPunct="1">
        <a:defRPr sz="2900" kern="1200">
          <a:solidFill>
            <a:schemeClr val="tx1"/>
          </a:solidFill>
          <a:latin typeface="+mn-lt"/>
          <a:ea typeface="+mn-ea"/>
          <a:cs typeface="+mn-cs"/>
        </a:defRPr>
      </a:lvl7pPr>
      <a:lvl8pPr marL="5082540" algn="l" defTabSz="1452245" rtl="0" eaLnBrk="1" latinLnBrk="0" hangingPunct="1">
        <a:defRPr sz="2900" kern="1200">
          <a:solidFill>
            <a:schemeClr val="tx1"/>
          </a:solidFill>
          <a:latin typeface="+mn-lt"/>
          <a:ea typeface="+mn-ea"/>
          <a:cs typeface="+mn-cs"/>
        </a:defRPr>
      </a:lvl8pPr>
      <a:lvl9pPr marL="5808980" algn="l" defTabSz="1452245"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7.wmf"/><Relationship Id="rId5" Type="http://schemas.openxmlformats.org/officeDocument/2006/relationships/image" Target="../media/image6.GIF"/><Relationship Id="rId4" Type="http://schemas.openxmlformats.org/officeDocument/2006/relationships/image" Target="../media/image5.GIF"/><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9.pn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11.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3.png"/><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2.xml"/><Relationship Id="rId2" Type="http://schemas.openxmlformats.org/officeDocument/2006/relationships/image" Target="../media/image14.png"/><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722"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8"/>
            <a:ext cx="10037260" cy="6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489" tIns="71745" rIns="143489" bIns="71745">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450340" fontAlgn="auto">
              <a:spcBef>
                <a:spcPct val="50000"/>
              </a:spcBef>
              <a:spcAft>
                <a:spcPts val="0"/>
              </a:spcAft>
            </a:pPr>
            <a:r>
              <a:rPr lang="en-US" altLang="en-US" sz="3500" b="1" dirty="0">
                <a:solidFill>
                  <a:srgbClr val="FF0066"/>
                </a:solidFill>
                <a:latin typeface="Times New Roman" panose="02020603050405020304" pitchFamily="18" charset="0"/>
              </a:rPr>
              <a:t>TRƯỜNG TIỂU </a:t>
            </a:r>
            <a:r>
              <a:rPr lang="en-US" altLang="en-US" sz="3500" b="1">
                <a:solidFill>
                  <a:srgbClr val="FF0066"/>
                </a:solidFill>
                <a:latin typeface="Times New Roman" panose="02020603050405020304" pitchFamily="18" charset="0"/>
              </a:rPr>
              <a:t>HỌC </a:t>
            </a:r>
            <a:r>
              <a:rPr lang="en-US" altLang="en-US" sz="3500" b="1" smtClean="0">
                <a:solidFill>
                  <a:srgbClr val="FF0066"/>
                </a:solidFill>
                <a:latin typeface="Times New Roman" panose="02020603050405020304" pitchFamily="18" charset="0"/>
              </a:rPr>
              <a:t>TRUNG YÊN</a:t>
            </a:r>
            <a:endParaRPr lang="en-US" altLang="en-US" sz="3500" b="1" dirty="0">
              <a:solidFill>
                <a:srgbClr val="FF0066"/>
              </a:solidFill>
              <a:latin typeface="Times New Roman" panose="02020603050405020304" pitchFamily="18" charset="0"/>
            </a:endParaRPr>
          </a:p>
        </p:txBody>
      </p:sp>
      <p:sp>
        <p:nvSpPr>
          <p:cNvPr id="10" name="Text Box 14"/>
          <p:cNvSpPr txBox="1">
            <a:spLocks noChangeArrowheads="1"/>
          </p:cNvSpPr>
          <p:nvPr/>
        </p:nvSpPr>
        <p:spPr bwMode="auto">
          <a:xfrm>
            <a:off x="1127919" y="4343404"/>
            <a:ext cx="13944600" cy="194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489" tIns="71745" rIns="143489" bIns="7174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450340" eaLnBrk="1" fontAlgn="auto" hangingPunct="1">
              <a:spcBef>
                <a:spcPts val="1800"/>
              </a:spcBef>
              <a:spcAft>
                <a:spcPts val="0"/>
              </a:spcAft>
              <a:defRPr/>
            </a:pPr>
            <a:r>
              <a:rPr lang="en-US" sz="5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Môn</a:t>
            </a:r>
            <a:r>
              <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Toán</a:t>
            </a:r>
            <a:r>
              <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lớp</a:t>
            </a:r>
            <a:r>
              <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a:t>
            </a:r>
            <a:endPar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1450340" eaLnBrk="1" fontAlgn="auto" hangingPunct="1">
              <a:spcBef>
                <a:spcPts val="1800"/>
              </a:spcBef>
              <a:spcAft>
                <a:spcPts val="0"/>
              </a:spcAft>
              <a:defRPr/>
            </a:pPr>
            <a:r>
              <a:rPr lang="en-US" sz="48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48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48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32  : MI – LI - LÍT</a:t>
            </a:r>
            <a:endParaRPr lang="en-US" sz="48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Text Box 17"/>
          <p:cNvSpPr txBox="1">
            <a:spLocks noChangeArrowheads="1"/>
          </p:cNvSpPr>
          <p:nvPr/>
        </p:nvSpPr>
        <p:spPr bwMode="auto">
          <a:xfrm>
            <a:off x="2480260" y="2057406"/>
            <a:ext cx="11471155" cy="19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489" tIns="71745" rIns="143489" bIns="7174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450340" eaLnBrk="1" fontAlgn="auto" hangingPunct="1">
              <a:spcBef>
                <a:spcPts val="0"/>
              </a:spcBef>
              <a:spcAft>
                <a:spcPts val="0"/>
              </a:spcAft>
              <a:defRPr/>
            </a:pPr>
            <a:r>
              <a:rPr lang="en-US" sz="6000" b="1" dirty="0" err="1">
                <a:solidFill>
                  <a:srgbClr val="0000CC"/>
                </a:solidFill>
                <a:effectLst>
                  <a:outerShdw blurRad="38100" dist="38100" dir="2700000" algn="tl">
                    <a:srgbClr val="000000">
                      <a:alpha val="43137"/>
                    </a:srgbClr>
                  </a:outerShdw>
                </a:effectLst>
                <a:latin typeface="Times New Roman" panose="02020603050405020304" pitchFamily="18" charset="0"/>
              </a:rPr>
              <a:t>CHÀO</a:t>
            </a:r>
            <a:r>
              <a:rPr lang="en-US" sz="60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sz="6000" b="1" dirty="0" err="1">
                <a:solidFill>
                  <a:srgbClr val="0000CC"/>
                </a:solidFill>
                <a:effectLst>
                  <a:outerShdw blurRad="38100" dist="38100" dir="2700000" algn="tl">
                    <a:srgbClr val="000000">
                      <a:alpha val="43137"/>
                    </a:srgbClr>
                  </a:outerShdw>
                </a:effectLst>
                <a:latin typeface="Times New Roman" panose="02020603050405020304" pitchFamily="18" charset="0"/>
              </a:rPr>
              <a:t>MỪNG</a:t>
            </a:r>
            <a:r>
              <a:rPr lang="en-US" sz="60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sz="6000" b="1" dirty="0" err="1">
                <a:solidFill>
                  <a:srgbClr val="0000CC"/>
                </a:solidFill>
                <a:effectLst>
                  <a:outerShdw blurRad="38100" dist="38100" dir="2700000" algn="tl">
                    <a:srgbClr val="000000">
                      <a:alpha val="43137"/>
                    </a:srgbClr>
                  </a:outerShdw>
                </a:effectLst>
                <a:latin typeface="Times New Roman" panose="02020603050405020304" pitchFamily="18" charset="0"/>
              </a:rPr>
              <a:t>QUÝ</a:t>
            </a:r>
            <a:r>
              <a:rPr lang="en-US" sz="60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sz="6000" b="1" dirty="0" err="1">
                <a:solidFill>
                  <a:srgbClr val="0000CC"/>
                </a:solidFill>
                <a:effectLst>
                  <a:outerShdw blurRad="38100" dist="38100" dir="2700000" algn="tl">
                    <a:srgbClr val="000000">
                      <a:alpha val="43137"/>
                    </a:srgbClr>
                  </a:outerShdw>
                </a:effectLst>
                <a:latin typeface="Times New Roman" panose="02020603050405020304" pitchFamily="18" charset="0"/>
              </a:rPr>
              <a:t>THẦY</a:t>
            </a:r>
            <a:r>
              <a:rPr lang="en-US" sz="60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sz="6000" b="1" dirty="0" err="1">
                <a:solidFill>
                  <a:srgbClr val="0000CC"/>
                </a:solidFill>
                <a:effectLst>
                  <a:outerShdw blurRad="38100" dist="38100" dir="2700000" algn="tl">
                    <a:srgbClr val="000000">
                      <a:alpha val="43137"/>
                    </a:srgbClr>
                  </a:outerShdw>
                </a:effectLst>
                <a:latin typeface="Times New Roman" panose="02020603050405020304" pitchFamily="18" charset="0"/>
              </a:rPr>
              <a:t>CÔ</a:t>
            </a:r>
            <a:endParaRPr lang="en-US" sz="6000" b="1" dirty="0">
              <a:solidFill>
                <a:srgbClr val="0000CC"/>
              </a:solidFill>
              <a:effectLst>
                <a:outerShdw blurRad="38100" dist="38100" dir="2700000" algn="tl">
                  <a:srgbClr val="000000">
                    <a:alpha val="43137"/>
                  </a:srgbClr>
                </a:outerShdw>
              </a:effectLst>
              <a:latin typeface="Times New Roman" panose="02020603050405020304" pitchFamily="18" charset="0"/>
            </a:endParaRPr>
          </a:p>
          <a:p>
            <a:pPr algn="ctr" defTabSz="1450340" eaLnBrk="1" fontAlgn="auto" hangingPunct="1">
              <a:spcBef>
                <a:spcPts val="0"/>
              </a:spcBef>
              <a:spcAft>
                <a:spcPts val="0"/>
              </a:spcAft>
              <a:defRPr/>
            </a:pPr>
            <a:r>
              <a:rPr lang="en-US" sz="6000" b="1" dirty="0" err="1">
                <a:solidFill>
                  <a:srgbClr val="0000CC"/>
                </a:solidFill>
                <a:effectLst>
                  <a:outerShdw blurRad="38100" dist="38100" dir="2700000" algn="tl">
                    <a:srgbClr val="000000">
                      <a:alpha val="43137"/>
                    </a:srgbClr>
                  </a:outerShdw>
                </a:effectLst>
                <a:latin typeface="Times New Roman" panose="02020603050405020304" pitchFamily="18" charset="0"/>
              </a:rPr>
              <a:t>VỀ</a:t>
            </a:r>
            <a:r>
              <a:rPr lang="en-US" sz="60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sz="6000" b="1" dirty="0" err="1">
                <a:solidFill>
                  <a:srgbClr val="0000CC"/>
                </a:solidFill>
                <a:effectLst>
                  <a:outerShdw blurRad="38100" dist="38100" dir="2700000" algn="tl">
                    <a:srgbClr val="000000">
                      <a:alpha val="43137"/>
                    </a:srgbClr>
                  </a:outerShdw>
                </a:effectLst>
                <a:latin typeface="Times New Roman" panose="02020603050405020304" pitchFamily="18" charset="0"/>
              </a:rPr>
              <a:t>DỰ</a:t>
            </a:r>
            <a:r>
              <a:rPr lang="en-US" sz="60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sz="6000" b="1" dirty="0" err="1">
                <a:solidFill>
                  <a:srgbClr val="0000CC"/>
                </a:solidFill>
                <a:effectLst>
                  <a:outerShdw blurRad="38100" dist="38100" dir="2700000" algn="tl">
                    <a:srgbClr val="000000">
                      <a:alpha val="43137"/>
                    </a:srgbClr>
                  </a:outerShdw>
                </a:effectLst>
                <a:latin typeface="Times New Roman" panose="02020603050405020304" pitchFamily="18" charset="0"/>
              </a:rPr>
              <a:t>GIỜ</a:t>
            </a:r>
            <a:r>
              <a:rPr lang="en-US" sz="60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sz="6000" b="1" dirty="0" err="1">
                <a:solidFill>
                  <a:srgbClr val="0000CC"/>
                </a:solidFill>
                <a:effectLst>
                  <a:outerShdw blurRad="38100" dist="38100" dir="2700000" algn="tl">
                    <a:srgbClr val="000000">
                      <a:alpha val="43137"/>
                    </a:srgbClr>
                  </a:outerShdw>
                </a:effectLst>
                <a:latin typeface="Times New Roman" panose="02020603050405020304" pitchFamily="18" charset="0"/>
              </a:rPr>
              <a:t>THĂM</a:t>
            </a:r>
            <a:r>
              <a:rPr lang="en-US" sz="60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sz="6000" b="1" dirty="0" err="1">
                <a:solidFill>
                  <a:srgbClr val="0000CC"/>
                </a:solidFill>
                <a:effectLst>
                  <a:outerShdw blurRad="38100" dist="38100" dir="2700000" algn="tl">
                    <a:srgbClr val="000000">
                      <a:alpha val="43137"/>
                    </a:srgbClr>
                  </a:outerShdw>
                </a:effectLst>
                <a:latin typeface="Times New Roman" panose="02020603050405020304" pitchFamily="18" charset="0"/>
              </a:rPr>
              <a:t>LỚP</a:t>
            </a:r>
            <a:endParaRPr lang="en-US" sz="6000" b="1"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pic>
        <p:nvPicPr>
          <p:cNvPr id="12"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079" y="622998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5"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1308424">
            <a:off x="12320470" y="6753282"/>
            <a:ext cx="1162751" cy="151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566233" y="5944177"/>
            <a:ext cx="1069335"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4692415" y="-109902"/>
            <a:ext cx="1382715"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520437" y="567664"/>
            <a:ext cx="1215333" cy="523220"/>
            <a:chOff x="7009979" y="628622"/>
            <a:chExt cx="1194826" cy="523219"/>
          </a:xfrm>
        </p:grpSpPr>
        <p:sp>
          <p:nvSpPr>
            <p:cNvPr id="8" name="TextBox 7"/>
            <p:cNvSpPr txBox="1"/>
            <p:nvPr/>
          </p:nvSpPr>
          <p:spPr>
            <a:xfrm>
              <a:off x="7009979" y="628622"/>
              <a:ext cx="1194826" cy="523219"/>
            </a:xfrm>
            <a:prstGeom prst="rect">
              <a:avLst/>
            </a:prstGeom>
            <a:noFill/>
          </p:spPr>
          <p:txBody>
            <a:bodyPr wrap="none" rtlCol="0">
              <a:spAutoFit/>
            </a:bodyPr>
            <a:lstStyle/>
            <a:p>
              <a:pPr defTabSz="1450975" fontAlgn="auto">
                <a:spcBef>
                  <a:spcPts val="0"/>
                </a:spcBef>
                <a:spcAft>
                  <a:spcPts val="0"/>
                </a:spcAft>
              </a:pPr>
              <a:r>
                <a:rPr lang="en-US" sz="2800" b="1">
                  <a:solidFill>
                    <a:srgbClr val="FF0066"/>
                  </a:solidFill>
                  <a:latin typeface="Times New Roman" panose="02020603050405020304" pitchFamily="18" charset="0"/>
                  <a:cs typeface="Times New Roman" panose="02020603050405020304" pitchFamily="18" charset="0"/>
                </a:rPr>
                <a:t>TOÁN</a:t>
              </a:r>
              <a:endParaRPr lang="en-US" sz="2800" b="1">
                <a:solidFill>
                  <a:srgbClr val="FF0066"/>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6028056" y="1044623"/>
            <a:ext cx="4190999" cy="63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546" tIns="71773" rIns="143546" bIns="7177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450340" eaLnBrk="1" fontAlgn="auto" hangingPunct="1">
              <a:spcBef>
                <a:spcPts val="1800"/>
              </a:spcBef>
              <a:spcAft>
                <a:spcPts val="0"/>
              </a:spcAft>
              <a:defRPr/>
            </a:pPr>
            <a:r>
              <a:rPr lang="en-US" sz="3200" b="1" dirty="0" err="1">
                <a:solidFill>
                  <a:srgbClr val="0000FF"/>
                </a:solidFill>
                <a:latin typeface="Times New Roman" panose="02020603050405020304" pitchFamily="18" charset="0"/>
                <a:cs typeface="Times New Roman" panose="02020603050405020304" pitchFamily="18" charset="0"/>
              </a:rPr>
              <a:t>BÀI</a:t>
            </a:r>
            <a:r>
              <a:rPr lang="en-US" sz="3200" b="1" dirty="0">
                <a:solidFill>
                  <a:srgbClr val="0000FF"/>
                </a:solidFill>
                <a:latin typeface="Times New Roman" panose="02020603050405020304" pitchFamily="18" charset="0"/>
                <a:cs typeface="Times New Roman" panose="02020603050405020304" pitchFamily="18" charset="0"/>
              </a:rPr>
              <a:t> </a:t>
            </a:r>
            <a:r>
              <a:rPr lang="vi-VN" sz="3200" b="1" dirty="0">
                <a:solidFill>
                  <a:srgbClr val="0000FF"/>
                </a:solidFill>
                <a:latin typeface="Times New Roman" panose="02020603050405020304" pitchFamily="18" charset="0"/>
                <a:cs typeface="Times New Roman" panose="02020603050405020304" pitchFamily="18" charset="0"/>
              </a:rPr>
              <a:t>31 </a:t>
            </a:r>
            <a:r>
              <a:rPr lang="vi-VN" sz="3200" b="1">
                <a:solidFill>
                  <a:srgbClr val="0000FF"/>
                </a:solidFill>
                <a:latin typeface="Times New Roman" panose="02020603050405020304" pitchFamily="18" charset="0"/>
                <a:cs typeface="Times New Roman" panose="02020603050405020304" pitchFamily="18" charset="0"/>
              </a:rPr>
              <a:t>: </a:t>
            </a:r>
            <a:r>
              <a:rPr lang="en-US" sz="3200" b="1" smtClean="0">
                <a:solidFill>
                  <a:srgbClr val="0000FF"/>
                </a:solidFill>
                <a:latin typeface="Times New Roman" panose="02020603050405020304" pitchFamily="18" charset="0"/>
                <a:cs typeface="Times New Roman" panose="02020603050405020304" pitchFamily="18" charset="0"/>
              </a:rPr>
              <a:t>Mi-li-lit</a:t>
            </a:r>
            <a:endParaRPr lang="en-US" sz="3200" b="1" dirty="0">
              <a:solidFill>
                <a:srgbClr val="0000FF"/>
              </a:solidFill>
              <a:latin typeface="Times New Roman" panose="02020603050405020304" pitchFamily="18" charset="0"/>
              <a:cs typeface="Times New Roman" panose="02020603050405020304" pitchFamily="18" charset="0"/>
            </a:endParaRPr>
          </a:p>
        </p:txBody>
      </p:sp>
      <p:pic>
        <p:nvPicPr>
          <p:cNvPr id="10"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47692" t="27653" r="39876" b="62383"/>
          <a:stretch>
            <a:fillRect/>
          </a:stretch>
        </p:blipFill>
        <p:spPr bwMode="auto">
          <a:xfrm>
            <a:off x="1051719" y="1336639"/>
            <a:ext cx="2232394" cy="1006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885" t="22582" r="5724" b="38800"/>
          <a:stretch>
            <a:fillRect/>
          </a:stretch>
        </p:blipFill>
        <p:spPr bwMode="auto">
          <a:xfrm>
            <a:off x="3566319" y="2057400"/>
            <a:ext cx="9829800" cy="4810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556" t="62130" r="16364" b="23522"/>
          <a:stretch>
            <a:fillRect/>
          </a:stretch>
        </p:blipFill>
        <p:spPr bwMode="auto">
          <a:xfrm>
            <a:off x="5486400" y="7010400"/>
            <a:ext cx="5553636" cy="1787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47692" t="33850" r="38872" b="56257"/>
          <a:stretch>
            <a:fillRect/>
          </a:stretch>
        </p:blipFill>
        <p:spPr bwMode="auto">
          <a:xfrm>
            <a:off x="1204119" y="1178475"/>
            <a:ext cx="2627346" cy="1088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07" t="28404" r="89137" b="65948"/>
          <a:stretch>
            <a:fillRect/>
          </a:stretch>
        </p:blipFill>
        <p:spPr bwMode="auto">
          <a:xfrm>
            <a:off x="1585119" y="2289219"/>
            <a:ext cx="1698994" cy="775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56" t="35833" r="52730" b="60710"/>
          <a:stretch>
            <a:fillRect/>
          </a:stretch>
        </p:blipFill>
        <p:spPr bwMode="auto">
          <a:xfrm>
            <a:off x="3398838" y="2417868"/>
            <a:ext cx="12435681" cy="593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24" t="42038" r="62841" b="36117"/>
          <a:stretch>
            <a:fillRect/>
          </a:stretch>
        </p:blipFill>
        <p:spPr bwMode="auto">
          <a:xfrm>
            <a:off x="3852235" y="3083417"/>
            <a:ext cx="7806627" cy="386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56" t="65706" r="59978" b="24272"/>
          <a:stretch>
            <a:fillRect/>
          </a:stretch>
        </p:blipFill>
        <p:spPr bwMode="auto">
          <a:xfrm>
            <a:off x="2978067" y="6957851"/>
            <a:ext cx="8643610" cy="1455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4080310" y="6953336"/>
            <a:ext cx="755334" cy="625084"/>
            <a:chOff x="737847" y="4216442"/>
            <a:chExt cx="598487" cy="495283"/>
          </a:xfrm>
        </p:grpSpPr>
        <p:sp>
          <p:nvSpPr>
            <p:cNvPr id="16" name="Rounded Rectangle 15"/>
            <p:cNvSpPr/>
            <p:nvPr/>
          </p:nvSpPr>
          <p:spPr>
            <a:xfrm>
              <a:off x="778667" y="4216442"/>
              <a:ext cx="507038" cy="495283"/>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TextBox 16"/>
            <p:cNvSpPr txBox="1"/>
            <p:nvPr/>
          </p:nvSpPr>
          <p:spPr>
            <a:xfrm>
              <a:off x="737847" y="4330019"/>
              <a:ext cx="598487" cy="317026"/>
            </a:xfrm>
            <a:prstGeom prst="rect">
              <a:avLst/>
            </a:prstGeom>
            <a:noFill/>
          </p:spPr>
          <p:txBody>
            <a:bodyPr wrap="none" rtlCol="0">
              <a:spAutoFit/>
            </a:bodyPr>
            <a:lstStyle/>
            <a:p>
              <a:r>
                <a:rPr lang="en-US" sz="2000" b="1" dirty="0" smtClean="0"/>
                <a:t>1000</a:t>
              </a:r>
              <a:endParaRPr lang="en-US" sz="2000" b="1" dirty="0"/>
            </a:p>
          </p:txBody>
        </p:sp>
      </p:grpSp>
      <p:grpSp>
        <p:nvGrpSpPr>
          <p:cNvPr id="18" name="Group 17"/>
          <p:cNvGrpSpPr/>
          <p:nvPr/>
        </p:nvGrpSpPr>
        <p:grpSpPr>
          <a:xfrm>
            <a:off x="10450079" y="7685830"/>
            <a:ext cx="639920" cy="625084"/>
            <a:chOff x="778667" y="4216442"/>
            <a:chExt cx="507038" cy="495283"/>
          </a:xfrm>
        </p:grpSpPr>
        <p:sp>
          <p:nvSpPr>
            <p:cNvPr id="19" name="Rounded Rectangle 18"/>
            <p:cNvSpPr/>
            <p:nvPr/>
          </p:nvSpPr>
          <p:spPr>
            <a:xfrm>
              <a:off x="778667" y="4216442"/>
              <a:ext cx="507038" cy="495283"/>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TextBox 19"/>
            <p:cNvSpPr txBox="1"/>
            <p:nvPr/>
          </p:nvSpPr>
          <p:spPr>
            <a:xfrm>
              <a:off x="788872" y="4330019"/>
              <a:ext cx="485446" cy="317026"/>
            </a:xfrm>
            <a:prstGeom prst="rect">
              <a:avLst/>
            </a:prstGeom>
            <a:noFill/>
          </p:spPr>
          <p:txBody>
            <a:bodyPr wrap="none" rtlCol="0">
              <a:spAutoFit/>
            </a:bodyPr>
            <a:lstStyle/>
            <a:p>
              <a:r>
                <a:rPr lang="en-US" sz="2000" b="1" dirty="0" smtClean="0"/>
                <a:t>500</a:t>
              </a:r>
              <a:endParaRPr lang="en-US" sz="2000" b="1" dirty="0"/>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832" y="990600"/>
            <a:ext cx="14648974" cy="1524000"/>
          </a:xfrm>
        </p:spPr>
        <p:txBody>
          <a:bodyPr>
            <a:normAutofit fontScale="90000"/>
          </a:bodyPr>
          <a:lstStyle/>
          <a:p>
            <a:pPr lvl="0" defTabSz="914400" fontAlgn="base">
              <a:spcAft>
                <a:spcPct val="0"/>
              </a:spcAft>
            </a:pPr>
            <a:br>
              <a:rPr lang="en-US" sz="3600" b="1" dirty="0">
                <a:solidFill>
                  <a:srgbClr val="FF0000"/>
                </a:solidFill>
                <a:latin typeface="Times New Roman" panose="02020603050405020304" pitchFamily="18" charset="0"/>
                <a:ea typeface="+mn-ea"/>
                <a:cs typeface="Times New Roman" panose="02020603050405020304" pitchFamily="18" charset="0"/>
              </a:rPr>
            </a:br>
            <a:r>
              <a:rPr lang="en-US" sz="3600" b="1" dirty="0" smtClean="0">
                <a:latin typeface="Times New Roman" panose="02020603050405020304" pitchFamily="18" charset="0"/>
                <a:ea typeface="+mn-ea"/>
                <a:cs typeface="Times New Roman" panose="02020603050405020304" pitchFamily="18" charset="0"/>
              </a:rPr>
              <a:t>2</a:t>
            </a:r>
            <a:r>
              <a:rPr lang="en-US" sz="3600" b="1" dirty="0">
                <a:latin typeface="Times New Roman" panose="02020603050405020304" pitchFamily="18" charset="0"/>
                <a:ea typeface="+mn-ea"/>
                <a:cs typeface="Times New Roman" panose="02020603050405020304" pitchFamily="18" charset="0"/>
              </a:rPr>
              <a:t>)</a:t>
            </a:r>
            <a:r>
              <a:rPr lang="en-US" sz="3600" b="1" dirty="0">
                <a:solidFill>
                  <a:srgbClr val="FF0000"/>
                </a:solidFill>
                <a:latin typeface="Times New Roman" panose="02020603050405020304" pitchFamily="18" charset="0"/>
                <a:ea typeface="+mn-ea"/>
                <a:cs typeface="Times New Roman" panose="02020603050405020304" pitchFamily="18" charset="0"/>
              </a:rPr>
              <a:t> </a:t>
            </a:r>
            <a:r>
              <a:rPr lang="en-US" sz="3600" b="1" dirty="0" err="1">
                <a:latin typeface="Times New Roman" panose="02020603050405020304" pitchFamily="18" charset="0"/>
                <a:ea typeface="+mn-ea"/>
                <a:cs typeface="Times New Roman" panose="02020603050405020304" pitchFamily="18" charset="0"/>
              </a:rPr>
              <a:t>Một</a:t>
            </a:r>
            <a:r>
              <a:rPr lang="en-US" sz="3600" b="1" dirty="0">
                <a:latin typeface="Times New Roman" panose="02020603050405020304" pitchFamily="18" charset="0"/>
                <a:ea typeface="+mn-ea"/>
                <a:cs typeface="Times New Roman" panose="02020603050405020304" pitchFamily="18" charset="0"/>
              </a:rPr>
              <a:t> chai </a:t>
            </a:r>
            <a:r>
              <a:rPr lang="en-US" sz="3600" b="1" dirty="0" err="1">
                <a:latin typeface="Times New Roman" panose="02020603050405020304" pitchFamily="18" charset="0"/>
                <a:ea typeface="+mn-ea"/>
                <a:cs typeface="Times New Roman" panose="02020603050405020304" pitchFamily="18" charset="0"/>
              </a:rPr>
              <a:t>dầu</a:t>
            </a:r>
            <a:r>
              <a:rPr lang="en-US" sz="3600" b="1" dirty="0">
                <a:latin typeface="Times New Roman" panose="02020603050405020304" pitchFamily="18" charset="0"/>
                <a:ea typeface="+mn-ea"/>
                <a:cs typeface="Times New Roman" panose="02020603050405020304" pitchFamily="18" charset="0"/>
              </a:rPr>
              <a:t> </a:t>
            </a:r>
            <a:r>
              <a:rPr lang="en-US" sz="3600" b="1" dirty="0" err="1">
                <a:latin typeface="Times New Roman" panose="02020603050405020304" pitchFamily="18" charset="0"/>
                <a:ea typeface="+mn-ea"/>
                <a:cs typeface="Times New Roman" panose="02020603050405020304" pitchFamily="18" charset="0"/>
              </a:rPr>
              <a:t>ăn</a:t>
            </a:r>
            <a:r>
              <a:rPr lang="en-US" sz="3600" b="1" dirty="0">
                <a:latin typeface="Times New Roman" panose="02020603050405020304" pitchFamily="18" charset="0"/>
                <a:ea typeface="+mn-ea"/>
                <a:cs typeface="Times New Roman" panose="02020603050405020304" pitchFamily="18" charset="0"/>
              </a:rPr>
              <a:t> </a:t>
            </a:r>
            <a:r>
              <a:rPr lang="en-US" sz="3600" b="1" dirty="0" err="1">
                <a:latin typeface="Times New Roman" panose="02020603050405020304" pitchFamily="18" charset="0"/>
                <a:ea typeface="+mn-ea"/>
                <a:cs typeface="Times New Roman" panose="02020603050405020304" pitchFamily="18" charset="0"/>
              </a:rPr>
              <a:t>có</a:t>
            </a:r>
            <a:r>
              <a:rPr lang="en-US" sz="3600" b="1" dirty="0">
                <a:latin typeface="Times New Roman" panose="02020603050405020304" pitchFamily="18" charset="0"/>
                <a:ea typeface="+mn-ea"/>
                <a:cs typeface="Times New Roman" panose="02020603050405020304" pitchFamily="18" charset="0"/>
              </a:rPr>
              <a:t> 750 ml </a:t>
            </a:r>
            <a:r>
              <a:rPr lang="en-US" sz="3600" b="1" dirty="0" err="1">
                <a:latin typeface="Times New Roman" panose="02020603050405020304" pitchFamily="18" charset="0"/>
                <a:ea typeface="+mn-ea"/>
                <a:cs typeface="Times New Roman" panose="02020603050405020304" pitchFamily="18" charset="0"/>
              </a:rPr>
              <a:t>dầu</a:t>
            </a:r>
            <a:r>
              <a:rPr lang="en-US" sz="3600" b="1" dirty="0">
                <a:latin typeface="Times New Roman" panose="02020603050405020304" pitchFamily="18" charset="0"/>
                <a:ea typeface="+mn-ea"/>
                <a:cs typeface="Times New Roman" panose="02020603050405020304" pitchFamily="18" charset="0"/>
              </a:rPr>
              <a:t>. </a:t>
            </a:r>
            <a:r>
              <a:rPr lang="en-US" sz="3600" b="1" dirty="0" err="1">
                <a:latin typeface="Times New Roman" panose="02020603050405020304" pitchFamily="18" charset="0"/>
                <a:ea typeface="+mn-ea"/>
                <a:cs typeface="Times New Roman" panose="02020603050405020304" pitchFamily="18" charset="0"/>
              </a:rPr>
              <a:t>Sau</a:t>
            </a:r>
            <a:r>
              <a:rPr lang="en-US" sz="3600" b="1" dirty="0">
                <a:latin typeface="Times New Roman" panose="02020603050405020304" pitchFamily="18" charset="0"/>
                <a:ea typeface="+mn-ea"/>
                <a:cs typeface="Times New Roman" panose="02020603050405020304" pitchFamily="18" charset="0"/>
              </a:rPr>
              <a:t> </a:t>
            </a:r>
            <a:r>
              <a:rPr lang="en-US" sz="3600" b="1" dirty="0" err="1">
                <a:latin typeface="Times New Roman" panose="02020603050405020304" pitchFamily="18" charset="0"/>
                <a:ea typeface="+mn-ea"/>
                <a:cs typeface="Times New Roman" panose="02020603050405020304" pitchFamily="18" charset="0"/>
              </a:rPr>
              <a:t>khi</a:t>
            </a:r>
            <a:r>
              <a:rPr lang="en-US" sz="3600" b="1" dirty="0">
                <a:latin typeface="Times New Roman" panose="02020603050405020304" pitchFamily="18" charset="0"/>
                <a:ea typeface="+mn-ea"/>
                <a:cs typeface="Times New Roman" panose="02020603050405020304" pitchFamily="18" charset="0"/>
              </a:rPr>
              <a:t> </a:t>
            </a:r>
            <a:r>
              <a:rPr lang="en-US" sz="3600" b="1" dirty="0" err="1">
                <a:latin typeface="Times New Roman" panose="02020603050405020304" pitchFamily="18" charset="0"/>
                <a:ea typeface="+mn-ea"/>
                <a:cs typeface="Times New Roman" panose="02020603050405020304" pitchFamily="18" charset="0"/>
              </a:rPr>
              <a:t>mẹ</a:t>
            </a:r>
            <a:r>
              <a:rPr lang="en-US" sz="3600" b="1" dirty="0">
                <a:latin typeface="Times New Roman" panose="02020603050405020304" pitchFamily="18" charset="0"/>
                <a:ea typeface="+mn-ea"/>
                <a:cs typeface="Times New Roman" panose="02020603050405020304" pitchFamily="18" charset="0"/>
              </a:rPr>
              <a:t> </a:t>
            </a:r>
            <a:r>
              <a:rPr lang="en-US" sz="3600" b="1" dirty="0" err="1">
                <a:latin typeface="Times New Roman" panose="02020603050405020304" pitchFamily="18" charset="0"/>
                <a:ea typeface="+mn-ea"/>
                <a:cs typeface="Times New Roman" panose="02020603050405020304" pitchFamily="18" charset="0"/>
              </a:rPr>
              <a:t>đã</a:t>
            </a:r>
            <a:r>
              <a:rPr lang="en-US" sz="3600" b="1" dirty="0">
                <a:latin typeface="Times New Roman" panose="02020603050405020304" pitchFamily="18" charset="0"/>
                <a:ea typeface="+mn-ea"/>
                <a:cs typeface="Times New Roman" panose="02020603050405020304" pitchFamily="18" charset="0"/>
              </a:rPr>
              <a:t> </a:t>
            </a:r>
            <a:r>
              <a:rPr lang="en-US" sz="3600" b="1" dirty="0" err="1">
                <a:latin typeface="Times New Roman" panose="02020603050405020304" pitchFamily="18" charset="0"/>
                <a:ea typeface="+mn-ea"/>
                <a:cs typeface="Times New Roman" panose="02020603050405020304" pitchFamily="18" charset="0"/>
              </a:rPr>
              <a:t>dùng</a:t>
            </a:r>
            <a:r>
              <a:rPr lang="en-US" sz="3600" b="1" dirty="0">
                <a:latin typeface="Times New Roman" panose="02020603050405020304" pitchFamily="18" charset="0"/>
                <a:ea typeface="+mn-ea"/>
                <a:cs typeface="Times New Roman" panose="02020603050405020304" pitchFamily="18" charset="0"/>
              </a:rPr>
              <a:t> </a:t>
            </a:r>
            <a:r>
              <a:rPr lang="en-US" sz="3600" b="1" dirty="0" err="1">
                <a:latin typeface="Times New Roman" panose="02020603050405020304" pitchFamily="18" charset="0"/>
                <a:ea typeface="+mn-ea"/>
                <a:cs typeface="Times New Roman" panose="02020603050405020304" pitchFamily="18" charset="0"/>
              </a:rPr>
              <a:t>để</a:t>
            </a:r>
            <a:r>
              <a:rPr lang="en-US" sz="3600" b="1" dirty="0">
                <a:latin typeface="Times New Roman" panose="02020603050405020304" pitchFamily="18" charset="0"/>
                <a:ea typeface="+mn-ea"/>
                <a:cs typeface="Times New Roman" panose="02020603050405020304" pitchFamily="18" charset="0"/>
              </a:rPr>
              <a:t> </a:t>
            </a:r>
            <a:r>
              <a:rPr lang="en-US" sz="3600" b="1" dirty="0" err="1">
                <a:latin typeface="Times New Roman" panose="02020603050405020304" pitchFamily="18" charset="0"/>
                <a:ea typeface="+mn-ea"/>
                <a:cs typeface="Times New Roman" panose="02020603050405020304" pitchFamily="18" charset="0"/>
              </a:rPr>
              <a:t>nấu</a:t>
            </a:r>
            <a:r>
              <a:rPr lang="en-US" sz="3600" b="1" dirty="0">
                <a:latin typeface="Times New Roman" panose="02020603050405020304" pitchFamily="18" charset="0"/>
                <a:ea typeface="+mn-ea"/>
                <a:cs typeface="Times New Roman" panose="02020603050405020304" pitchFamily="18" charset="0"/>
              </a:rPr>
              <a:t> </a:t>
            </a:r>
            <a:r>
              <a:rPr lang="en-US" sz="3600" b="1" dirty="0" err="1">
                <a:latin typeface="Times New Roman" panose="02020603050405020304" pitchFamily="18" charset="0"/>
                <a:ea typeface="+mn-ea"/>
                <a:cs typeface="Times New Roman" panose="02020603050405020304" pitchFamily="18" charset="0"/>
              </a:rPr>
              <a:t>ăn</a:t>
            </a:r>
            <a:r>
              <a:rPr lang="en-US" sz="3600" b="1" dirty="0">
                <a:latin typeface="Times New Roman" panose="02020603050405020304" pitchFamily="18" charset="0"/>
                <a:ea typeface="+mn-ea"/>
                <a:cs typeface="Times New Roman" panose="02020603050405020304" pitchFamily="18" charset="0"/>
              </a:rPr>
              <a:t> </a:t>
            </a:r>
            <a:r>
              <a:rPr lang="en-US" sz="3600" b="1" dirty="0" err="1">
                <a:latin typeface="Times New Roman" panose="02020603050405020304" pitchFamily="18" charset="0"/>
                <a:ea typeface="+mn-ea"/>
                <a:cs typeface="Times New Roman" panose="02020603050405020304" pitchFamily="18" charset="0"/>
              </a:rPr>
              <a:t>thì</a:t>
            </a:r>
            <a:r>
              <a:rPr lang="en-US" sz="3600" b="1" dirty="0">
                <a:latin typeface="Times New Roman" panose="02020603050405020304" pitchFamily="18" charset="0"/>
                <a:ea typeface="+mn-ea"/>
                <a:cs typeface="Times New Roman" panose="02020603050405020304" pitchFamily="18" charset="0"/>
              </a:rPr>
              <a:t> </a:t>
            </a:r>
            <a:r>
              <a:rPr lang="en-US" sz="3600" b="1" dirty="0" err="1">
                <a:latin typeface="Times New Roman" panose="02020603050405020304" pitchFamily="18" charset="0"/>
                <a:ea typeface="+mn-ea"/>
                <a:cs typeface="Times New Roman" panose="02020603050405020304" pitchFamily="18" charset="0"/>
              </a:rPr>
              <a:t>trong</a:t>
            </a:r>
            <a:r>
              <a:rPr lang="en-US" sz="3600" b="1" dirty="0">
                <a:latin typeface="Times New Roman" panose="02020603050405020304" pitchFamily="18" charset="0"/>
                <a:ea typeface="+mn-ea"/>
                <a:cs typeface="Times New Roman" panose="02020603050405020304" pitchFamily="18" charset="0"/>
              </a:rPr>
              <a:t> chai </a:t>
            </a:r>
            <a:r>
              <a:rPr lang="en-US" sz="3600" b="1" dirty="0" err="1">
                <a:latin typeface="Times New Roman" panose="02020603050405020304" pitchFamily="18" charset="0"/>
                <a:ea typeface="+mn-ea"/>
                <a:cs typeface="Times New Roman" panose="02020603050405020304" pitchFamily="18" charset="0"/>
              </a:rPr>
              <a:t>còn</a:t>
            </a:r>
            <a:r>
              <a:rPr lang="en-US" sz="3600" b="1" dirty="0">
                <a:latin typeface="Times New Roman" panose="02020603050405020304" pitchFamily="18" charset="0"/>
                <a:ea typeface="+mn-ea"/>
                <a:cs typeface="Times New Roman" panose="02020603050405020304" pitchFamily="18" charset="0"/>
              </a:rPr>
              <a:t> </a:t>
            </a:r>
            <a:r>
              <a:rPr lang="en-US" sz="3600" b="1" dirty="0" err="1">
                <a:latin typeface="Times New Roman" panose="02020603050405020304" pitchFamily="18" charset="0"/>
                <a:ea typeface="+mn-ea"/>
                <a:cs typeface="Times New Roman" panose="02020603050405020304" pitchFamily="18" charset="0"/>
              </a:rPr>
              <a:t>lại</a:t>
            </a:r>
            <a:r>
              <a:rPr lang="en-US" sz="3600" b="1" dirty="0">
                <a:latin typeface="Times New Roman" panose="02020603050405020304" pitchFamily="18" charset="0"/>
                <a:ea typeface="+mn-ea"/>
                <a:cs typeface="Times New Roman" panose="02020603050405020304" pitchFamily="18" charset="0"/>
              </a:rPr>
              <a:t> 350 ml </a:t>
            </a:r>
            <a:r>
              <a:rPr lang="en-US" sz="3600" b="1" dirty="0" err="1">
                <a:latin typeface="Times New Roman" panose="02020603050405020304" pitchFamily="18" charset="0"/>
                <a:ea typeface="+mn-ea"/>
                <a:cs typeface="Times New Roman" panose="02020603050405020304" pitchFamily="18" charset="0"/>
              </a:rPr>
              <a:t>dầu</a:t>
            </a:r>
            <a:r>
              <a:rPr lang="en-US" sz="3600" b="1" dirty="0">
                <a:latin typeface="Times New Roman" panose="02020603050405020304" pitchFamily="18" charset="0"/>
                <a:ea typeface="+mn-ea"/>
                <a:cs typeface="Times New Roman" panose="02020603050405020304" pitchFamily="18" charset="0"/>
              </a:rPr>
              <a:t>. </a:t>
            </a:r>
            <a:r>
              <a:rPr lang="en-US" sz="3600" b="1" dirty="0" err="1">
                <a:latin typeface="Times New Roman" panose="02020603050405020304" pitchFamily="18" charset="0"/>
                <a:ea typeface="+mn-ea"/>
                <a:cs typeface="Times New Roman" panose="02020603050405020304" pitchFamily="18" charset="0"/>
              </a:rPr>
              <a:t>Hỏi</a:t>
            </a:r>
            <a:r>
              <a:rPr lang="en-US" sz="3600" b="1" dirty="0">
                <a:latin typeface="Times New Roman" panose="02020603050405020304" pitchFamily="18" charset="0"/>
                <a:ea typeface="+mn-ea"/>
                <a:cs typeface="Times New Roman" panose="02020603050405020304" pitchFamily="18" charset="0"/>
              </a:rPr>
              <a:t> </a:t>
            </a:r>
            <a:r>
              <a:rPr lang="en-US" sz="3600" b="1" dirty="0" err="1">
                <a:latin typeface="Times New Roman" panose="02020603050405020304" pitchFamily="18" charset="0"/>
                <a:ea typeface="+mn-ea"/>
                <a:cs typeface="Times New Roman" panose="02020603050405020304" pitchFamily="18" charset="0"/>
              </a:rPr>
              <a:t>mẹ</a:t>
            </a:r>
            <a:r>
              <a:rPr lang="en-US" sz="3600" b="1" dirty="0">
                <a:latin typeface="Times New Roman" panose="02020603050405020304" pitchFamily="18" charset="0"/>
                <a:ea typeface="+mn-ea"/>
                <a:cs typeface="Times New Roman" panose="02020603050405020304" pitchFamily="18" charset="0"/>
              </a:rPr>
              <a:t> </a:t>
            </a:r>
            <a:r>
              <a:rPr lang="en-US" sz="3600" b="1" dirty="0" err="1">
                <a:latin typeface="Times New Roman" panose="02020603050405020304" pitchFamily="18" charset="0"/>
                <a:ea typeface="+mn-ea"/>
                <a:cs typeface="Times New Roman" panose="02020603050405020304" pitchFamily="18" charset="0"/>
              </a:rPr>
              <a:t>đã</a:t>
            </a:r>
            <a:r>
              <a:rPr lang="en-US" sz="3600" b="1" dirty="0">
                <a:latin typeface="Times New Roman" panose="02020603050405020304" pitchFamily="18" charset="0"/>
                <a:ea typeface="+mn-ea"/>
                <a:cs typeface="Times New Roman" panose="02020603050405020304" pitchFamily="18" charset="0"/>
              </a:rPr>
              <a:t> </a:t>
            </a:r>
            <a:r>
              <a:rPr lang="en-US" sz="3600" b="1" dirty="0" err="1">
                <a:latin typeface="Times New Roman" panose="02020603050405020304" pitchFamily="18" charset="0"/>
                <a:ea typeface="+mn-ea"/>
                <a:cs typeface="Times New Roman" panose="02020603050405020304" pitchFamily="18" charset="0"/>
              </a:rPr>
              <a:t>dùng</a:t>
            </a:r>
            <a:r>
              <a:rPr lang="en-US" sz="3600" b="1" dirty="0">
                <a:latin typeface="Times New Roman" panose="02020603050405020304" pitchFamily="18" charset="0"/>
                <a:ea typeface="+mn-ea"/>
                <a:cs typeface="Times New Roman" panose="02020603050405020304" pitchFamily="18" charset="0"/>
              </a:rPr>
              <a:t> </a:t>
            </a:r>
            <a:r>
              <a:rPr lang="en-US" sz="3600" b="1" dirty="0" err="1">
                <a:latin typeface="Times New Roman" panose="02020603050405020304" pitchFamily="18" charset="0"/>
                <a:ea typeface="+mn-ea"/>
                <a:cs typeface="Times New Roman" panose="02020603050405020304" pitchFamily="18" charset="0"/>
              </a:rPr>
              <a:t>bao</a:t>
            </a:r>
            <a:r>
              <a:rPr lang="en-US" sz="3600" b="1" dirty="0">
                <a:latin typeface="Times New Roman" panose="02020603050405020304" pitchFamily="18" charset="0"/>
                <a:ea typeface="+mn-ea"/>
                <a:cs typeface="Times New Roman" panose="02020603050405020304" pitchFamily="18" charset="0"/>
              </a:rPr>
              <a:t> </a:t>
            </a:r>
            <a:r>
              <a:rPr lang="en-US" sz="3600" b="1" dirty="0" err="1">
                <a:latin typeface="Times New Roman" panose="02020603050405020304" pitchFamily="18" charset="0"/>
                <a:ea typeface="+mn-ea"/>
                <a:cs typeface="Times New Roman" panose="02020603050405020304" pitchFamily="18" charset="0"/>
              </a:rPr>
              <a:t>nhiêu</a:t>
            </a:r>
            <a:r>
              <a:rPr lang="en-US" sz="3600" b="1" dirty="0">
                <a:latin typeface="Times New Roman" panose="02020603050405020304" pitchFamily="18" charset="0"/>
                <a:ea typeface="+mn-ea"/>
                <a:cs typeface="Times New Roman" panose="02020603050405020304" pitchFamily="18" charset="0"/>
              </a:rPr>
              <a:t> mi-li-</a:t>
            </a:r>
            <a:r>
              <a:rPr lang="en-US" sz="3600" b="1" dirty="0" err="1">
                <a:latin typeface="Times New Roman" panose="02020603050405020304" pitchFamily="18" charset="0"/>
                <a:ea typeface="+mn-ea"/>
                <a:cs typeface="Times New Roman" panose="02020603050405020304" pitchFamily="18" charset="0"/>
              </a:rPr>
              <a:t>lít</a:t>
            </a:r>
            <a:r>
              <a:rPr lang="en-US" sz="3600" b="1" dirty="0">
                <a:latin typeface="Times New Roman" panose="02020603050405020304" pitchFamily="18" charset="0"/>
                <a:ea typeface="+mn-ea"/>
                <a:cs typeface="Times New Roman" panose="02020603050405020304" pitchFamily="18" charset="0"/>
              </a:rPr>
              <a:t> </a:t>
            </a:r>
            <a:r>
              <a:rPr lang="en-US" sz="3600" b="1" dirty="0" err="1">
                <a:latin typeface="Times New Roman" panose="02020603050405020304" pitchFamily="18" charset="0"/>
                <a:ea typeface="+mn-ea"/>
                <a:cs typeface="Times New Roman" panose="02020603050405020304" pitchFamily="18" charset="0"/>
              </a:rPr>
              <a:t>dầu</a:t>
            </a:r>
            <a:r>
              <a:rPr lang="en-US" sz="3600" b="1" dirty="0">
                <a:latin typeface="Times New Roman" panose="02020603050405020304" pitchFamily="18" charset="0"/>
                <a:ea typeface="+mn-ea"/>
                <a:cs typeface="Times New Roman" panose="02020603050405020304" pitchFamily="18" charset="0"/>
              </a:rPr>
              <a:t> </a:t>
            </a:r>
            <a:r>
              <a:rPr lang="en-US" sz="3600" b="1" dirty="0" err="1">
                <a:latin typeface="Times New Roman" panose="02020603050405020304" pitchFamily="18" charset="0"/>
                <a:ea typeface="+mn-ea"/>
                <a:cs typeface="Times New Roman" panose="02020603050405020304" pitchFamily="18" charset="0"/>
              </a:rPr>
              <a:t>để</a:t>
            </a:r>
            <a:r>
              <a:rPr lang="en-US" sz="3600" b="1" dirty="0">
                <a:latin typeface="Times New Roman" panose="02020603050405020304" pitchFamily="18" charset="0"/>
                <a:ea typeface="+mn-ea"/>
                <a:cs typeface="Times New Roman" panose="02020603050405020304" pitchFamily="18" charset="0"/>
              </a:rPr>
              <a:t> </a:t>
            </a:r>
            <a:r>
              <a:rPr lang="en-US" sz="3600" b="1" dirty="0" err="1" smtClean="0">
                <a:latin typeface="Times New Roman" panose="02020603050405020304" pitchFamily="18" charset="0"/>
                <a:ea typeface="+mn-ea"/>
                <a:cs typeface="Times New Roman" panose="02020603050405020304" pitchFamily="18" charset="0"/>
              </a:rPr>
              <a:t>nấ</a:t>
            </a:r>
            <a:r>
              <a:rPr lang="en-US" sz="3600" dirty="0" err="1" smtClean="0">
                <a:latin typeface="Times New Roman" panose="02020603050405020304" pitchFamily="18" charset="0"/>
                <a:ea typeface="+mn-ea"/>
                <a:cs typeface="Times New Roman" panose="02020603050405020304" pitchFamily="18" charset="0"/>
              </a:rPr>
              <a:t>u</a:t>
            </a:r>
            <a:r>
              <a:rPr lang="en-US" sz="3600" b="1" dirty="0" smtClean="0">
                <a:latin typeface="Times New Roman" panose="02020603050405020304" pitchFamily="18" charset="0"/>
                <a:ea typeface="+mn-ea"/>
                <a:cs typeface="Times New Roman" panose="02020603050405020304" pitchFamily="18" charset="0"/>
              </a:rPr>
              <a:t> </a:t>
            </a:r>
            <a:r>
              <a:rPr lang="en-US" sz="3600" b="1" dirty="0" err="1">
                <a:latin typeface="Times New Roman" panose="02020603050405020304" pitchFamily="18" charset="0"/>
                <a:ea typeface="+mn-ea"/>
                <a:cs typeface="Times New Roman" panose="02020603050405020304" pitchFamily="18" charset="0"/>
              </a:rPr>
              <a:t>ăn</a:t>
            </a:r>
            <a:r>
              <a:rPr lang="en-US" sz="3600" b="1" dirty="0">
                <a:latin typeface="Times New Roman" panose="02020603050405020304" pitchFamily="18" charset="0"/>
                <a:ea typeface="+mn-ea"/>
                <a:cs typeface="Times New Roman" panose="02020603050405020304" pitchFamily="18" charset="0"/>
              </a:rPr>
              <a:t>?</a:t>
            </a:r>
            <a:br>
              <a:rPr lang="en-US" sz="3600" b="1" dirty="0">
                <a:solidFill>
                  <a:srgbClr val="FF0000"/>
                </a:solidFill>
                <a:latin typeface="Times New Roman" panose="02020603050405020304" pitchFamily="18" charset="0"/>
                <a:ea typeface="+mn-ea"/>
                <a:cs typeface="Times New Roman" panose="02020603050405020304" pitchFamily="18" charset="0"/>
              </a:rPr>
            </a:br>
            <a:endParaRPr lang="en-US" dirty="0"/>
          </a:p>
        </p:txBody>
      </p:sp>
      <p:pic>
        <p:nvPicPr>
          <p:cNvPr id="4"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3907" t="18638" r="84589" b="72148"/>
          <a:stretch>
            <a:fillRect/>
          </a:stretch>
        </p:blipFill>
        <p:spPr bwMode="auto">
          <a:xfrm>
            <a:off x="823119" y="6927"/>
            <a:ext cx="2298165" cy="103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2211185"/>
            <a:ext cx="16276638"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5166519" y="1447800"/>
            <a:ext cx="18288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a:off x="2194719" y="1981200"/>
            <a:ext cx="29718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a:off x="6233319" y="1981200"/>
            <a:ext cx="7772400" cy="0"/>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arn(inVertical)">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3907" t="18638" r="84589" b="72148"/>
          <a:stretch>
            <a:fillRect/>
          </a:stretch>
        </p:blipFill>
        <p:spPr bwMode="auto">
          <a:xfrm>
            <a:off x="1269282" y="1363318"/>
            <a:ext cx="2298165" cy="103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269282" y="2368576"/>
            <a:ext cx="14110182" cy="1754326"/>
          </a:xfrm>
          <a:prstGeom prst="rect">
            <a:avLst/>
          </a:prstGeom>
          <a:noFill/>
        </p:spPr>
        <p:txBody>
          <a:bodyPr wrap="square" rtlCol="0">
            <a:spAutoFit/>
          </a:bodyPr>
          <a:lstStyle/>
          <a:p>
            <a:pPr algn="just"/>
            <a:r>
              <a:rPr lang="en-US" sz="3600" b="1" dirty="0" smtClean="0">
                <a:solidFill>
                  <a:srgbClr val="FF0000"/>
                </a:solidFill>
                <a:latin typeface="Times New Roman" panose="02020603050405020304" pitchFamily="18" charset="0"/>
                <a:cs typeface="Times New Roman" panose="02020603050405020304" pitchFamily="18" charset="0"/>
              </a:rPr>
              <a:t>     2) </a:t>
            </a:r>
            <a:r>
              <a:rPr lang="en-US" sz="3600" b="1" dirty="0" err="1" smtClean="0">
                <a:solidFill>
                  <a:srgbClr val="FF0000"/>
                </a:solidFill>
                <a:latin typeface="Times New Roman" panose="02020603050405020304" pitchFamily="18" charset="0"/>
                <a:cs typeface="Times New Roman" panose="02020603050405020304" pitchFamily="18" charset="0"/>
              </a:rPr>
              <a:t>Một</a:t>
            </a:r>
            <a:r>
              <a:rPr lang="en-US" sz="3600" b="1" dirty="0" smtClean="0">
                <a:solidFill>
                  <a:srgbClr val="FF0000"/>
                </a:solidFill>
                <a:latin typeface="Times New Roman" panose="02020603050405020304" pitchFamily="18" charset="0"/>
                <a:cs typeface="Times New Roman" panose="02020603050405020304" pitchFamily="18" charset="0"/>
              </a:rPr>
              <a:t> chai </a:t>
            </a:r>
            <a:r>
              <a:rPr lang="en-US" sz="3600" b="1" dirty="0" err="1" smtClean="0">
                <a:solidFill>
                  <a:srgbClr val="FF0000"/>
                </a:solidFill>
                <a:latin typeface="Times New Roman" panose="02020603050405020304" pitchFamily="18" charset="0"/>
                <a:cs typeface="Times New Roman" panose="02020603050405020304" pitchFamily="18" charset="0"/>
              </a:rPr>
              <a:t>dầu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ăn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có</a:t>
            </a:r>
            <a:r>
              <a:rPr lang="en-US" sz="3600" b="1" dirty="0" smtClean="0">
                <a:solidFill>
                  <a:srgbClr val="FF0000"/>
                </a:solidFill>
                <a:latin typeface="Times New Roman" panose="02020603050405020304" pitchFamily="18" charset="0"/>
                <a:cs typeface="Times New Roman" panose="02020603050405020304" pitchFamily="18" charset="0"/>
              </a:rPr>
              <a:t> 750 ml </a:t>
            </a:r>
            <a:r>
              <a:rPr lang="en-US" sz="3600" b="1" dirty="0" err="1" smtClean="0">
                <a:solidFill>
                  <a:srgbClr val="FF0000"/>
                </a:solidFill>
                <a:latin typeface="Times New Roman" panose="02020603050405020304" pitchFamily="18" charset="0"/>
                <a:cs typeface="Times New Roman" panose="02020603050405020304" pitchFamily="18" charset="0"/>
              </a:rPr>
              <a:t>dầu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Sau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khi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mẹ</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đã</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dùng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để</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nấu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ăn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thì</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trong</a:t>
            </a:r>
            <a:r>
              <a:rPr lang="en-US" sz="3600" b="1" dirty="0" smtClean="0">
                <a:solidFill>
                  <a:srgbClr val="FF0000"/>
                </a:solidFill>
                <a:latin typeface="Times New Roman" panose="02020603050405020304" pitchFamily="18" charset="0"/>
                <a:cs typeface="Times New Roman" panose="02020603050405020304" pitchFamily="18" charset="0"/>
              </a:rPr>
              <a:t> chai </a:t>
            </a:r>
            <a:r>
              <a:rPr lang="en-US" sz="3600" b="1" dirty="0" err="1" smtClean="0">
                <a:solidFill>
                  <a:srgbClr val="FF0000"/>
                </a:solidFill>
                <a:latin typeface="Times New Roman" panose="02020603050405020304" pitchFamily="18" charset="0"/>
                <a:cs typeface="Times New Roman" panose="02020603050405020304" pitchFamily="18" charset="0"/>
              </a:rPr>
              <a:t>còn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lại</a:t>
            </a:r>
            <a:r>
              <a:rPr lang="en-US" sz="3600" b="1" dirty="0" smtClean="0">
                <a:solidFill>
                  <a:srgbClr val="FF0000"/>
                </a:solidFill>
                <a:latin typeface="Times New Roman" panose="02020603050405020304" pitchFamily="18" charset="0"/>
                <a:cs typeface="Times New Roman" panose="02020603050405020304" pitchFamily="18" charset="0"/>
              </a:rPr>
              <a:t> 350 ml </a:t>
            </a:r>
            <a:r>
              <a:rPr lang="en-US" sz="3600" b="1" dirty="0" err="1" smtClean="0">
                <a:solidFill>
                  <a:srgbClr val="FF0000"/>
                </a:solidFill>
                <a:latin typeface="Times New Roman" panose="02020603050405020304" pitchFamily="18" charset="0"/>
                <a:cs typeface="Times New Roman" panose="02020603050405020304" pitchFamily="18" charset="0"/>
              </a:rPr>
              <a:t>dầu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Hỏi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mẹ</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đã</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dùng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bao</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nhiêu</a:t>
            </a:r>
            <a:r>
              <a:rPr lang="en-US" sz="3600" b="1" dirty="0" smtClean="0">
                <a:solidFill>
                  <a:srgbClr val="FF0000"/>
                </a:solidFill>
                <a:latin typeface="Times New Roman" panose="02020603050405020304" pitchFamily="18" charset="0"/>
                <a:cs typeface="Times New Roman" panose="02020603050405020304" pitchFamily="18" charset="0"/>
              </a:rPr>
              <a:t> mi-li-</a:t>
            </a:r>
            <a:r>
              <a:rPr lang="en-US" sz="3600" b="1" dirty="0" err="1" smtClean="0">
                <a:solidFill>
                  <a:srgbClr val="FF0000"/>
                </a:solidFill>
                <a:latin typeface="Times New Roman" panose="02020603050405020304" pitchFamily="18" charset="0"/>
                <a:cs typeface="Times New Roman" panose="02020603050405020304" pitchFamily="18" charset="0"/>
              </a:rPr>
              <a:t>lít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dầu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để</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nấu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ăn</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12253118" y="3413611"/>
            <a:ext cx="3919237" cy="2735436"/>
            <a:chOff x="9453282" y="3904445"/>
            <a:chExt cx="5947373" cy="4063377"/>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268" t="34976" r="44174" b="25211"/>
            <a:stretch>
              <a:fillRect/>
            </a:stretch>
          </p:blipFill>
          <p:spPr bwMode="auto">
            <a:xfrm>
              <a:off x="10219054" y="3904445"/>
              <a:ext cx="5181601" cy="406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048" t="56010" r="72732" b="25211"/>
            <a:stretch>
              <a:fillRect/>
            </a:stretch>
          </p:blipFill>
          <p:spPr bwMode="auto">
            <a:xfrm>
              <a:off x="9453282" y="6051176"/>
              <a:ext cx="765772" cy="1916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Rectangle 18"/>
          <p:cNvSpPr>
            <a:spLocks noChangeArrowheads="1"/>
          </p:cNvSpPr>
          <p:nvPr/>
        </p:nvSpPr>
        <p:spPr bwMode="auto">
          <a:xfrm>
            <a:off x="7300119" y="4122902"/>
            <a:ext cx="33527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fontAlgn="base">
              <a:spcBef>
                <a:spcPct val="50000"/>
              </a:spcBef>
              <a:spcAft>
                <a:spcPct val="0"/>
              </a:spcAft>
              <a:buClrTx/>
              <a:buFontTx/>
              <a:buNone/>
            </a:pPr>
            <a:r>
              <a:rPr lang="en-US" altLang="en-US" sz="3600" b="1" u="sng" kern="1200" dirty="0" err="1">
                <a:solidFill>
                  <a:srgbClr val="0000FF"/>
                </a:solidFill>
                <a:latin typeface="Times New Roman" panose="02020603050405020304" pitchFamily="18" charset="0"/>
                <a:cs typeface="Times New Roman" panose="02020603050405020304" pitchFamily="18" charset="0"/>
              </a:rPr>
              <a:t>Bài</a:t>
            </a:r>
            <a:r>
              <a:rPr lang="en-US" altLang="en-US" sz="3600" b="1" u="sng" kern="1200" dirty="0">
                <a:solidFill>
                  <a:srgbClr val="0000FF"/>
                </a:solidFill>
                <a:latin typeface="Times New Roman" panose="02020603050405020304" pitchFamily="18" charset="0"/>
                <a:cs typeface="Times New Roman" panose="02020603050405020304" pitchFamily="18" charset="0"/>
              </a:rPr>
              <a:t> </a:t>
            </a:r>
            <a:r>
              <a:rPr lang="en-US" altLang="en-US" sz="3600" b="1" u="sng" kern="1200" dirty="0" err="1">
                <a:solidFill>
                  <a:srgbClr val="0000FF"/>
                </a:solidFill>
                <a:latin typeface="Times New Roman" panose="02020603050405020304" pitchFamily="18" charset="0"/>
                <a:cs typeface="Times New Roman" panose="02020603050405020304" pitchFamily="18" charset="0"/>
              </a:rPr>
              <a:t>giải</a:t>
            </a:r>
            <a:r>
              <a:rPr lang="en-US" altLang="en-US" sz="3600" b="1" kern="1200" dirty="0">
                <a:solidFill>
                  <a:srgbClr val="0000FF"/>
                </a:solidFill>
                <a:latin typeface="Times New Roman" panose="02020603050405020304" pitchFamily="18" charset="0"/>
                <a:cs typeface="Times New Roman" panose="02020603050405020304" pitchFamily="18" charset="0"/>
              </a:rPr>
              <a:t>:</a:t>
            </a:r>
            <a:endParaRPr lang="en-US" altLang="en-US" sz="3600" b="1" kern="1200" dirty="0">
              <a:solidFill>
                <a:srgbClr val="0000FF"/>
              </a:solidFill>
              <a:latin typeface="Times New Roman" panose="02020603050405020304" pitchFamily="18" charset="0"/>
              <a:cs typeface="Times New Roman" panose="02020603050405020304" pitchFamily="18" charset="0"/>
            </a:endParaRPr>
          </a:p>
        </p:txBody>
      </p:sp>
      <p:sp>
        <p:nvSpPr>
          <p:cNvPr id="20" name="Rectangle 19"/>
          <p:cNvSpPr>
            <a:spLocks noChangeArrowheads="1"/>
          </p:cNvSpPr>
          <p:nvPr/>
        </p:nvSpPr>
        <p:spPr bwMode="auto">
          <a:xfrm>
            <a:off x="5471319" y="4800600"/>
            <a:ext cx="67545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3600" b="1" kern="1200" smtClean="0">
                <a:solidFill>
                  <a:srgbClr val="0000FF"/>
                </a:solidFill>
                <a:latin typeface="Times New Roman" panose="02020603050405020304" pitchFamily="18" charset="0"/>
                <a:cs typeface="Times New Roman" panose="02020603050405020304" pitchFamily="18" charset="0"/>
              </a:rPr>
              <a:t>Mẹ đã dùng số mi-li-lit dầu ăn là:</a:t>
            </a:r>
            <a:endParaRPr lang="en-US" altLang="en-US" sz="3600" b="1" kern="1200" dirty="0">
              <a:solidFill>
                <a:srgbClr val="0000FF"/>
              </a:solidFill>
              <a:latin typeface="Times New Roman" panose="02020603050405020304" pitchFamily="18" charset="0"/>
              <a:cs typeface="Times New Roman" panose="02020603050405020304" pitchFamily="18" charset="0"/>
            </a:endParaRPr>
          </a:p>
        </p:txBody>
      </p:sp>
      <p:sp>
        <p:nvSpPr>
          <p:cNvPr id="26" name="Rectangle 25"/>
          <p:cNvSpPr>
            <a:spLocks noChangeArrowheads="1"/>
          </p:cNvSpPr>
          <p:nvPr/>
        </p:nvSpPr>
        <p:spPr bwMode="auto">
          <a:xfrm>
            <a:off x="6878016" y="5715000"/>
            <a:ext cx="41537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7200" fontAlgn="base">
              <a:spcBef>
                <a:spcPct val="0"/>
              </a:spcBef>
              <a:spcAft>
                <a:spcPct val="0"/>
              </a:spcAft>
              <a:buClrTx/>
              <a:buFontTx/>
              <a:buNone/>
            </a:pPr>
            <a:r>
              <a:rPr lang="en-US" altLang="en-US" sz="3600" b="1" kern="1200" smtClean="0">
                <a:solidFill>
                  <a:srgbClr val="0000FF"/>
                </a:solidFill>
                <a:latin typeface="Times New Roman" panose="02020603050405020304" pitchFamily="18" charset="0"/>
                <a:cs typeface="Times New Roman" panose="02020603050405020304" pitchFamily="18" charset="0"/>
              </a:rPr>
              <a:t>750 – 350 = 400 (</a:t>
            </a:r>
            <a:r>
              <a:rPr lang="en-US" altLang="en-US" sz="3600" b="1" smtClean="0">
                <a:solidFill>
                  <a:srgbClr val="0000FF"/>
                </a:solidFill>
                <a:latin typeface="Times New Roman" panose="02020603050405020304" pitchFamily="18" charset="0"/>
                <a:cs typeface="Times New Roman" panose="02020603050405020304" pitchFamily="18" charset="0"/>
              </a:rPr>
              <a:t>ml</a:t>
            </a:r>
            <a:r>
              <a:rPr lang="en-US" altLang="en-US" sz="3600" b="1" kern="1200" smtClean="0">
                <a:solidFill>
                  <a:srgbClr val="0000FF"/>
                </a:solidFill>
                <a:latin typeface="Times New Roman" panose="02020603050405020304" pitchFamily="18" charset="0"/>
                <a:cs typeface="Times New Roman" panose="02020603050405020304" pitchFamily="18" charset="0"/>
              </a:rPr>
              <a:t>)</a:t>
            </a:r>
            <a:endParaRPr lang="en-US" altLang="en-US" sz="3600" b="1" kern="1200" dirty="0">
              <a:solidFill>
                <a:srgbClr val="0000FF"/>
              </a:solidFill>
              <a:latin typeface="Times New Roman" panose="02020603050405020304" pitchFamily="18" charset="0"/>
              <a:cs typeface="Times New Roman" panose="02020603050405020304" pitchFamily="18" charset="0"/>
            </a:endParaRPr>
          </a:p>
        </p:txBody>
      </p:sp>
      <p:cxnSp>
        <p:nvCxnSpPr>
          <p:cNvPr id="27" name="Straight Connector 26"/>
          <p:cNvCxnSpPr/>
          <p:nvPr/>
        </p:nvCxnSpPr>
        <p:spPr>
          <a:xfrm>
            <a:off x="5395119" y="4363442"/>
            <a:ext cx="0" cy="4390003"/>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28" name="Rectangle 27"/>
          <p:cNvSpPr>
            <a:spLocks noChangeArrowheads="1"/>
          </p:cNvSpPr>
          <p:nvPr/>
        </p:nvSpPr>
        <p:spPr bwMode="auto">
          <a:xfrm>
            <a:off x="1103759" y="3956630"/>
            <a:ext cx="33527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fontAlgn="base">
              <a:spcBef>
                <a:spcPct val="50000"/>
              </a:spcBef>
              <a:spcAft>
                <a:spcPct val="0"/>
              </a:spcAft>
              <a:buClrTx/>
              <a:buFontTx/>
              <a:buNone/>
            </a:pPr>
            <a:r>
              <a:rPr lang="en-US" altLang="en-US" sz="3600" b="1" u="sng" kern="1200" smtClean="0">
                <a:solidFill>
                  <a:srgbClr val="FF3399"/>
                </a:solidFill>
                <a:latin typeface="Times New Roman" panose="02020603050405020304" pitchFamily="18" charset="0"/>
                <a:cs typeface="Times New Roman" panose="02020603050405020304" pitchFamily="18" charset="0"/>
              </a:rPr>
              <a:t>Tóm tắt</a:t>
            </a:r>
            <a:endParaRPr lang="en-US" altLang="en-US" sz="3600" b="1" kern="1200" dirty="0">
              <a:solidFill>
                <a:srgbClr val="FF3399"/>
              </a:solidFill>
              <a:latin typeface="Times New Roman" panose="02020603050405020304" pitchFamily="18" charset="0"/>
              <a:cs typeface="Times New Roman" panose="02020603050405020304" pitchFamily="18" charset="0"/>
            </a:endParaRPr>
          </a:p>
        </p:txBody>
      </p:sp>
      <p:sp>
        <p:nvSpPr>
          <p:cNvPr id="29" name="Rectangle 28"/>
          <p:cNvSpPr>
            <a:spLocks noChangeArrowheads="1"/>
          </p:cNvSpPr>
          <p:nvPr/>
        </p:nvSpPr>
        <p:spPr bwMode="auto">
          <a:xfrm>
            <a:off x="8062119" y="6629400"/>
            <a:ext cx="31213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7200" fontAlgn="base">
              <a:spcBef>
                <a:spcPct val="0"/>
              </a:spcBef>
              <a:spcAft>
                <a:spcPct val="0"/>
              </a:spcAft>
              <a:buClrTx/>
              <a:buFontTx/>
              <a:buNone/>
            </a:pPr>
            <a:r>
              <a:rPr lang="en-US" altLang="en-US" sz="3600" b="1" smtClean="0">
                <a:solidFill>
                  <a:srgbClr val="0000FF"/>
                </a:solidFill>
                <a:latin typeface="Times New Roman" panose="02020603050405020304" pitchFamily="18" charset="0"/>
                <a:cs typeface="Times New Roman" panose="02020603050405020304" pitchFamily="18" charset="0"/>
              </a:rPr>
              <a:t>Đáp số: </a:t>
            </a:r>
            <a:r>
              <a:rPr lang="en-US" altLang="en-US" sz="3600" b="1" kern="1200" smtClean="0">
                <a:solidFill>
                  <a:srgbClr val="0000FF"/>
                </a:solidFill>
                <a:latin typeface="Times New Roman" panose="02020603050405020304" pitchFamily="18" charset="0"/>
                <a:cs typeface="Times New Roman" panose="02020603050405020304" pitchFamily="18" charset="0"/>
              </a:rPr>
              <a:t>400 ml</a:t>
            </a:r>
            <a:endParaRPr lang="en-US" altLang="en-US" sz="3600" b="1" kern="1200" dirty="0">
              <a:solidFill>
                <a:srgbClr val="0000FF"/>
              </a:solidFill>
              <a:latin typeface="Times New Roman" panose="02020603050405020304" pitchFamily="18" charset="0"/>
              <a:cs typeface="Times New Roman" panose="02020603050405020304" pitchFamily="18" charset="0"/>
            </a:endParaRPr>
          </a:p>
        </p:txBody>
      </p:sp>
      <p:sp>
        <p:nvSpPr>
          <p:cNvPr id="30" name="Rectangle 29"/>
          <p:cNvSpPr>
            <a:spLocks noChangeArrowheads="1"/>
          </p:cNvSpPr>
          <p:nvPr/>
        </p:nvSpPr>
        <p:spPr bwMode="auto">
          <a:xfrm>
            <a:off x="676720" y="4788498"/>
            <a:ext cx="52959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3400" b="1" dirty="0" smtClean="0">
                <a:solidFill>
                  <a:srgbClr val="FF3399"/>
                </a:solidFill>
                <a:latin typeface="Times New Roman" panose="02020603050405020304" pitchFamily="18" charset="0"/>
                <a:cs typeface="Times New Roman" panose="02020603050405020304" pitchFamily="18" charset="0"/>
              </a:rPr>
              <a:t> Chai </a:t>
            </a:r>
            <a:r>
              <a:rPr lang="en-US" altLang="en-US" sz="3400" b="1" dirty="0" err="1" smtClean="0">
                <a:solidFill>
                  <a:srgbClr val="FF3399"/>
                </a:solidFill>
                <a:latin typeface="Times New Roman" panose="02020603050405020304" pitchFamily="18" charset="0"/>
                <a:cs typeface="Times New Roman" panose="02020603050405020304" pitchFamily="18" charset="0"/>
              </a:rPr>
              <a:t>dầu</a:t>
            </a:r>
            <a:r>
              <a:rPr lang="en-US" altLang="en-US" sz="3400" b="1" dirty="0" smtClean="0">
                <a:solidFill>
                  <a:srgbClr val="FF3399"/>
                </a:solidFill>
                <a:latin typeface="Times New Roman" panose="02020603050405020304" pitchFamily="18" charset="0"/>
                <a:cs typeface="Times New Roman" panose="02020603050405020304" pitchFamily="18" charset="0"/>
              </a:rPr>
              <a:t> </a:t>
            </a:r>
            <a:r>
              <a:rPr lang="en-US" altLang="en-US" sz="3400" b="1" dirty="0" err="1" smtClean="0">
                <a:solidFill>
                  <a:srgbClr val="FF3399"/>
                </a:solidFill>
                <a:latin typeface="Times New Roman" panose="02020603050405020304" pitchFamily="18" charset="0"/>
                <a:cs typeface="Times New Roman" panose="02020603050405020304" pitchFamily="18" charset="0"/>
              </a:rPr>
              <a:t>ăn</a:t>
            </a:r>
            <a:r>
              <a:rPr lang="en-US" altLang="en-US" sz="3400" b="1" dirty="0" smtClean="0">
                <a:solidFill>
                  <a:srgbClr val="FF3399"/>
                </a:solidFill>
                <a:latin typeface="Times New Roman" panose="02020603050405020304" pitchFamily="18" charset="0"/>
                <a:cs typeface="Times New Roman" panose="02020603050405020304" pitchFamily="18" charset="0"/>
              </a:rPr>
              <a:t>: 750 ml</a:t>
            </a:r>
            <a:endParaRPr lang="en-US" altLang="en-US" sz="3400" b="1" kern="1200" dirty="0">
              <a:solidFill>
                <a:srgbClr val="FF3399"/>
              </a:solidFill>
              <a:latin typeface="Times New Roman" panose="02020603050405020304" pitchFamily="18" charset="0"/>
              <a:cs typeface="Times New Roman" panose="02020603050405020304" pitchFamily="18" charset="0"/>
            </a:endParaRPr>
          </a:p>
        </p:txBody>
      </p:sp>
      <p:sp>
        <p:nvSpPr>
          <p:cNvPr id="31" name="Rectangle 30"/>
          <p:cNvSpPr>
            <a:spLocks noChangeArrowheads="1"/>
          </p:cNvSpPr>
          <p:nvPr/>
        </p:nvSpPr>
        <p:spPr bwMode="auto">
          <a:xfrm>
            <a:off x="676720" y="5580797"/>
            <a:ext cx="502319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3400" b="1" dirty="0" smtClean="0">
                <a:solidFill>
                  <a:srgbClr val="FF3399"/>
                </a:solidFill>
                <a:latin typeface="Times New Roman" panose="02020603050405020304" pitchFamily="18" charset="0"/>
                <a:cs typeface="Times New Roman" panose="02020603050405020304" pitchFamily="18" charset="0"/>
              </a:rPr>
              <a:t> </a:t>
            </a:r>
            <a:r>
              <a:rPr lang="en-US" altLang="en-US" sz="3400" b="1" kern="1200" dirty="0" err="1" smtClean="0">
                <a:solidFill>
                  <a:srgbClr val="FF3399"/>
                </a:solidFill>
                <a:latin typeface="Times New Roman" panose="02020603050405020304" pitchFamily="18" charset="0"/>
                <a:cs typeface="Times New Roman" panose="02020603050405020304" pitchFamily="18" charset="0"/>
              </a:rPr>
              <a:t>Trong</a:t>
            </a:r>
            <a:r>
              <a:rPr lang="en-US" altLang="en-US" sz="3400" b="1" kern="1200" dirty="0" smtClean="0">
                <a:solidFill>
                  <a:srgbClr val="FF3399"/>
                </a:solidFill>
                <a:latin typeface="Times New Roman" panose="02020603050405020304" pitchFamily="18" charset="0"/>
                <a:cs typeface="Times New Roman" panose="02020603050405020304" pitchFamily="18" charset="0"/>
              </a:rPr>
              <a:t> chai </a:t>
            </a:r>
            <a:r>
              <a:rPr lang="en-US" altLang="en-US" sz="3400" b="1" kern="1200" dirty="0" err="1" smtClean="0">
                <a:solidFill>
                  <a:srgbClr val="FF3399"/>
                </a:solidFill>
                <a:latin typeface="Times New Roman" panose="02020603050405020304" pitchFamily="18" charset="0"/>
                <a:cs typeface="Times New Roman" panose="02020603050405020304" pitchFamily="18" charset="0"/>
              </a:rPr>
              <a:t>còn</a:t>
            </a:r>
            <a:r>
              <a:rPr lang="en-US" altLang="en-US" sz="3400" b="1" kern="1200" dirty="0" smtClean="0">
                <a:solidFill>
                  <a:srgbClr val="FF3399"/>
                </a:solidFill>
                <a:latin typeface="Times New Roman" panose="02020603050405020304" pitchFamily="18" charset="0"/>
                <a:cs typeface="Times New Roman" panose="02020603050405020304" pitchFamily="18" charset="0"/>
              </a:rPr>
              <a:t>: 350 ml</a:t>
            </a:r>
            <a:endParaRPr lang="en-US" altLang="en-US" sz="3400" b="1" kern="1200" dirty="0">
              <a:solidFill>
                <a:srgbClr val="FF3399"/>
              </a:solidFill>
              <a:latin typeface="Times New Roman" panose="02020603050405020304" pitchFamily="18" charset="0"/>
              <a:cs typeface="Times New Roman" panose="02020603050405020304" pitchFamily="18" charset="0"/>
            </a:endParaRPr>
          </a:p>
        </p:txBody>
      </p:sp>
      <p:sp>
        <p:nvSpPr>
          <p:cNvPr id="32" name="Rectangle 31"/>
          <p:cNvSpPr>
            <a:spLocks noChangeArrowheads="1"/>
          </p:cNvSpPr>
          <p:nvPr/>
        </p:nvSpPr>
        <p:spPr bwMode="auto">
          <a:xfrm>
            <a:off x="686323" y="6327941"/>
            <a:ext cx="4327796" cy="615553"/>
          </a:xfrm>
          <a:prstGeom prst="rect">
            <a:avLst/>
          </a:prstGeom>
          <a:solidFill>
            <a:schemeClr val="bg1"/>
          </a:solidFill>
          <a:ln>
            <a:noFill/>
          </a:ln>
        </p:spPr>
        <p:txBody>
          <a:bodyPr wrap="square">
            <a:spAutoFit/>
          </a:bodyPr>
          <a:lstStyle/>
          <a:p>
            <a:pPr algn="just" defTabSz="457200" fontAlgn="base">
              <a:spcBef>
                <a:spcPct val="0"/>
              </a:spcBef>
              <a:spcAft>
                <a:spcPct val="0"/>
              </a:spcAft>
              <a:buClrTx/>
              <a:buFontTx/>
              <a:buNone/>
            </a:pPr>
            <a:r>
              <a:rPr lang="en-US" altLang="en-US" sz="3400" b="1" dirty="0">
                <a:solidFill>
                  <a:srgbClr val="FF3399"/>
                </a:solidFill>
                <a:latin typeface="Times New Roman" panose="02020603050405020304" pitchFamily="18" charset="0"/>
                <a:cs typeface="Times New Roman" panose="02020603050405020304" pitchFamily="18" charset="0"/>
              </a:rPr>
              <a:t> </a:t>
            </a:r>
            <a:r>
              <a:rPr lang="en-US" altLang="en-US" sz="3400" b="1" kern="1200" dirty="0" err="1" smtClean="0">
                <a:solidFill>
                  <a:srgbClr val="FF3399"/>
                </a:solidFill>
                <a:latin typeface="Times New Roman" panose="02020603050405020304" pitchFamily="18" charset="0"/>
                <a:cs typeface="Times New Roman" panose="02020603050405020304" pitchFamily="18" charset="0"/>
              </a:rPr>
              <a:t>Mẹ</a:t>
            </a:r>
            <a:r>
              <a:rPr lang="en-US" altLang="en-US" sz="3400" b="1" kern="1200" dirty="0" smtClean="0">
                <a:solidFill>
                  <a:srgbClr val="FF3399"/>
                </a:solidFill>
                <a:latin typeface="Times New Roman" panose="02020603050405020304" pitchFamily="18" charset="0"/>
                <a:cs typeface="Times New Roman" panose="02020603050405020304" pitchFamily="18" charset="0"/>
              </a:rPr>
              <a:t> </a:t>
            </a:r>
            <a:r>
              <a:rPr lang="en-US" altLang="en-US" sz="3400" b="1" kern="1200" dirty="0" err="1" smtClean="0">
                <a:solidFill>
                  <a:srgbClr val="FF3399"/>
                </a:solidFill>
                <a:latin typeface="Times New Roman" panose="02020603050405020304" pitchFamily="18" charset="0"/>
                <a:cs typeface="Times New Roman" panose="02020603050405020304" pitchFamily="18" charset="0"/>
              </a:rPr>
              <a:t>đã</a:t>
            </a:r>
            <a:r>
              <a:rPr lang="en-US" altLang="en-US" sz="3400" b="1" kern="1200" dirty="0" smtClean="0">
                <a:solidFill>
                  <a:srgbClr val="FF3399"/>
                </a:solidFill>
                <a:latin typeface="Times New Roman" panose="02020603050405020304" pitchFamily="18" charset="0"/>
                <a:cs typeface="Times New Roman" panose="02020603050405020304" pitchFamily="18" charset="0"/>
              </a:rPr>
              <a:t> </a:t>
            </a:r>
            <a:r>
              <a:rPr lang="en-US" altLang="en-US" sz="3400" b="1" kern="1200" dirty="0" err="1" smtClean="0">
                <a:solidFill>
                  <a:srgbClr val="FF3399"/>
                </a:solidFill>
                <a:latin typeface="Times New Roman" panose="02020603050405020304" pitchFamily="18" charset="0"/>
                <a:cs typeface="Times New Roman" panose="02020603050405020304" pitchFamily="18" charset="0"/>
              </a:rPr>
              <a:t>dùng</a:t>
            </a:r>
            <a:r>
              <a:rPr lang="en-US" altLang="en-US" sz="3400" b="1" kern="1200" dirty="0" smtClean="0">
                <a:solidFill>
                  <a:srgbClr val="FF3399"/>
                </a:solidFill>
                <a:latin typeface="Times New Roman" panose="02020603050405020304" pitchFamily="18" charset="0"/>
                <a:cs typeface="Times New Roman" panose="02020603050405020304" pitchFamily="18" charset="0"/>
              </a:rPr>
              <a:t>:…ml?</a:t>
            </a:r>
            <a:endParaRPr lang="en-US" altLang="en-US" sz="3400" b="1" kern="1200" dirty="0">
              <a:solidFill>
                <a:srgbClr val="FF3399"/>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6" grpId="0"/>
      <p:bldP spid="28" grpId="0"/>
      <p:bldP spid="29" grpId="0"/>
      <p:bldP spid="30" grpId="0"/>
      <p:bldP spid="31" grpId="0"/>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2" descr="Anh dep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89832" y="379412"/>
            <a:ext cx="14416087" cy="845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WordArt 3"/>
          <p:cNvSpPr>
            <a:spLocks noChangeArrowheads="1" noChangeShapeType="1" noTextEdit="1"/>
          </p:cNvSpPr>
          <p:nvPr/>
        </p:nvSpPr>
        <p:spPr bwMode="auto">
          <a:xfrm>
            <a:off x="2104232" y="3817937"/>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rPr>
              <a:t>XIN CHÂN THÀNH CẢM ƠN </a:t>
            </a:r>
            <a:endParaRPr lang="vi-VN" sz="570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endParaRPr>
          </a:p>
          <a:p>
            <a:pPr algn="ctr"/>
            <a:r>
              <a:rPr lang="vi-VN" sz="570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rPr>
              <a:t>QUÝ THẦY CÔ GIÁO VÀ CÁC EM</a:t>
            </a:r>
            <a:endParaRPr lang="en-US" sz="570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0" fill="hold"/>
                                        <p:tgtEl>
                                          <p:spTgt spid="55"/>
                                        </p:tgtEl>
                                        <p:attrNameLst>
                                          <p:attrName>ppt_w</p:attrName>
                                        </p:attrNameLst>
                                      </p:cBhvr>
                                      <p:tavLst>
                                        <p:tav tm="0">
                                          <p:val>
                                            <p:fltVal val="0"/>
                                          </p:val>
                                        </p:tav>
                                        <p:tav tm="100000">
                                          <p:val>
                                            <p:strVal val="#ppt_w"/>
                                          </p:val>
                                        </p:tav>
                                      </p:tavLst>
                                    </p:anim>
                                    <p:anim calcmode="lin" valueType="num">
                                      <p:cBhvr>
                                        <p:cTn id="8" dur="5000" fill="hold"/>
                                        <p:tgtEl>
                                          <p:spTgt spid="55"/>
                                        </p:tgtEl>
                                        <p:attrNameLst>
                                          <p:attrName>ppt_h</p:attrName>
                                        </p:attrNameLst>
                                      </p:cBhvr>
                                      <p:tavLst>
                                        <p:tav tm="0">
                                          <p:val>
                                            <p:fltVal val="0"/>
                                          </p:val>
                                        </p:tav>
                                        <p:tav tm="100000">
                                          <p:val>
                                            <p:strVal val="#ppt_h"/>
                                          </p:val>
                                        </p:tav>
                                      </p:tavLst>
                                    </p:anim>
                                    <p:animEffect transition="in" filter="fade">
                                      <p:cBhvr>
                                        <p:cTn id="9" dur="5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36222746B9DD4E9009FC74C2167E69" ma:contentTypeVersion="18" ma:contentTypeDescription="Create a new document." ma:contentTypeScope="" ma:versionID="d5ccb3920f029d15265d74a0778defc7">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f704b1491f81a652d21bdfc6bed40c6d"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51429DAA-92E4-4B37-BEF9-E789895B7EA8}"/>
</file>

<file path=customXml/itemProps2.xml><?xml version="1.0" encoding="utf-8"?>
<ds:datastoreItem xmlns:ds="http://schemas.openxmlformats.org/officeDocument/2006/customXml" ds:itemID="{751EE45E-67F1-404F-BAAF-F8F6107F39FD}"/>
</file>

<file path=customXml/itemProps3.xml><?xml version="1.0" encoding="utf-8"?>
<ds:datastoreItem xmlns:ds="http://schemas.openxmlformats.org/officeDocument/2006/customXml" ds:itemID="{79E519EE-3472-49FD-90DC-5F54D8475795}"/>
</file>

<file path=docProps/app.xml><?xml version="1.0" encoding="utf-8"?>
<Properties xmlns="http://schemas.openxmlformats.org/officeDocument/2006/extended-properties" xmlns:vt="http://schemas.openxmlformats.org/officeDocument/2006/docPropsVTypes">
  <TotalTime>0</TotalTime>
  <Words>622</Words>
  <Application>WPS Presentation</Application>
  <PresentationFormat>Custom</PresentationFormat>
  <Paragraphs>39</Paragraphs>
  <Slides>6</Slides>
  <Notes>4</Notes>
  <HiddenSlides>0</HiddenSlides>
  <MMClips>1</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6</vt:i4>
      </vt:variant>
    </vt:vector>
  </HeadingPairs>
  <TitlesOfParts>
    <vt:vector size="16" baseType="lpstr">
      <vt:lpstr>Arial</vt:lpstr>
      <vt:lpstr>SimSun</vt:lpstr>
      <vt:lpstr>Wingdings</vt:lpstr>
      <vt:lpstr>Calibri</vt:lpstr>
      <vt:lpstr>Times New Roman</vt:lpstr>
      <vt:lpstr>Arial</vt:lpstr>
      <vt:lpstr>Microsoft YaHei</vt:lpstr>
      <vt:lpstr>Arial Unicode MS</vt:lpstr>
      <vt:lpstr>Office Theme</vt:lpstr>
      <vt:lpstr>2_Office Theme</vt:lpstr>
      <vt:lpstr>PowerPoint 演示文稿</vt:lpstr>
      <vt:lpstr>PowerPoint 演示文稿</vt:lpstr>
      <vt:lpstr>PowerPoint 演示文稿</vt:lpstr>
      <vt:lpstr> 2) Một chai dầu ăn có 750 ml dầu. Sau khi mẹ đã dùng để nấu ăn thì trong chai còn lại 350 ml dầu. Hỏi mẹ đã dùng bao nhiêu mi-li-lít dầu để nấu ăn?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may</dc:creator>
  <cp:lastModifiedBy>HP</cp:lastModifiedBy>
  <cp:revision>216</cp:revision>
  <dcterms:created xsi:type="dcterms:W3CDTF">2006-10-26T15:18:00Z</dcterms:created>
  <dcterms:modified xsi:type="dcterms:W3CDTF">2023-02-20T16:51:43Z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E25EE809D217482EA3A7B9BAE1D3F985</vt:lpwstr>
  </property>
  <property fmtid="{D5CDD505-2E9C-101B-9397-08002B2CF9AE}" pid="3" name="KSOProductBuildVer">
    <vt:lpwstr>1033-11.2.0.11486</vt:lpwstr>
  </property>
  <property fmtid="{D5CDD505-2E9C-101B-9397-08002B2CF9AE}" pid="4" name="ContentTypeId">
    <vt:lpwstr>0x010100D136222746B9DD4E9009FC74C2167E69</vt:lpwstr>
  </property>
  <property fmtid="{D5CDD505-2E9C-101B-9397-08002B2CF9AE}" pid="5" name="MediaServiceImageTags">
    <vt:lpwstr/>
  </property>
</Properties>
</file>