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8" r:id="rId3"/>
    <p:sldId id="453" r:id="rId4"/>
    <p:sldId id="427" r:id="rId5"/>
    <p:sldId id="428" r:id="rId6"/>
    <p:sldId id="426" r:id="rId7"/>
    <p:sldId id="449" r:id="rId8"/>
    <p:sldId id="450" r:id="rId9"/>
    <p:sldId id="451" r:id="rId10"/>
    <p:sldId id="445" r:id="rId11"/>
    <p:sldId id="447" r:id="rId12"/>
    <p:sldId id="455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0000"/>
    <a:srgbClr val="0000CC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-446" y="-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08919" y="4284707"/>
            <a:ext cx="121158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24: CÙNG BÁC QUA SUỐI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12" y="604587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014119" y="1212275"/>
            <a:ext cx="5702073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MỞ RỘNG.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372731" y="2617367"/>
            <a:ext cx="1408078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nl-NL" b="1" dirty="0"/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chuyện về một vị thần trong kho tàng truyện cổ Việt Nam (hoặc về người có công với đất nước) và viết phiếu đọc sách theo mẫu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Đọc mở rộng trang 110 Tiếng Việt lớp 3 Tập 2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19" y="4039295"/>
            <a:ext cx="13792200" cy="46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063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387833" y="1323014"/>
            <a:ext cx="5702073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MỞ RỘNG.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653955" y="6787991"/>
            <a:ext cx="13875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665259"/>
              </p:ext>
            </p:extLst>
          </p:nvPr>
        </p:nvGraphicFramePr>
        <p:xfrm>
          <a:off x="1406914" y="3260884"/>
          <a:ext cx="14122804" cy="3254866"/>
        </p:xfrm>
        <a:graphic>
          <a:graphicData uri="http://schemas.openxmlformats.org/drawingml/2006/table">
            <a:tbl>
              <a:tblPr/>
              <a:tblGrid>
                <a:gridCol w="7061402">
                  <a:extLst>
                    <a:ext uri="{9D8B030D-6E8A-4147-A177-3AD203B41FA5}">
                      <a16:colId xmlns:a16="http://schemas.microsoft.com/office/drawing/2014/main" xmlns="" val="534833818"/>
                    </a:ext>
                  </a:extLst>
                </a:gridCol>
                <a:gridCol w="7061402">
                  <a:extLst>
                    <a:ext uri="{9D8B030D-6E8A-4147-A177-3AD203B41FA5}">
                      <a16:colId xmlns:a16="http://schemas.microsoft.com/office/drawing/2014/main" xmlns="" val="2572729817"/>
                    </a:ext>
                  </a:extLst>
                </a:gridCol>
              </a:tblGrid>
              <a:tr h="68255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4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ĐỌC SÁCH</a:t>
                      </a:r>
                      <a:endParaRPr lang="en-US" sz="4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8438474"/>
                  </a:ext>
                </a:extLst>
              </a:tr>
              <a:tr h="682553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8600707"/>
                  </a:ext>
                </a:extLst>
              </a:tr>
              <a:tr h="936610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endParaRPr lang="en-US" sz="3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lao của người đó: Diệt giặc Ân xâm lược.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107418"/>
                  </a:ext>
                </a:extLst>
              </a:tr>
              <a:tr h="682553"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vị thần: Thánh Gióng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5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0562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939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387833" y="1323014"/>
            <a:ext cx="5702073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ĐỌC MỞ RỘNG.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556395" y="2704068"/>
            <a:ext cx="13875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65" y="3516272"/>
            <a:ext cx="8663753" cy="5170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95392" y="3782073"/>
            <a:ext cx="52698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 Gióng diệt giặc Ân xâm lược vào thời Hùng Vương thứ 6.</a:t>
            </a:r>
            <a:endParaRPr lang="en-US" sz="4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4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 descr="Đọc: Cùng Bác qua suối trang 108, 109 Tiếng Việt lớp 3 Tập 2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88"/>
          <a:stretch/>
        </p:blipFill>
        <p:spPr bwMode="auto">
          <a:xfrm>
            <a:off x="1204119" y="1825279"/>
            <a:ext cx="14097000" cy="66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01168"/>
              </p:ext>
            </p:extLst>
          </p:nvPr>
        </p:nvGraphicFramePr>
        <p:xfrm>
          <a:off x="1183176" y="1728602"/>
          <a:ext cx="7992441" cy="177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441">
                  <a:extLst>
                    <a:ext uri="{9D8B030D-6E8A-4147-A177-3AD203B41FA5}">
                      <a16:colId xmlns:a16="http://schemas.microsoft.com/office/drawing/2014/main" xmlns="" val="1041147721"/>
                    </a:ext>
                  </a:extLst>
                </a:gridCol>
              </a:tblGrid>
              <a:tr h="177659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896808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3176" y="1728602"/>
          <a:ext cx="7992441" cy="177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441">
                  <a:extLst>
                    <a:ext uri="{9D8B030D-6E8A-4147-A177-3AD203B41FA5}">
                      <a16:colId xmlns:a16="http://schemas.microsoft.com/office/drawing/2014/main" xmlns="" val="1041147721"/>
                    </a:ext>
                  </a:extLst>
                </a:gridCol>
              </a:tblGrid>
              <a:tr h="177659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8968089"/>
                  </a:ext>
                </a:extLst>
              </a:tr>
            </a:tbl>
          </a:graphicData>
        </a:graphic>
      </p:graphicFrame>
      <p:pic>
        <p:nvPicPr>
          <p:cNvPr id="2050" name="Picture 2" descr="Đọc: Cùng Bác qua suối trang 108, 109 Tiếng Việt lớp 3 Tập 2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21" y="1369124"/>
            <a:ext cx="13592697" cy="67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423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222652" y="1266918"/>
            <a:ext cx="481126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4522" y="5075171"/>
            <a:ext cx="13578681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493838" y="4238471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026415" y="1210699"/>
            <a:ext cx="6324600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sp>
        <p:nvSpPr>
          <p:cNvPr id="2" name="Rectangle 1"/>
          <p:cNvSpPr/>
          <p:nvPr/>
        </p:nvSpPr>
        <p:spPr>
          <a:xfrm>
            <a:off x="1640100" y="3021916"/>
            <a:ext cx="2730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642519" y="2999662"/>
            <a:ext cx="27304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73018" y="2965425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uýt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66315" y="2993686"/>
            <a:ext cx="2520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81519" y="2993686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319" y="4191000"/>
            <a:ext cx="15049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4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9960" y="5257800"/>
            <a:ext cx="3390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nghiã từ</a:t>
            </a:r>
            <a:endParaRPr lang="en-US" sz="40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39960" y="6362728"/>
            <a:ext cx="9124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quan: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để ý, thiếu thận trọng.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58582" y="7315200"/>
            <a:ext cx="8409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Kênh: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Lệch, không cân không phẳng.</a:t>
            </a: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0" grpId="0"/>
      <p:bldP spid="6" grpId="0"/>
      <p:bldP spid="2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592546" y="1337189"/>
            <a:ext cx="488746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371" y="4034249"/>
            <a:ext cx="1019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Bác vừa đi vừa dò mực nước, nhắc các chiến sĩ đi sau đi cẩn thận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0700" y="5416064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23290" y="7017784"/>
            <a:ext cx="1023381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dirty="0" smtClean="0"/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chợt Bác trượt chân, suýt ngã bởi đi qua hòn đá tròn có nhiều rêu trơn.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2868" y="5407369"/>
            <a:ext cx="464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36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3552" y="2785903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70201" y="2722182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4778" y="346470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uýt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04498" y="3464704"/>
            <a:ext cx="252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4778" y="413771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592546" y="1337189"/>
            <a:ext cx="488746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 đá có rêu trơn Bác đã làm gì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1602" y="3454986"/>
            <a:ext cx="101961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dirty="0" smtClean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 đá có rêu trơn Bác đã cúi xuống, nhặt hòn đá, đặt lên bờ. Bác làm như thế vì muốn tránh cho người khác đi sau khỏi bị ngã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9720" y="5233177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578693" y="6459392"/>
            <a:ext cx="10233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dirty="0" smtClean="0"/>
              <a:t>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chiến sĩ sẩy chân ngã =&gt; Bác dừng lại đợi và nhắc nhở anh chiến sĩ =&gt; Anh chiến sĩ quay lại và kê hòn đá cho chắc =&gt; Bác cháu tiếp tục lên đường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12868" y="5407369"/>
            <a:ext cx="464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36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3552" y="2785903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70201" y="2722182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4778" y="346470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uýt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04498" y="3464704"/>
            <a:ext cx="252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4778" y="413771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601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592546" y="1337189"/>
            <a:ext cx="488746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524501" y="3311278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“Cùng Bác qua suối” cho thấy những phẩm chất nào của Bác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8300" y="4840811"/>
            <a:ext cx="10196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“Cùng Bác qua suối” thể hiện những phẩm chất tốt đẹp của Bác: Quan tâm đến người khác, cẩn thận trong công việc, nhân ái, nhân hậu, gần gũi với mọi người, 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12868" y="5407369"/>
            <a:ext cx="464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36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3552" y="2785903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70201" y="2722182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4778" y="346470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uýt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04498" y="3464704"/>
            <a:ext cx="252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4778" y="413771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538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592546" y="1337189"/>
            <a:ext cx="4887467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 BÁC QUA SUỐI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021240" y="2785903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004720" y="3563423"/>
            <a:ext cx="9525001" cy="4503736"/>
            <a:chOff x="6004720" y="3563423"/>
            <a:chExt cx="9525001" cy="4503736"/>
          </a:xfrm>
        </p:grpSpPr>
        <p:pic>
          <p:nvPicPr>
            <p:cNvPr id="38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15353" y="1052790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6765268" y="4339605"/>
              <a:ext cx="8026489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chuyện ca ngợi Bác – một con người có nhiều phẩm chất tốt đẹp: yêu thương, gần gũi mọi người, cẩn thận trong công việc, luôn quan tâm, lo lắng cho người khác, ...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5448300" y="2667000"/>
            <a:ext cx="0" cy="5029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12868" y="5407369"/>
            <a:ext cx="4645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quay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 cho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//</a:t>
            </a:r>
            <a:r>
              <a:rPr lang="en-US" sz="36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3552" y="2785903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70201" y="2722182"/>
            <a:ext cx="2730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4778" y="3464704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uýt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04498" y="3464704"/>
            <a:ext cx="2520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4778" y="413771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sẩy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915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1B9622BE-2892-4654-99BD-407178A1C600}"/>
</file>

<file path=customXml/itemProps2.xml><?xml version="1.0" encoding="utf-8"?>
<ds:datastoreItem xmlns:ds="http://schemas.openxmlformats.org/officeDocument/2006/customXml" ds:itemID="{AEF59C32-FD35-4ED8-A003-6D16C70080C5}"/>
</file>

<file path=customXml/itemProps3.xml><?xml version="1.0" encoding="utf-8"?>
<ds:datastoreItem xmlns:ds="http://schemas.openxmlformats.org/officeDocument/2006/customXml" ds:itemID="{78B9B908-7DA7-4D09-BED2-04EE7D121D69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9424</TotalTime>
  <Words>929</Words>
  <Application>Microsoft Office PowerPoint</Application>
  <PresentationFormat>Custom</PresentationFormat>
  <Paragraphs>115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1025</cp:revision>
  <dcterms:created xsi:type="dcterms:W3CDTF">2008-09-09T22:52:10Z</dcterms:created>
  <dcterms:modified xsi:type="dcterms:W3CDTF">2022-08-17T11:20:00Z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