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4" r:id="rId7"/>
    <p:sldId id="259" r:id="rId8"/>
    <p:sldId id="265" r:id="rId9"/>
    <p:sldId id="262" r:id="rId10"/>
    <p:sldId id="261" r:id="rId11"/>
    <p:sldId id="257" r:id="rId12"/>
    <p:sldId id="271" r:id="rId13"/>
    <p:sldId id="267" r:id="rId14"/>
    <p:sldId id="278" r:id="rId15"/>
    <p:sldId id="266" r:id="rId16"/>
    <p:sldId id="279" r:id="rId17"/>
    <p:sldId id="268" r:id="rId18"/>
    <p:sldId id="263" r:id="rId19"/>
    <p:sldId id="280" r:id="rId20"/>
    <p:sldId id="272" r:id="rId21"/>
    <p:sldId id="260" r:id="rId22"/>
    <p:sldId id="281" r:id="rId23"/>
    <p:sldId id="273" r:id="rId24"/>
    <p:sldId id="28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6B5DE-AA4B-9D86-D800-9B5649DD06BD}" v="1" dt="2024-11-29T08:56:38.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Ngọc Lan" userId="S::pnlan@thtrungyen.edu.vn::244c8483-40fc-4145-99ed-ea15bd8c56c9" providerId="AD" clId="Web-{32F6B5DE-AA4B-9D86-D800-9B5649DD06BD}"/>
    <pc:docChg chg="modSld">
      <pc:chgData name="Phạm Ngọc Lan" userId="S::pnlan@thtrungyen.edu.vn::244c8483-40fc-4145-99ed-ea15bd8c56c9" providerId="AD" clId="Web-{32F6B5DE-AA4B-9D86-D800-9B5649DD06BD}" dt="2024-11-29T08:56:38.237" v="0" actId="1076"/>
      <pc:docMkLst>
        <pc:docMk/>
      </pc:docMkLst>
      <pc:sldChg chg="modSp">
        <pc:chgData name="Phạm Ngọc Lan" userId="S::pnlan@thtrungyen.edu.vn::244c8483-40fc-4145-99ed-ea15bd8c56c9" providerId="AD" clId="Web-{32F6B5DE-AA4B-9D86-D800-9B5649DD06BD}" dt="2024-11-29T08:56:38.237" v="0" actId="1076"/>
        <pc:sldMkLst>
          <pc:docMk/>
          <pc:sldMk cId="1612256448" sldId="256"/>
        </pc:sldMkLst>
        <pc:picChg chg="mod">
          <ac:chgData name="Phạm Ngọc Lan" userId="S::pnlan@thtrungyen.edu.vn::244c8483-40fc-4145-99ed-ea15bd8c56c9" providerId="AD" clId="Web-{32F6B5DE-AA4B-9D86-D800-9B5649DD06BD}" dt="2024-11-29T08:56:38.237" v="0" actId="1076"/>
          <ac:picMkLst>
            <pc:docMk/>
            <pc:sldMk cId="1612256448" sldId="256"/>
            <ac:picMk id="4" creationId="{E41F56FB-92AD-F3EB-B752-46BB0183096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FFC3-B08C-9F1E-7D27-641533C9EF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F3EB3D-3D83-384A-4F04-DCAD9A78E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2B391-57A4-9E93-F27E-8D07CFA3F9E6}"/>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606C58C8-80AA-BE13-3A8F-657CAB262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B34243-9D2E-646E-A237-28A220B7D8C3}"/>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90733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E571-44B1-31F7-B56A-04F3C96C21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3C9AFD-319E-A136-42D2-BC5ED02B68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7746C-9475-98B4-EB76-FB9621206E9E}"/>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DE10B29E-696D-5050-6FFB-7AF85B88ED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6C052-DE42-C61B-26BA-B59F56855EEE}"/>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53474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446FFE-ACB8-178C-33EF-000A241E0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011C5-15CF-42CC-D06C-A3F718ED83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45C31-065E-D4E4-DDB9-BAF28CEEA415}"/>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E199AB6D-040C-6969-7614-857892AC8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1DC2B-69DC-2809-E63D-5C1A4B25283F}"/>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416559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E1DB-5DDB-6B9C-9AF1-7CE17F76A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FECF9-4017-9C8A-A68A-D4535419D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9E8A8-D476-8E47-FA56-CBDFC099E1CA}"/>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AE4F20CF-5F1A-D72D-C346-7C94B1F82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B94C2-6EBA-4E15-8484-0BDADE741A4C}"/>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24246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3CFF-46F6-C7DF-E75D-C51BCA520A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BDBF94-1699-8057-3828-2B050B0775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7D6A70-ED2C-5DF6-5D58-CC06DCBA1903}"/>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FCB69BD1-C53C-DADC-4978-8C8146377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30193-EB0D-B828-D6C1-1F6CD03AD9A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24889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CB5E-7280-6CE7-5F6F-2D74FD4AAB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A298EB-84C0-28D3-D5B7-0ADC21BBC6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2C1BC-4919-FD2C-5086-953589940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9A0D75-C1F4-5ACF-C8AE-069E8A0CB5FF}"/>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6" name="Footer Placeholder 5">
            <a:extLst>
              <a:ext uri="{FF2B5EF4-FFF2-40B4-BE49-F238E27FC236}">
                <a16:creationId xmlns:a16="http://schemas.microsoft.com/office/drawing/2014/main" id="{D258B28A-EAAC-FAF2-B822-2BD490027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408A0-8A08-1297-30B1-F9F24D2B52F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1950772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9344-6117-007C-D696-9D3D21BD27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2FC837-1ED9-9684-301C-3CEF63B78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0E057-1DED-36BD-2B89-D8BCB6E618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4ED613-A955-6B70-0533-88D130779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4B035D-EE59-6C45-CB06-F7781AD512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7EDF1A-F5D4-FC40-E081-F288C0F3DC9C}"/>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8" name="Footer Placeholder 7">
            <a:extLst>
              <a:ext uri="{FF2B5EF4-FFF2-40B4-BE49-F238E27FC236}">
                <a16:creationId xmlns:a16="http://schemas.microsoft.com/office/drawing/2014/main" id="{4634D1D6-90D8-D85D-CE0B-FA2F7A5EF1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06E06E-EFA9-7E61-A495-22F1174FE760}"/>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8401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7098-A598-91BF-2A73-0BA91D71E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252245-2E5A-CFB6-1249-436667819C87}"/>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4" name="Footer Placeholder 3">
            <a:extLst>
              <a:ext uri="{FF2B5EF4-FFF2-40B4-BE49-F238E27FC236}">
                <a16:creationId xmlns:a16="http://schemas.microsoft.com/office/drawing/2014/main" id="{146E9A95-6DE7-1F2D-02A2-3D3E290A22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3E2DD-39B5-263E-D5EE-AEEF190247F8}"/>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74416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450D8-6624-263D-74FB-656054DAC396}"/>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3" name="Footer Placeholder 2">
            <a:extLst>
              <a:ext uri="{FF2B5EF4-FFF2-40B4-BE49-F238E27FC236}">
                <a16:creationId xmlns:a16="http://schemas.microsoft.com/office/drawing/2014/main" id="{3CF0BBC0-172E-0E32-FD9B-CAF62A5EB8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FCEAFB-F033-6674-D4B1-82E9DC7B542A}"/>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124382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7F9E6-70E9-6223-8D5E-888871603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6A0DBF-1827-AD9B-08BE-A63737E5D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664AC-FE40-5291-69A2-D91A93FB0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A4DC0-2173-7EE1-E9BA-C753392E2AF9}"/>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6" name="Footer Placeholder 5">
            <a:extLst>
              <a:ext uri="{FF2B5EF4-FFF2-40B4-BE49-F238E27FC236}">
                <a16:creationId xmlns:a16="http://schemas.microsoft.com/office/drawing/2014/main" id="{7127A821-99D8-A219-84A0-20B666856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4C228-4E74-0864-B77C-4F2FA7826775}"/>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2746479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0B95-A665-D1DD-04A4-58269DE13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EF83AA-85D6-1CF7-DBAF-11F5AD133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810551-6F9F-FDCB-538B-11821A4C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00568C-6417-3A80-065E-E7A3632F8769}"/>
              </a:ext>
            </a:extLst>
          </p:cNvPr>
          <p:cNvSpPr>
            <a:spLocks noGrp="1"/>
          </p:cNvSpPr>
          <p:nvPr>
            <p:ph type="dt" sz="half" idx="10"/>
          </p:nvPr>
        </p:nvSpPr>
        <p:spPr/>
        <p:txBody>
          <a:bodyPr/>
          <a:lstStyle/>
          <a:p>
            <a:fld id="{EDB93BBE-DF13-467E-8601-22A4985E436A}" type="datetimeFigureOut">
              <a:rPr lang="en-US" smtClean="0"/>
              <a:t>11/29/2024</a:t>
            </a:fld>
            <a:endParaRPr lang="en-US"/>
          </a:p>
        </p:txBody>
      </p:sp>
      <p:sp>
        <p:nvSpPr>
          <p:cNvPr id="6" name="Footer Placeholder 5">
            <a:extLst>
              <a:ext uri="{FF2B5EF4-FFF2-40B4-BE49-F238E27FC236}">
                <a16:creationId xmlns:a16="http://schemas.microsoft.com/office/drawing/2014/main" id="{D8F31BE0-6A18-820B-4B22-E418126D2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4E7A4-29ED-5059-2370-91F7B4F342F7}"/>
              </a:ext>
            </a:extLst>
          </p:cNvPr>
          <p:cNvSpPr>
            <a:spLocks noGrp="1"/>
          </p:cNvSpPr>
          <p:nvPr>
            <p:ph type="sldNum" sz="quarter" idx="12"/>
          </p:nvPr>
        </p:nvSpPr>
        <p:spPr/>
        <p:txBody>
          <a:bodyPr/>
          <a:lstStyle/>
          <a:p>
            <a:fld id="{7C8AB02A-8079-4CB0-BDBC-3D292BFD9A57}" type="slidenum">
              <a:rPr lang="en-US" smtClean="0"/>
              <a:t>‹#›</a:t>
            </a:fld>
            <a:endParaRPr lang="en-US"/>
          </a:p>
        </p:txBody>
      </p:sp>
    </p:spTree>
    <p:extLst>
      <p:ext uri="{BB962C8B-B14F-4D97-AF65-F5344CB8AC3E}">
        <p14:creationId xmlns:p14="http://schemas.microsoft.com/office/powerpoint/2010/main" val="335652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6ABD80-77B2-BB8D-B5B2-82CD21ABFB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4FF06A-D6C3-C8CD-A74A-BFED64F62B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8D7F9-D3E4-F424-4E81-A1D0FA8F22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93BBE-DF13-467E-8601-22A4985E436A}" type="datetimeFigureOut">
              <a:rPr lang="en-US" smtClean="0"/>
              <a:t>11/29/2024</a:t>
            </a:fld>
            <a:endParaRPr lang="en-US"/>
          </a:p>
        </p:txBody>
      </p:sp>
      <p:sp>
        <p:nvSpPr>
          <p:cNvPr id="5" name="Footer Placeholder 4">
            <a:extLst>
              <a:ext uri="{FF2B5EF4-FFF2-40B4-BE49-F238E27FC236}">
                <a16:creationId xmlns:a16="http://schemas.microsoft.com/office/drawing/2014/main" id="{5DE8D679-5420-9533-8D4C-25D0954F3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8AF9FF-3DA0-411F-CA3D-C521288E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AB02A-8079-4CB0-BDBC-3D292BFD9A57}" type="slidenum">
              <a:rPr lang="en-US" smtClean="0"/>
              <a:t>‹#›</a:t>
            </a:fld>
            <a:endParaRPr lang="en-US"/>
          </a:p>
        </p:txBody>
      </p:sp>
    </p:spTree>
    <p:extLst>
      <p:ext uri="{BB962C8B-B14F-4D97-AF65-F5344CB8AC3E}">
        <p14:creationId xmlns:p14="http://schemas.microsoft.com/office/powerpoint/2010/main" val="295976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id="{E41F56FB-92AD-F3EB-B752-46BB01830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22" y="-193589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EAD65E-26DF-5BF5-9238-77749705C4A9}"/>
              </a:ext>
            </a:extLst>
          </p:cNvPr>
          <p:cNvSpPr txBox="1">
            <a:spLocks/>
          </p:cNvSpPr>
          <p:nvPr/>
        </p:nvSpPr>
        <p:spPr>
          <a:xfrm>
            <a:off x="1608112" y="1632444"/>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a:solidFill>
                  <a:srgbClr val="0070C0"/>
                </a:solidFill>
                <a:latin typeface="Amazone" panose="03020702060507090A04" pitchFamily="66" charset="0"/>
              </a:rPr>
              <a:t>Thứ…ngày…tháng…năm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pic>
        <p:nvPicPr>
          <p:cNvPr id="6" name="Picture 5">
            <a:extLst>
              <a:ext uri="{FF2B5EF4-FFF2-40B4-BE49-F238E27FC236}">
                <a16:creationId xmlns:a16="http://schemas.microsoft.com/office/drawing/2014/main" id="{6723EE44-89AB-52EF-2294-7B46F48FF889}"/>
              </a:ext>
            </a:extLst>
          </p:cNvPr>
          <p:cNvPicPr>
            <a:picLocks noChangeAspect="1"/>
          </p:cNvPicPr>
          <p:nvPr/>
        </p:nvPicPr>
        <p:blipFill>
          <a:blip r:embed="rId3"/>
          <a:stretch>
            <a:fillRect/>
          </a:stretch>
        </p:blipFill>
        <p:spPr>
          <a:xfrm>
            <a:off x="1705803" y="3204047"/>
            <a:ext cx="9044609" cy="2246911"/>
          </a:xfrm>
          <a:prstGeom prst="rect">
            <a:avLst/>
          </a:prstGeom>
        </p:spPr>
      </p:pic>
    </p:spTree>
    <p:extLst>
      <p:ext uri="{BB962C8B-B14F-4D97-AF65-F5344CB8AC3E}">
        <p14:creationId xmlns:p14="http://schemas.microsoft.com/office/powerpoint/2010/main" val="1612256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776FF-5982-E411-EC76-2F560091E015}"/>
              </a:ext>
            </a:extLst>
          </p:cNvPr>
          <p:cNvPicPr>
            <a:picLocks noChangeAspect="1"/>
          </p:cNvPicPr>
          <p:nvPr/>
        </p:nvPicPr>
        <p:blipFill>
          <a:blip r:embed="rId3"/>
          <a:stretch>
            <a:fillRect/>
          </a:stretch>
        </p:blipFill>
        <p:spPr>
          <a:xfrm>
            <a:off x="509034" y="1209489"/>
            <a:ext cx="7935432" cy="2667372"/>
          </a:xfrm>
          <a:prstGeom prst="rect">
            <a:avLst/>
          </a:prstGeom>
        </p:spPr>
      </p:pic>
      <p:pic>
        <p:nvPicPr>
          <p:cNvPr id="7" name="Picture 6">
            <a:extLst>
              <a:ext uri="{FF2B5EF4-FFF2-40B4-BE49-F238E27FC236}">
                <a16:creationId xmlns:a16="http://schemas.microsoft.com/office/drawing/2014/main" id="{00D4DFC4-0E77-7DFF-9EBD-6404135AD6C6}"/>
              </a:ext>
            </a:extLst>
          </p:cNvPr>
          <p:cNvPicPr>
            <a:picLocks noChangeAspect="1"/>
          </p:cNvPicPr>
          <p:nvPr/>
        </p:nvPicPr>
        <p:blipFill>
          <a:blip r:embed="rId4"/>
          <a:stretch>
            <a:fillRect/>
          </a:stretch>
        </p:blipFill>
        <p:spPr>
          <a:xfrm>
            <a:off x="8829489" y="1952542"/>
            <a:ext cx="2667372" cy="3848637"/>
          </a:xfrm>
          <a:prstGeom prst="rect">
            <a:avLst/>
          </a:prstGeom>
        </p:spPr>
      </p:pic>
    </p:spTree>
    <p:extLst>
      <p:ext uri="{BB962C8B-B14F-4D97-AF65-F5344CB8AC3E}">
        <p14:creationId xmlns:p14="http://schemas.microsoft.com/office/powerpoint/2010/main" val="72686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EA7EB-7231-3C0D-797C-A9D536B4CF8D}"/>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3</a:t>
            </a:r>
          </a:p>
        </p:txBody>
      </p:sp>
      <p:sp>
        <p:nvSpPr>
          <p:cNvPr id="6" name="TextBox 5">
            <a:extLst>
              <a:ext uri="{FF2B5EF4-FFF2-40B4-BE49-F238E27FC236}">
                <a16:creationId xmlns:a16="http://schemas.microsoft.com/office/drawing/2014/main" id="{D3C93688-6BE4-C199-E40B-2B6C153B6B33}"/>
              </a:ext>
            </a:extLst>
          </p:cNvPr>
          <p:cNvSpPr txBox="1"/>
          <p:nvPr/>
        </p:nvSpPr>
        <p:spPr>
          <a:xfrm>
            <a:off x="1891125" y="2030512"/>
            <a:ext cx="8409750" cy="1138773"/>
          </a:xfrm>
          <a:prstGeom prst="rect">
            <a:avLst/>
          </a:prstGeom>
          <a:noFill/>
        </p:spPr>
        <p:txBody>
          <a:bodyPr wrap="square" rtlCol="0">
            <a:spAutoFit/>
          </a:bodyPr>
          <a:lstStyle/>
          <a:p>
            <a:pPr algn="ctr"/>
            <a:r>
              <a:rPr lang="en-US" sz="2800">
                <a:solidFill>
                  <a:srgbClr val="FF0000"/>
                </a:solidFill>
                <a:latin typeface="Sigmar One" panose="00000500000000000000" pitchFamily="2" charset="0"/>
              </a:rPr>
              <a:t>SINH HOẠT LỚP</a:t>
            </a:r>
          </a:p>
          <a:p>
            <a:pPr algn="ctr"/>
            <a:r>
              <a:rPr lang="en-US" sz="4000">
                <a:solidFill>
                  <a:srgbClr val="0070C0"/>
                </a:solidFill>
                <a:latin typeface="Sigmar One" panose="00000500000000000000" pitchFamily="2" charset="0"/>
              </a:rPr>
              <a:t>MÓN QUÀ TẶNG THẦY CÔ</a:t>
            </a:r>
          </a:p>
        </p:txBody>
      </p:sp>
    </p:spTree>
    <p:extLst>
      <p:ext uri="{BB962C8B-B14F-4D97-AF65-F5344CB8AC3E}">
        <p14:creationId xmlns:p14="http://schemas.microsoft.com/office/powerpoint/2010/main" val="222514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4FCDC-C85B-51A1-ABF9-3B80E0F277EF}"/>
              </a:ext>
            </a:extLst>
          </p:cNvPr>
          <p:cNvPicPr>
            <a:picLocks noChangeAspect="1"/>
          </p:cNvPicPr>
          <p:nvPr/>
        </p:nvPicPr>
        <p:blipFill>
          <a:blip r:embed="rId2"/>
          <a:stretch>
            <a:fillRect/>
          </a:stretch>
        </p:blipFill>
        <p:spPr>
          <a:xfrm>
            <a:off x="0" y="-1"/>
            <a:ext cx="12192000" cy="7000875"/>
          </a:xfrm>
          <a:prstGeom prst="rect">
            <a:avLst/>
          </a:prstGeom>
        </p:spPr>
      </p:pic>
    </p:spTree>
    <p:extLst>
      <p:ext uri="{BB962C8B-B14F-4D97-AF65-F5344CB8AC3E}">
        <p14:creationId xmlns:p14="http://schemas.microsoft.com/office/powerpoint/2010/main" val="310852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02CDB7-FBBB-41A7-376C-4647214EFA2B}"/>
              </a:ext>
            </a:extLst>
          </p:cNvPr>
          <p:cNvSpPr txBox="1"/>
          <p:nvPr/>
        </p:nvSpPr>
        <p:spPr>
          <a:xfrm>
            <a:off x="3418678" y="1174214"/>
            <a:ext cx="5076967" cy="1938992"/>
          </a:xfrm>
          <a:prstGeom prst="rect">
            <a:avLst/>
          </a:prstGeom>
          <a:noFill/>
        </p:spPr>
        <p:txBody>
          <a:bodyPr wrap="square" rtlCol="0">
            <a:spAutoFit/>
          </a:bodyPr>
          <a:lstStyle/>
          <a:p>
            <a:pPr algn="ctr"/>
            <a:r>
              <a:rPr lang="en-US" sz="6000">
                <a:solidFill>
                  <a:srgbClr val="FF0000"/>
                </a:solidFill>
                <a:latin typeface="Sigmar One" panose="00000500000000000000" pitchFamily="2" charset="0"/>
              </a:rPr>
              <a:t>TỔNG KẾT TUẦN</a:t>
            </a:r>
            <a:endParaRPr lang="en-US" sz="6000">
              <a:solidFill>
                <a:srgbClr val="0070C0"/>
              </a:solidFill>
              <a:latin typeface="Sigmar One" panose="00000500000000000000" pitchFamily="2" charset="0"/>
            </a:endParaRPr>
          </a:p>
        </p:txBody>
      </p:sp>
    </p:spTree>
    <p:extLst>
      <p:ext uri="{BB962C8B-B14F-4D97-AF65-F5344CB8AC3E}">
        <p14:creationId xmlns:p14="http://schemas.microsoft.com/office/powerpoint/2010/main" val="2522486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C1D88A-16DC-D41E-01ED-F600FC1CAE32}"/>
              </a:ext>
            </a:extLst>
          </p:cNvPr>
          <p:cNvSpPr txBox="1"/>
          <p:nvPr/>
        </p:nvSpPr>
        <p:spPr>
          <a:xfrm>
            <a:off x="480816" y="1289872"/>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sp>
        <p:nvSpPr>
          <p:cNvPr id="5" name="TextBox 4">
            <a:extLst>
              <a:ext uri="{FF2B5EF4-FFF2-40B4-BE49-F238E27FC236}">
                <a16:creationId xmlns:a16="http://schemas.microsoft.com/office/drawing/2014/main" id="{D11AF867-9C33-67B3-61A0-10C57C98C224}"/>
              </a:ext>
            </a:extLst>
          </p:cNvPr>
          <p:cNvSpPr txBox="1"/>
          <p:nvPr/>
        </p:nvSpPr>
        <p:spPr>
          <a:xfrm>
            <a:off x="480816" y="1959857"/>
            <a:ext cx="5935887"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6" name="TextBox 5">
            <a:extLst>
              <a:ext uri="{FF2B5EF4-FFF2-40B4-BE49-F238E27FC236}">
                <a16:creationId xmlns:a16="http://schemas.microsoft.com/office/drawing/2014/main" id="{A86553B4-FB02-60A2-DBCC-CE6AF430D50E}"/>
              </a:ext>
            </a:extLst>
          </p:cNvPr>
          <p:cNvSpPr txBox="1"/>
          <p:nvPr/>
        </p:nvSpPr>
        <p:spPr>
          <a:xfrm>
            <a:off x="480816" y="2483077"/>
            <a:ext cx="7639943" cy="523220"/>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pic>
        <p:nvPicPr>
          <p:cNvPr id="7" name="Picture 6">
            <a:extLst>
              <a:ext uri="{FF2B5EF4-FFF2-40B4-BE49-F238E27FC236}">
                <a16:creationId xmlns:a16="http://schemas.microsoft.com/office/drawing/2014/main" id="{95066659-CF9B-A91C-C816-160AE68AC52E}"/>
              </a:ext>
            </a:extLst>
          </p:cNvPr>
          <p:cNvPicPr>
            <a:picLocks noChangeAspect="1"/>
          </p:cNvPicPr>
          <p:nvPr/>
        </p:nvPicPr>
        <p:blipFill>
          <a:blip r:embed="rId3"/>
          <a:stretch>
            <a:fillRect/>
          </a:stretch>
        </p:blipFill>
        <p:spPr>
          <a:xfrm>
            <a:off x="610497" y="348249"/>
            <a:ext cx="790685" cy="695422"/>
          </a:xfrm>
          <a:prstGeom prst="rect">
            <a:avLst/>
          </a:prstGeom>
        </p:spPr>
      </p:pic>
      <p:sp>
        <p:nvSpPr>
          <p:cNvPr id="8" name="TextBox 7">
            <a:extLst>
              <a:ext uri="{FF2B5EF4-FFF2-40B4-BE49-F238E27FC236}">
                <a16:creationId xmlns:a16="http://schemas.microsoft.com/office/drawing/2014/main" id="{8BA50FAE-DAED-20D5-0575-71E96010A9BB}"/>
              </a:ext>
            </a:extLst>
          </p:cNvPr>
          <p:cNvSpPr txBox="1"/>
          <p:nvPr/>
        </p:nvSpPr>
        <p:spPr>
          <a:xfrm>
            <a:off x="1209999" y="403572"/>
            <a:ext cx="5490509" cy="584775"/>
          </a:xfrm>
          <a:prstGeom prst="rect">
            <a:avLst/>
          </a:prstGeom>
          <a:noFill/>
        </p:spPr>
        <p:txBody>
          <a:bodyPr wrap="square" rtlCol="0">
            <a:spAutoFit/>
          </a:bodyPr>
          <a:lstStyle/>
          <a:p>
            <a:pPr algn="ctr"/>
            <a:r>
              <a:rPr lang="en-US" sz="3200" b="1">
                <a:solidFill>
                  <a:srgbClr val="FF0000"/>
                </a:solidFill>
                <a:latin typeface="Tahoma" panose="020B0604030504040204" pitchFamily="34" charset="0"/>
                <a:ea typeface="Tahoma" panose="020B0604030504040204" pitchFamily="34" charset="0"/>
                <a:cs typeface="Tahoma" panose="020B0604030504040204" pitchFamily="34" charset="0"/>
              </a:rPr>
              <a:t>MÓN QUÀ TẶNG THẦY CÔ</a:t>
            </a:r>
            <a:endParaRPr lang="en-US" sz="3200" b="1">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a:extLst>
              <a:ext uri="{FF2B5EF4-FFF2-40B4-BE49-F238E27FC236}">
                <a16:creationId xmlns:a16="http://schemas.microsoft.com/office/drawing/2014/main" id="{F7C39978-2CA4-D1A2-FDA5-C3EDE1CC0B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1952090" y="3087090"/>
            <a:ext cx="5027830" cy="33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781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420E74-F427-DC82-92F6-9EE46C1FF3BC}"/>
              </a:ext>
            </a:extLst>
          </p:cNvPr>
          <p:cNvSpPr txBox="1">
            <a:spLocks noChangeArrowheads="1"/>
          </p:cNvSpPr>
          <p:nvPr/>
        </p:nvSpPr>
        <p:spPr bwMode="auto">
          <a:xfrm>
            <a:off x="460793" y="406357"/>
            <a:ext cx="111123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Món quà tặng thầy cô</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E93916EB-FBFD-FB06-DF3D-CB9753787B2F}"/>
              </a:ext>
            </a:extLst>
          </p:cNvPr>
          <p:cNvSpPr txBox="1"/>
          <p:nvPr/>
        </p:nvSpPr>
        <p:spPr>
          <a:xfrm>
            <a:off x="552194" y="923743"/>
            <a:ext cx="10001505" cy="1384995"/>
          </a:xfrm>
          <a:prstGeom prst="rect">
            <a:avLst/>
          </a:prstGeom>
          <a:noFill/>
        </p:spPr>
        <p:txBody>
          <a:bodyPr wrap="square">
            <a:spAutoFit/>
          </a:bodyPr>
          <a:lstStyle/>
          <a:p>
            <a:r>
              <a:rPr lang="vi-VN" sz="2800" b="1" i="0">
                <a:solidFill>
                  <a:srgbClr val="00B050"/>
                </a:solidFill>
                <a:effectLst/>
                <a:latin typeface="OpenSans"/>
              </a:rPr>
              <a:t>Câu 1. Chia sẻ về món quà hoặc bưu thiếp em tặng thầy cô.</a:t>
            </a:r>
            <a:br>
              <a:rPr lang="vi-VN" sz="2800" b="1" i="0">
                <a:solidFill>
                  <a:srgbClr val="00B050"/>
                </a:solidFill>
                <a:effectLst/>
                <a:latin typeface="OpenSans"/>
              </a:rPr>
            </a:br>
            <a:br>
              <a:rPr lang="vi-VN" sz="2800" b="1" i="0">
                <a:solidFill>
                  <a:srgbClr val="00B050"/>
                </a:solidFill>
                <a:effectLst/>
                <a:latin typeface="OpenSans"/>
              </a:rPr>
            </a:br>
            <a:endParaRPr lang="en-US" sz="2800" b="1">
              <a:solidFill>
                <a:srgbClr val="00B050"/>
              </a:solidFill>
            </a:endParaRPr>
          </a:p>
        </p:txBody>
      </p:sp>
      <p:pic>
        <p:nvPicPr>
          <p:cNvPr id="8" name="Picture 7">
            <a:extLst>
              <a:ext uri="{FF2B5EF4-FFF2-40B4-BE49-F238E27FC236}">
                <a16:creationId xmlns:a16="http://schemas.microsoft.com/office/drawing/2014/main" id="{BB3B2236-2E6D-321F-7258-2A4690F58716}"/>
              </a:ext>
            </a:extLst>
          </p:cNvPr>
          <p:cNvPicPr>
            <a:picLocks noChangeAspect="1"/>
          </p:cNvPicPr>
          <p:nvPr/>
        </p:nvPicPr>
        <p:blipFill>
          <a:blip r:embed="rId3"/>
          <a:stretch>
            <a:fillRect/>
          </a:stretch>
        </p:blipFill>
        <p:spPr>
          <a:xfrm>
            <a:off x="1509209" y="1475935"/>
            <a:ext cx="7211431" cy="4458322"/>
          </a:xfrm>
          <a:prstGeom prst="rect">
            <a:avLst/>
          </a:prstGeom>
        </p:spPr>
      </p:pic>
      <p:sp>
        <p:nvSpPr>
          <p:cNvPr id="2" name="TextBox 1">
            <a:extLst>
              <a:ext uri="{FF2B5EF4-FFF2-40B4-BE49-F238E27FC236}">
                <a16:creationId xmlns:a16="http://schemas.microsoft.com/office/drawing/2014/main" id="{748BA091-E2DC-418D-A224-029281682C1D}"/>
              </a:ext>
            </a:extLst>
          </p:cNvPr>
          <p:cNvSpPr txBox="1">
            <a:spLocks noChangeArrowheads="1"/>
          </p:cNvSpPr>
          <p:nvPr/>
        </p:nvSpPr>
        <p:spPr bwMode="auto">
          <a:xfrm>
            <a:off x="552194" y="5748423"/>
            <a:ext cx="10311557" cy="193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vi-VN"/>
              <a:t>Giới thiệu và nêu ý nghĩa của món quà hoặc hình ảnh trên bưu thiếp.</a:t>
            </a:r>
          </a:p>
          <a:p>
            <a:pPr>
              <a:buNone/>
            </a:pPr>
            <a:br>
              <a:rPr lang="vi-VN"/>
            </a:br>
            <a:br>
              <a:rPr lang="vi-VN"/>
            </a:b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72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708160-4F01-2B66-D711-794A4A7EDC3F}"/>
              </a:ext>
            </a:extLst>
          </p:cNvPr>
          <p:cNvSpPr txBox="1"/>
          <p:nvPr/>
        </p:nvSpPr>
        <p:spPr>
          <a:xfrm>
            <a:off x="2082137" y="1161187"/>
            <a:ext cx="7151426" cy="1754326"/>
          </a:xfrm>
          <a:prstGeom prst="rect">
            <a:avLst/>
          </a:prstGeom>
          <a:noFill/>
        </p:spPr>
        <p:txBody>
          <a:bodyPr wrap="square" rtlCol="0">
            <a:spAutoFit/>
          </a:bodyPr>
          <a:lstStyle/>
          <a:p>
            <a:pPr algn="ctr"/>
            <a:r>
              <a:rPr lang="en-US" sz="3600">
                <a:solidFill>
                  <a:srgbClr val="002060"/>
                </a:solidFill>
                <a:latin typeface="Nunito Black" pitchFamily="2" charset="0"/>
              </a:rPr>
              <a:t>CHIA SẺ THU HOẠCH SAU TRẢI NGHIỆM VÀ HOẠT ĐỘNG NHÓM</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257550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ách Làm Hoa Hướng Dương Bằng Vải Nỉ, Hướng Dẫn Làm Hoa Hướng Dương Bằng  Vải Nỉ">
            <a:extLst>
              <a:ext uri="{FF2B5EF4-FFF2-40B4-BE49-F238E27FC236}">
                <a16:creationId xmlns:a16="http://schemas.microsoft.com/office/drawing/2014/main" id="{AA1B4658-04ED-9876-2B5E-4735A4883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84" y="1287725"/>
            <a:ext cx="2988076" cy="29880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520702-D4D5-7866-A5A6-A7AEAFF7A538}"/>
              </a:ext>
            </a:extLst>
          </p:cNvPr>
          <p:cNvSpPr txBox="1"/>
          <p:nvPr/>
        </p:nvSpPr>
        <p:spPr>
          <a:xfrm>
            <a:off x="230819" y="435408"/>
            <a:ext cx="11070455" cy="1138773"/>
          </a:xfrm>
          <a:prstGeom prst="rect">
            <a:avLst/>
          </a:prstGeom>
          <a:noFill/>
        </p:spPr>
        <p:txBody>
          <a:bodyPr wrap="square">
            <a:spAutoFit/>
          </a:bodyPr>
          <a:lstStyle/>
          <a:p>
            <a:r>
              <a:rPr lang="vi-VN" sz="3200" b="0" i="0">
                <a:solidFill>
                  <a:srgbClr val="000000"/>
                </a:solidFill>
                <a:effectLst/>
                <a:latin typeface="Nunito Black" pitchFamily="2" charset="0"/>
              </a:rPr>
              <a:t>- Món quà: tự tay làm bó hoa hướng dương tặng cô</a:t>
            </a:r>
            <a:br>
              <a:rPr lang="vi-VN" b="0" i="0">
                <a:solidFill>
                  <a:srgbClr val="000000"/>
                </a:solidFill>
                <a:effectLst/>
                <a:latin typeface="OpenSans"/>
              </a:rPr>
            </a:br>
            <a:br>
              <a:rPr lang="vi-VN" b="0" i="0">
                <a:solidFill>
                  <a:srgbClr val="000000"/>
                </a:solidFill>
                <a:effectLst/>
                <a:latin typeface="OpenSans"/>
              </a:rPr>
            </a:br>
            <a:endParaRPr lang="en-US"/>
          </a:p>
        </p:txBody>
      </p:sp>
      <p:pic>
        <p:nvPicPr>
          <p:cNvPr id="5" name="Picture 4">
            <a:extLst>
              <a:ext uri="{FF2B5EF4-FFF2-40B4-BE49-F238E27FC236}">
                <a16:creationId xmlns:a16="http://schemas.microsoft.com/office/drawing/2014/main" id="{ECFA812F-B6E4-F8BE-00E3-6A2E0BB5BC02}"/>
              </a:ext>
            </a:extLst>
          </p:cNvPr>
          <p:cNvPicPr>
            <a:picLocks noChangeAspect="1"/>
          </p:cNvPicPr>
          <p:nvPr/>
        </p:nvPicPr>
        <p:blipFill>
          <a:blip r:embed="rId4"/>
          <a:stretch>
            <a:fillRect/>
          </a:stretch>
        </p:blipFill>
        <p:spPr>
          <a:xfrm>
            <a:off x="4095751" y="1287726"/>
            <a:ext cx="4019549" cy="3093774"/>
          </a:xfrm>
          <a:prstGeom prst="rect">
            <a:avLst/>
          </a:prstGeom>
        </p:spPr>
      </p:pic>
      <p:sp>
        <p:nvSpPr>
          <p:cNvPr id="7" name="TextBox 6">
            <a:extLst>
              <a:ext uri="{FF2B5EF4-FFF2-40B4-BE49-F238E27FC236}">
                <a16:creationId xmlns:a16="http://schemas.microsoft.com/office/drawing/2014/main" id="{2E83CBD0-2E3E-E190-0D01-45E405D4D654}"/>
              </a:ext>
            </a:extLst>
          </p:cNvPr>
          <p:cNvSpPr txBox="1"/>
          <p:nvPr/>
        </p:nvSpPr>
        <p:spPr>
          <a:xfrm>
            <a:off x="677660" y="4275801"/>
            <a:ext cx="11070455" cy="2800767"/>
          </a:xfrm>
          <a:prstGeom prst="rect">
            <a:avLst/>
          </a:prstGeom>
          <a:noFill/>
        </p:spPr>
        <p:txBody>
          <a:bodyPr wrap="square">
            <a:spAutoFit/>
          </a:bodyPr>
          <a:lstStyle/>
          <a:p>
            <a:r>
              <a:rPr lang="en-US" b="0" i="0">
                <a:solidFill>
                  <a:srgbClr val="000000"/>
                </a:solidFill>
                <a:effectLst/>
                <a:latin typeface="OpenSans"/>
              </a:rPr>
              <a:t>    </a:t>
            </a:r>
            <a:r>
              <a:rPr lang="vi-VN" sz="2800" b="0" i="0">
                <a:solidFill>
                  <a:schemeClr val="accent4">
                    <a:lumMod val="75000"/>
                  </a:schemeClr>
                </a:solidFill>
                <a:effectLst/>
                <a:latin typeface="Nunito Black" pitchFamily="2" charset="0"/>
              </a:rPr>
              <a:t>Hoa hướng dương luôn hướng về phía mặt trời, giống như những thế hệ học trò luôn hướng về thầy cô giáo bằng sự kính trọng và yêu thương. Vì thế tặng hoa hướng dương cho thầy/cô chính là thể hiện sự trân trọng, lòng biết ơn những công lao to lớn của thầy/cô đối với chúng ta.</a:t>
            </a:r>
            <a:br>
              <a:rPr lang="vi-VN" sz="2800" b="0" i="0">
                <a:solidFill>
                  <a:schemeClr val="accent4">
                    <a:lumMod val="75000"/>
                  </a:schemeClr>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37989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681E8-668A-DAFF-D1D5-1FE24D62CDD5}"/>
              </a:ext>
            </a:extLst>
          </p:cNvPr>
          <p:cNvPicPr>
            <a:picLocks noChangeAspect="1"/>
          </p:cNvPicPr>
          <p:nvPr/>
        </p:nvPicPr>
        <p:blipFill>
          <a:blip r:embed="rId3"/>
          <a:stretch>
            <a:fillRect/>
          </a:stretch>
        </p:blipFill>
        <p:spPr>
          <a:xfrm>
            <a:off x="441742" y="306602"/>
            <a:ext cx="7849695" cy="847843"/>
          </a:xfrm>
          <a:prstGeom prst="rect">
            <a:avLst/>
          </a:prstGeom>
        </p:spPr>
      </p:pic>
      <p:sp>
        <p:nvSpPr>
          <p:cNvPr id="5" name="TextBox 4">
            <a:extLst>
              <a:ext uri="{FF2B5EF4-FFF2-40B4-BE49-F238E27FC236}">
                <a16:creationId xmlns:a16="http://schemas.microsoft.com/office/drawing/2014/main" id="{D3C711A2-4C4E-272A-7CA2-0A4054BDFBE2}"/>
              </a:ext>
            </a:extLst>
          </p:cNvPr>
          <p:cNvSpPr txBox="1">
            <a:spLocks noChangeArrowheads="1"/>
          </p:cNvSpPr>
          <p:nvPr/>
        </p:nvSpPr>
        <p:spPr bwMode="auto">
          <a:xfrm>
            <a:off x="315430" y="1088278"/>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00B05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B050"/>
                </a:solidFill>
                <a:latin typeface="Sigmar One" panose="00000500000000000000" pitchFamily="2" charset="0"/>
                <a:ea typeface="Tahoma" panose="020B0604030504040204" pitchFamily="34" charset="0"/>
                <a:cs typeface="Tahoma" panose="020B0604030504040204" pitchFamily="34" charset="0"/>
              </a:rPr>
              <a:t>2. </a:t>
            </a:r>
            <a:r>
              <a:rPr lang="en-US" altLang="en-US" b="1">
                <a:solidFill>
                  <a:srgbClr val="00B050"/>
                </a:solidFill>
                <a:latin typeface="Tahoma" panose="020B0604030504040204" pitchFamily="34" charset="0"/>
                <a:ea typeface="Tahoma" panose="020B0604030504040204" pitchFamily="34" charset="0"/>
                <a:cs typeface="Tahoma" panose="020B0604030504040204" pitchFamily="34" charset="0"/>
              </a:rPr>
              <a:t>Ghi lại những kỉ niệm của em với thầy cô</a:t>
            </a:r>
            <a:endParaRPr lang="en-US" altLang="en-US" sz="4000" b="1">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75F7772-5ED5-0763-1969-519AFB37FFD2}"/>
              </a:ext>
            </a:extLst>
          </p:cNvPr>
          <p:cNvSpPr txBox="1">
            <a:spLocks noChangeArrowheads="1"/>
          </p:cNvSpPr>
          <p:nvPr/>
        </p:nvSpPr>
        <p:spPr bwMode="auto">
          <a:xfrm>
            <a:off x="86693" y="1722024"/>
            <a:ext cx="86923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Làm cuốn sổ .” Kỉ niệm tình thầy trò”</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3AAB895-F7D5-75FC-3514-FB2864CEE5CD}"/>
              </a:ext>
            </a:extLst>
          </p:cNvPr>
          <p:cNvSpPr txBox="1">
            <a:spLocks noChangeArrowheads="1"/>
          </p:cNvSpPr>
          <p:nvPr/>
        </p:nvSpPr>
        <p:spPr bwMode="auto">
          <a:xfrm>
            <a:off x="86693" y="2332389"/>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Mỗi bạn viết vào sổ một câu về kỉ niệm của lớp với thầy cô.</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40E11E6F-57A3-9BA3-F763-6505FFC83940}"/>
              </a:ext>
            </a:extLst>
          </p:cNvPr>
          <p:cNvSpPr txBox="1">
            <a:spLocks noChangeArrowheads="1"/>
          </p:cNvSpPr>
          <p:nvPr/>
        </p:nvSpPr>
        <p:spPr bwMode="auto">
          <a:xfrm>
            <a:off x="86693" y="2795254"/>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Trang trí cuốn sổ.</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CC563469-64A3-C53B-A155-F807F926230B}"/>
              </a:ext>
            </a:extLst>
          </p:cNvPr>
          <p:cNvSpPr txBox="1">
            <a:spLocks noChangeArrowheads="1"/>
          </p:cNvSpPr>
          <p:nvPr/>
        </p:nvSpPr>
        <p:spPr bwMode="auto">
          <a:xfrm>
            <a:off x="86693" y="3320078"/>
            <a:ext cx="12018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Tặng thầy cô cuốn sổ kỉ niệm.</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3903DE57-C3C8-A643-8FC6-F3D813A5719E}"/>
              </a:ext>
            </a:extLst>
          </p:cNvPr>
          <p:cNvPicPr>
            <a:picLocks noChangeAspect="1"/>
          </p:cNvPicPr>
          <p:nvPr/>
        </p:nvPicPr>
        <p:blipFill>
          <a:blip r:embed="rId4"/>
          <a:stretch>
            <a:fillRect/>
          </a:stretch>
        </p:blipFill>
        <p:spPr>
          <a:xfrm>
            <a:off x="7108854" y="3429000"/>
            <a:ext cx="3953769" cy="2893852"/>
          </a:xfrm>
          <a:prstGeom prst="rect">
            <a:avLst/>
          </a:prstGeom>
        </p:spPr>
      </p:pic>
    </p:spTree>
    <p:extLst>
      <p:ext uri="{BB962C8B-B14F-4D97-AF65-F5344CB8AC3E}">
        <p14:creationId xmlns:p14="http://schemas.microsoft.com/office/powerpoint/2010/main" val="422881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35986D-9A04-7AD0-4AF5-1B7C82B76234}"/>
              </a:ext>
            </a:extLst>
          </p:cNvPr>
          <p:cNvSpPr txBox="1"/>
          <p:nvPr/>
        </p:nvSpPr>
        <p:spPr>
          <a:xfrm>
            <a:off x="1935249" y="1368582"/>
            <a:ext cx="8540594" cy="1754326"/>
          </a:xfrm>
          <a:prstGeom prst="rect">
            <a:avLst/>
          </a:prstGeom>
          <a:noFill/>
        </p:spPr>
        <p:txBody>
          <a:bodyPr wrap="square" rtlCol="0">
            <a:spAutoFit/>
          </a:bodyPr>
          <a:lstStyle/>
          <a:p>
            <a:pPr algn="ctr"/>
            <a:r>
              <a:rPr lang="en-US" sz="5400">
                <a:solidFill>
                  <a:srgbClr val="00B050"/>
                </a:solidFill>
                <a:latin typeface="Sigmar One" panose="00000500000000000000" pitchFamily="2" charset="0"/>
              </a:rPr>
              <a:t>CAM KẾT </a:t>
            </a:r>
          </a:p>
          <a:p>
            <a:pPr algn="ctr"/>
            <a:r>
              <a:rPr lang="en-US" sz="5400">
                <a:solidFill>
                  <a:srgbClr val="00B050"/>
                </a:solidFill>
                <a:latin typeface="Sigmar One" panose="00000500000000000000" pitchFamily="2" charset="0"/>
              </a:rPr>
              <a:t>HÀNH ĐỘNG</a:t>
            </a:r>
          </a:p>
        </p:txBody>
      </p:sp>
    </p:spTree>
    <p:extLst>
      <p:ext uri="{BB962C8B-B14F-4D97-AF65-F5344CB8AC3E}">
        <p14:creationId xmlns:p14="http://schemas.microsoft.com/office/powerpoint/2010/main" val="50481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F4659E-DD29-D944-A401-F93E4A22DB9B}"/>
              </a:ext>
            </a:extLst>
          </p:cNvPr>
          <p:cNvSpPr txBox="1">
            <a:spLocks/>
          </p:cNvSpPr>
          <p:nvPr/>
        </p:nvSpPr>
        <p:spPr>
          <a:xfrm>
            <a:off x="836587" y="575169"/>
            <a:ext cx="10058400" cy="1443731"/>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b="1">
                <a:solidFill>
                  <a:srgbClr val="0070C0"/>
                </a:solidFill>
                <a:latin typeface="Amazone" panose="03020702060507090A04" pitchFamily="66" charset="0"/>
              </a:rPr>
              <a:t>Thứ…ngày…tháng…năm 2022</a:t>
            </a:r>
            <a:br>
              <a:rPr lang="en-US" sz="5200">
                <a:solidFill>
                  <a:srgbClr val="0070C0"/>
                </a:solidFill>
                <a:latin typeface="Source Sans Pro Black" panose="020B0803030403020204" pitchFamily="34" charset="0"/>
              </a:rPr>
            </a:br>
            <a:r>
              <a:rPr lang="en-US" sz="5200">
                <a:solidFill>
                  <a:srgbClr val="0070C0"/>
                </a:solidFill>
                <a:latin typeface="Source Sans Pro Black" panose="020B0803030403020204" pitchFamily="34" charset="0"/>
              </a:rPr>
              <a:t>                </a:t>
            </a:r>
            <a:r>
              <a:rPr lang="en-US" sz="5200">
                <a:solidFill>
                  <a:srgbClr val="FF0000"/>
                </a:solidFill>
                <a:latin typeface="Source Sans Pro Black" panose="020B0803030403020204" pitchFamily="34" charset="0"/>
              </a:rPr>
              <a:t>Hoạt động trải nghiệm </a:t>
            </a:r>
          </a:p>
        </p:txBody>
      </p:sp>
      <p:sp>
        <p:nvSpPr>
          <p:cNvPr id="7" name="TextBox 6">
            <a:extLst>
              <a:ext uri="{FF2B5EF4-FFF2-40B4-BE49-F238E27FC236}">
                <a16:creationId xmlns:a16="http://schemas.microsoft.com/office/drawing/2014/main" id="{7ED259E8-E991-2854-2615-472F9F22CCF5}"/>
              </a:ext>
            </a:extLst>
          </p:cNvPr>
          <p:cNvSpPr txBox="1"/>
          <p:nvPr/>
        </p:nvSpPr>
        <p:spPr>
          <a:xfrm>
            <a:off x="610428" y="1897960"/>
            <a:ext cx="10210800" cy="735330"/>
          </a:xfrm>
          <a:prstGeom prst="rect">
            <a:avLst/>
          </a:prstGeom>
          <a:noFill/>
        </p:spPr>
        <p:txBody>
          <a:bodyPr wrap="square">
            <a:spAutoFit/>
          </a:bodyPr>
          <a:lstStyle/>
          <a:p>
            <a:pPr algn="ctr">
              <a:lnSpc>
                <a:spcPct val="170000"/>
              </a:lnSpc>
            </a:pPr>
            <a:r>
              <a:rPr lang="en-US" sz="2800">
                <a:solidFill>
                  <a:srgbClr val="0070C0"/>
                </a:solidFill>
                <a:latin typeface="Source Sans Pro Black" panose="020B0803030403020204" pitchFamily="34" charset="0"/>
              </a:rPr>
              <a:t>Tuần 12 : Chào mừng ngày nhà giáo Việt Nam</a:t>
            </a:r>
            <a:endParaRPr lang="en-US" sz="100">
              <a:solidFill>
                <a:srgbClr val="0070C0"/>
              </a:solidFill>
              <a:latin typeface="Source Sans Pro Black" panose="020B0803030403020204" pitchFamily="34" charset="0"/>
            </a:endParaRPr>
          </a:p>
        </p:txBody>
      </p:sp>
    </p:spTree>
    <p:extLst>
      <p:ext uri="{BB962C8B-B14F-4D97-AF65-F5344CB8AC3E}">
        <p14:creationId xmlns:p14="http://schemas.microsoft.com/office/powerpoint/2010/main" val="2371785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E44FC1-2D7B-C04F-DAD8-933DBD4512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108" b="94595" l="8537" r="87805">
                        <a14:foregroundMark x1="42683" y1="9910" x2="63415" y2="9009"/>
                        <a14:foregroundMark x1="32927" y1="48649" x2="50000" y2="73874"/>
                        <a14:foregroundMark x1="29268" y1="66667" x2="53659" y2="94595"/>
                      </a14:backgroundRemoval>
                    </a14:imgEffect>
                  </a14:imgLayer>
                </a14:imgProps>
              </a:ext>
            </a:extLst>
          </a:blip>
          <a:stretch>
            <a:fillRect/>
          </a:stretch>
        </p:blipFill>
        <p:spPr>
          <a:xfrm>
            <a:off x="3326204" y="592094"/>
            <a:ext cx="1467738" cy="1057423"/>
          </a:xfrm>
          <a:prstGeom prst="rect">
            <a:avLst/>
          </a:prstGeom>
        </p:spPr>
      </p:pic>
      <p:sp>
        <p:nvSpPr>
          <p:cNvPr id="7" name="TextBox 6">
            <a:extLst>
              <a:ext uri="{FF2B5EF4-FFF2-40B4-BE49-F238E27FC236}">
                <a16:creationId xmlns:a16="http://schemas.microsoft.com/office/drawing/2014/main" id="{7B965A58-FE28-3DFF-B80A-2C413989C536}"/>
              </a:ext>
            </a:extLst>
          </p:cNvPr>
          <p:cNvSpPr txBox="1">
            <a:spLocks noChangeArrowheads="1"/>
          </p:cNvSpPr>
          <p:nvPr/>
        </p:nvSpPr>
        <p:spPr bwMode="auto">
          <a:xfrm>
            <a:off x="1143136" y="1798581"/>
            <a:ext cx="86923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658355B-4CD7-2F1E-AD60-A6F13E918105}"/>
              </a:ext>
            </a:extLst>
          </p:cNvPr>
          <p:cNvSpPr txBox="1">
            <a:spLocks noChangeArrowheads="1"/>
          </p:cNvSpPr>
          <p:nvPr/>
        </p:nvSpPr>
        <p:spPr bwMode="auto">
          <a:xfrm>
            <a:off x="570089" y="1798581"/>
            <a:ext cx="1155193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Cùng người thân lên kế hoạch thực hiện một trong những việc sau:</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C218040-C49B-CD9E-F2B7-CF062B975796}"/>
              </a:ext>
            </a:extLst>
          </p:cNvPr>
          <p:cNvSpPr txBox="1">
            <a:spLocks noChangeArrowheads="1"/>
          </p:cNvSpPr>
          <p:nvPr/>
        </p:nvSpPr>
        <p:spPr bwMode="auto">
          <a:xfrm>
            <a:off x="570089" y="2854320"/>
            <a:ext cx="115519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Thăm hỏi thầy cô giáo cũ của em</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C8118CF5-C4B3-F82E-4AAF-D1A7BF45BDB2}"/>
              </a:ext>
            </a:extLst>
          </p:cNvPr>
          <p:cNvSpPr txBox="1">
            <a:spLocks noChangeArrowheads="1"/>
          </p:cNvSpPr>
          <p:nvPr/>
        </p:nvSpPr>
        <p:spPr bwMode="auto">
          <a:xfrm>
            <a:off x="570089" y="3429000"/>
            <a:ext cx="1155193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Thăm hỏi thầy cô giáo ngày xưa của người thân.</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80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604B5D-3C62-FD1C-CA9C-E7942C774A4D}"/>
              </a:ext>
            </a:extLst>
          </p:cNvPr>
          <p:cNvSpPr txBox="1"/>
          <p:nvPr/>
        </p:nvSpPr>
        <p:spPr>
          <a:xfrm>
            <a:off x="2163400" y="1666757"/>
            <a:ext cx="7865200" cy="769441"/>
          </a:xfrm>
          <a:prstGeom prst="rect">
            <a:avLst/>
          </a:prstGeom>
          <a:noFill/>
        </p:spPr>
        <p:txBody>
          <a:bodyPr wrap="square" rtlCol="0">
            <a:spAutoFit/>
          </a:bodyPr>
          <a:lstStyle/>
          <a:p>
            <a:pPr algn="ctr"/>
            <a:r>
              <a:rPr lang="en-US" sz="4400">
                <a:solidFill>
                  <a:srgbClr val="00B050"/>
                </a:solidFill>
                <a:latin typeface="Sigmar One" panose="00000500000000000000" pitchFamily="2" charset="0"/>
              </a:rPr>
              <a:t>CỦNG CỐ- DẶN DÒ</a:t>
            </a:r>
          </a:p>
        </p:txBody>
      </p:sp>
    </p:spTree>
    <p:extLst>
      <p:ext uri="{BB962C8B-B14F-4D97-AF65-F5344CB8AC3E}">
        <p14:creationId xmlns:p14="http://schemas.microsoft.com/office/powerpoint/2010/main" val="963479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1000" b="-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A7CF3D-50EB-7A36-734F-897F024C5243}"/>
              </a:ext>
            </a:extLst>
          </p:cNvPr>
          <p:cNvSpPr>
            <a:spLocks noGrp="1"/>
          </p:cNvSpPr>
          <p:nvPr>
            <p:ph type="title"/>
          </p:nvPr>
        </p:nvSpPr>
        <p:spPr>
          <a:xfrm>
            <a:off x="5778914" y="1961226"/>
            <a:ext cx="5982390" cy="2249424"/>
          </a:xfrm>
        </p:spPr>
        <p:txBody>
          <a:bodyPr vert="horz" lIns="91440" tIns="45720" rIns="91440" bIns="45720" rtlCol="0" anchor="b">
            <a:normAutofit/>
          </a:bodyPr>
          <a:lstStyle/>
          <a:p>
            <a:pPr algn="ctr"/>
            <a:r>
              <a:rPr lang="en-US" sz="5400" kern="1200">
                <a:solidFill>
                  <a:srgbClr val="00B050"/>
                </a:solidFill>
                <a:latin typeface="Sigmar One" panose="00000500000000000000" pitchFamily="2" charset="0"/>
              </a:rPr>
              <a:t>Hẹn gặp lại các em!</a:t>
            </a:r>
          </a:p>
        </p:txBody>
      </p:sp>
    </p:spTree>
    <p:extLst>
      <p:ext uri="{BB962C8B-B14F-4D97-AF65-F5344CB8AC3E}">
        <p14:creationId xmlns:p14="http://schemas.microsoft.com/office/powerpoint/2010/main" val="41195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2AF8BC-06CE-7387-C7DD-02D74987585C}"/>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1</a:t>
            </a:r>
          </a:p>
        </p:txBody>
      </p:sp>
      <p:sp>
        <p:nvSpPr>
          <p:cNvPr id="5" name="TextBox 3">
            <a:extLst>
              <a:ext uri="{FF2B5EF4-FFF2-40B4-BE49-F238E27FC236}">
                <a16:creationId xmlns:a16="http://schemas.microsoft.com/office/drawing/2014/main" id="{9F1C837C-3A41-3B5A-7F08-5BAE78989F8D}"/>
              </a:ext>
            </a:extLst>
          </p:cNvPr>
          <p:cNvSpPr txBox="1">
            <a:spLocks noChangeArrowheads="1"/>
          </p:cNvSpPr>
          <p:nvPr/>
        </p:nvSpPr>
        <p:spPr bwMode="auto">
          <a:xfrm>
            <a:off x="3798227" y="2402202"/>
            <a:ext cx="51355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189438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CC981E-F648-1FEF-AA90-E05AE64D1B9D}"/>
              </a:ext>
            </a:extLst>
          </p:cNvPr>
          <p:cNvSpPr txBox="1">
            <a:spLocks noChangeArrowheads="1"/>
          </p:cNvSpPr>
          <p:nvPr/>
        </p:nvSpPr>
        <p:spPr bwMode="auto">
          <a:xfrm>
            <a:off x="441743" y="1044532"/>
            <a:ext cx="1111233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000" b="1">
                <a:solidFill>
                  <a:srgbClr val="FF000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Sigmar One" panose="00000500000000000000" pitchFamily="2" charset="0"/>
                <a:ea typeface="Tahoma" panose="020B0604030504040204" pitchFamily="34" charset="0"/>
                <a:cs typeface="Tahoma" panose="020B0604030504040204" pitchFamily="34" charset="0"/>
              </a:rPr>
              <a:t>- </a:t>
            </a:r>
            <a:r>
              <a:rPr lang="en-US" altLang="en-US" b="1">
                <a:solidFill>
                  <a:srgbClr val="002060"/>
                </a:solidFill>
                <a:latin typeface="Tahoma" panose="020B0604030504040204" pitchFamily="34" charset="0"/>
                <a:ea typeface="Tahoma" panose="020B0604030504040204" pitchFamily="34" charset="0"/>
                <a:cs typeface="Tahoma" panose="020B0604030504040204" pitchFamily="34" charset="0"/>
              </a:rPr>
              <a:t>Tham gia chương trình giao lưu với các thế hệ giáo viên của nhà trường.</a:t>
            </a:r>
            <a:endParaRPr lang="en-US" altLang="en-US" sz="40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C3F6E2B-AE8B-64E6-CA4E-9E99BECCFD1F}"/>
              </a:ext>
            </a:extLst>
          </p:cNvPr>
          <p:cNvPicPr>
            <a:picLocks noChangeAspect="1"/>
          </p:cNvPicPr>
          <p:nvPr/>
        </p:nvPicPr>
        <p:blipFill>
          <a:blip r:embed="rId3"/>
          <a:stretch>
            <a:fillRect/>
          </a:stretch>
        </p:blipFill>
        <p:spPr>
          <a:xfrm>
            <a:off x="441743" y="361270"/>
            <a:ext cx="7849695" cy="847843"/>
          </a:xfrm>
          <a:prstGeom prst="rect">
            <a:avLst/>
          </a:prstGeom>
        </p:spPr>
      </p:pic>
      <p:pic>
        <p:nvPicPr>
          <p:cNvPr id="10" name="Picture 9">
            <a:extLst>
              <a:ext uri="{FF2B5EF4-FFF2-40B4-BE49-F238E27FC236}">
                <a16:creationId xmlns:a16="http://schemas.microsoft.com/office/drawing/2014/main" id="{CF29C68C-A2C6-158E-4D7D-0AF75A1DF1FA}"/>
              </a:ext>
            </a:extLst>
          </p:cNvPr>
          <p:cNvPicPr>
            <a:picLocks noChangeAspect="1"/>
          </p:cNvPicPr>
          <p:nvPr/>
        </p:nvPicPr>
        <p:blipFill>
          <a:blip r:embed="rId4"/>
          <a:stretch>
            <a:fillRect/>
          </a:stretch>
        </p:blipFill>
        <p:spPr>
          <a:xfrm>
            <a:off x="2122852" y="2290125"/>
            <a:ext cx="8280299" cy="43989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0107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5C87C-4CF5-D657-A375-84049A5D6BB6}"/>
              </a:ext>
            </a:extLst>
          </p:cNvPr>
          <p:cNvSpPr txBox="1"/>
          <p:nvPr/>
        </p:nvSpPr>
        <p:spPr>
          <a:xfrm>
            <a:off x="3318117" y="450945"/>
            <a:ext cx="5757854" cy="1405533"/>
          </a:xfrm>
          <a:prstGeom prst="cloud">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1" fontAlgn="auto" hangingPunct="1">
              <a:spcBef>
                <a:spcPts val="0"/>
              </a:spcBef>
              <a:spcAft>
                <a:spcPts val="0"/>
              </a:spcAft>
              <a:defRPr/>
            </a:pPr>
            <a:r>
              <a:rPr lang="en-US" sz="5400">
                <a:solidFill>
                  <a:schemeClr val="bg1"/>
                </a:solidFill>
                <a:latin typeface="Sigmar One" panose="00000500000000000000" pitchFamily="2" charset="0"/>
              </a:rPr>
              <a:t>TIẾT 2</a:t>
            </a:r>
          </a:p>
        </p:txBody>
      </p:sp>
      <p:sp>
        <p:nvSpPr>
          <p:cNvPr id="5" name="TextBox 3">
            <a:extLst>
              <a:ext uri="{FF2B5EF4-FFF2-40B4-BE49-F238E27FC236}">
                <a16:creationId xmlns:a16="http://schemas.microsoft.com/office/drawing/2014/main" id="{6F99795D-DE09-A1E6-20D9-754C89DCF35B}"/>
              </a:ext>
            </a:extLst>
          </p:cNvPr>
          <p:cNvSpPr txBox="1">
            <a:spLocks noChangeArrowheads="1"/>
          </p:cNvSpPr>
          <p:nvPr/>
        </p:nvSpPr>
        <p:spPr bwMode="auto">
          <a:xfrm>
            <a:off x="712640" y="2021007"/>
            <a:ext cx="10766719" cy="16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en-US">
                <a:solidFill>
                  <a:srgbClr val="FF0000"/>
                </a:solidFill>
                <a:latin typeface="Sigmar One" panose="00000500000000000000" pitchFamily="2" charset="0"/>
              </a:rPr>
              <a:t>Hoạt động giáo dục theo chủ đề:</a:t>
            </a:r>
          </a:p>
          <a:p>
            <a:pPr algn="ctr" eaLnBrk="1" hangingPunct="1">
              <a:lnSpc>
                <a:spcPct val="150000"/>
              </a:lnSpc>
              <a:spcBef>
                <a:spcPct val="0"/>
              </a:spcBef>
              <a:buFontTx/>
              <a:buNone/>
            </a:pPr>
            <a:r>
              <a:rPr lang="en-US" altLang="en-US" sz="4400">
                <a:solidFill>
                  <a:srgbClr val="0070C0"/>
                </a:solidFill>
                <a:latin typeface="Sigmar One" panose="00000500000000000000" pitchFamily="2" charset="0"/>
              </a:rPr>
              <a:t>THẦY CÔ TRONG MẮT EM</a:t>
            </a:r>
          </a:p>
        </p:txBody>
      </p:sp>
    </p:spTree>
    <p:extLst>
      <p:ext uri="{BB962C8B-B14F-4D97-AF65-F5344CB8AC3E}">
        <p14:creationId xmlns:p14="http://schemas.microsoft.com/office/powerpoint/2010/main" val="48868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y2mate.com - Ngày Đầu Tiên Đi Học  Nhạc Thiếu Nhi Hay Nhất  Voi TV_v240P">
            <a:hlinkClick r:id="" action="ppaction://media"/>
            <a:extLst>
              <a:ext uri="{FF2B5EF4-FFF2-40B4-BE49-F238E27FC236}">
                <a16:creationId xmlns:a16="http://schemas.microsoft.com/office/drawing/2014/main" id="{47337C1D-1593-E68D-40F4-858EE4BC16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699" y="2269278"/>
            <a:ext cx="9239251" cy="402712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E25D200E-04EB-F932-CC88-467B7F9BD4AD}"/>
              </a:ext>
            </a:extLst>
          </p:cNvPr>
          <p:cNvSpPr txBox="1"/>
          <p:nvPr/>
        </p:nvSpPr>
        <p:spPr>
          <a:xfrm>
            <a:off x="405356" y="1315171"/>
            <a:ext cx="10105197" cy="954107"/>
          </a:xfrm>
          <a:prstGeom prst="rect">
            <a:avLst/>
          </a:prstGeom>
          <a:noFill/>
        </p:spPr>
        <p:txBody>
          <a:bodyPr wrap="square">
            <a:spAutoFit/>
          </a:bodyPr>
          <a:lstStyle/>
          <a:p>
            <a:pPr algn="ctr"/>
            <a:r>
              <a:rPr lang="en-US" sz="2800">
                <a:solidFill>
                  <a:srgbClr val="0070C0"/>
                </a:solidFill>
                <a:latin typeface="Source Sans Pro Black" panose="020B0803030403020204" pitchFamily="34" charset="0"/>
              </a:rPr>
              <a:t>Bài hát : Ngày đầu tiên đi học – Tác giả : Nguyễn Ngọc Thiện – Thơ : Viễn Phương</a:t>
            </a:r>
            <a:endParaRPr lang="en-US" sz="100">
              <a:solidFill>
                <a:srgbClr val="0070C0"/>
              </a:solidFill>
              <a:latin typeface="Source Sans Pro Black" panose="020B0803030403020204" pitchFamily="34" charset="0"/>
            </a:endParaRPr>
          </a:p>
        </p:txBody>
      </p:sp>
      <p:pic>
        <p:nvPicPr>
          <p:cNvPr id="2" name="Picture 6">
            <a:extLst>
              <a:ext uri="{FF2B5EF4-FFF2-40B4-BE49-F238E27FC236}">
                <a16:creationId xmlns:a16="http://schemas.microsoft.com/office/drawing/2014/main" id="{4134BF34-E79F-1A47-428D-668CEE770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96" t="2" r="73859" b="4515"/>
          <a:stretch>
            <a:fillRect/>
          </a:stretch>
        </p:blipFill>
        <p:spPr bwMode="auto">
          <a:xfrm>
            <a:off x="509586" y="283417"/>
            <a:ext cx="900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5DB4BA7F-C6BE-27C4-BF8E-621669770A27}"/>
              </a:ext>
            </a:extLst>
          </p:cNvPr>
          <p:cNvSpPr txBox="1">
            <a:spLocks noChangeArrowheads="1"/>
          </p:cNvSpPr>
          <p:nvPr/>
        </p:nvSpPr>
        <p:spPr bwMode="auto">
          <a:xfrm>
            <a:off x="1313067" y="313141"/>
            <a:ext cx="47829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accent2">
                    <a:lumMod val="75000"/>
                  </a:schemeClr>
                </a:solidFill>
                <a:latin typeface="Nunito Black" panose="020B0604020202020204" pitchFamily="2" charset="0"/>
              </a:rPr>
              <a:t>THẦY CÔ TRONG MẮT EM</a:t>
            </a:r>
          </a:p>
        </p:txBody>
      </p:sp>
      <p:pic>
        <p:nvPicPr>
          <p:cNvPr id="6" name="Picture 5">
            <a:extLst>
              <a:ext uri="{FF2B5EF4-FFF2-40B4-BE49-F238E27FC236}">
                <a16:creationId xmlns:a16="http://schemas.microsoft.com/office/drawing/2014/main" id="{5B0CBCA6-441F-3CA6-111F-BBC403BBF25C}"/>
              </a:ext>
            </a:extLst>
          </p:cNvPr>
          <p:cNvPicPr>
            <a:picLocks noChangeAspect="1"/>
          </p:cNvPicPr>
          <p:nvPr/>
        </p:nvPicPr>
        <p:blipFill>
          <a:blip r:embed="rId7"/>
          <a:stretch>
            <a:fillRect/>
          </a:stretch>
        </p:blipFill>
        <p:spPr>
          <a:xfrm>
            <a:off x="1151476" y="862091"/>
            <a:ext cx="5106113" cy="504895"/>
          </a:xfrm>
          <a:prstGeom prst="rect">
            <a:avLst/>
          </a:prstGeom>
        </p:spPr>
      </p:pic>
    </p:spTree>
    <p:extLst>
      <p:ext uri="{BB962C8B-B14F-4D97-AF65-F5344CB8AC3E}">
        <p14:creationId xmlns:p14="http://schemas.microsoft.com/office/powerpoint/2010/main" val="138795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27DAEBB-A71E-784E-8CFC-4E6834987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96" t="2" r="73859" b="4515"/>
          <a:stretch>
            <a:fillRect/>
          </a:stretch>
        </p:blipFill>
        <p:spPr bwMode="auto">
          <a:xfrm>
            <a:off x="357731" y="263563"/>
            <a:ext cx="9001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E471E3A3-9545-3C47-D5DA-7A5B1B139673}"/>
              </a:ext>
            </a:extLst>
          </p:cNvPr>
          <p:cNvSpPr txBox="1">
            <a:spLocks noChangeArrowheads="1"/>
          </p:cNvSpPr>
          <p:nvPr/>
        </p:nvSpPr>
        <p:spPr bwMode="auto">
          <a:xfrm>
            <a:off x="1313067" y="441069"/>
            <a:ext cx="88696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accent2">
                    <a:lumMod val="75000"/>
                  </a:schemeClr>
                </a:solidFill>
                <a:latin typeface="Nunito Black" panose="020B0604020202020204" pitchFamily="2" charset="0"/>
              </a:rPr>
              <a:t>THẦY CÔ TRONG MẮT EM</a:t>
            </a:r>
          </a:p>
        </p:txBody>
      </p:sp>
      <p:pic>
        <p:nvPicPr>
          <p:cNvPr id="5" name="Picture 4">
            <a:extLst>
              <a:ext uri="{FF2B5EF4-FFF2-40B4-BE49-F238E27FC236}">
                <a16:creationId xmlns:a16="http://schemas.microsoft.com/office/drawing/2014/main" id="{97A43309-2A1A-D41D-965E-2F287E31516A}"/>
              </a:ext>
            </a:extLst>
          </p:cNvPr>
          <p:cNvPicPr>
            <a:picLocks noChangeAspect="1"/>
          </p:cNvPicPr>
          <p:nvPr/>
        </p:nvPicPr>
        <p:blipFill>
          <a:blip r:embed="rId4"/>
          <a:stretch>
            <a:fillRect/>
          </a:stretch>
        </p:blipFill>
        <p:spPr>
          <a:xfrm>
            <a:off x="1575316" y="2010729"/>
            <a:ext cx="8688012" cy="44869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54DEBC98-9524-6409-218D-7D26DC5A0A58}"/>
              </a:ext>
            </a:extLst>
          </p:cNvPr>
          <p:cNvSpPr txBox="1"/>
          <p:nvPr/>
        </p:nvSpPr>
        <p:spPr>
          <a:xfrm>
            <a:off x="1157058" y="1026995"/>
            <a:ext cx="8254014" cy="1569660"/>
          </a:xfrm>
          <a:prstGeom prst="rect">
            <a:avLst/>
          </a:prstGeom>
          <a:noFill/>
        </p:spPr>
        <p:txBody>
          <a:bodyPr wrap="square">
            <a:spAutoFit/>
          </a:bodyPr>
          <a:lstStyle/>
          <a:p>
            <a:r>
              <a:rPr lang="en-US" sz="3200" b="1">
                <a:solidFill>
                  <a:srgbClr val="000000"/>
                </a:solidFill>
                <a:latin typeface="OpenSans"/>
              </a:rPr>
              <a:t>N</a:t>
            </a:r>
            <a:r>
              <a:rPr lang="en-US" sz="3200" b="1" i="0">
                <a:solidFill>
                  <a:srgbClr val="000000"/>
                </a:solidFill>
                <a:effectLst/>
                <a:latin typeface="OpenSans"/>
              </a:rPr>
              <a:t>ghe  hát và chia sẻ cảm xúc của mình.</a:t>
            </a:r>
            <a:br>
              <a:rPr lang="en-US" sz="3200" b="1" i="0">
                <a:solidFill>
                  <a:srgbClr val="000000"/>
                </a:solidFill>
                <a:effectLst/>
                <a:latin typeface="OpenSans"/>
              </a:rPr>
            </a:br>
            <a:br>
              <a:rPr lang="en-US" sz="3200" b="1" i="0">
                <a:solidFill>
                  <a:srgbClr val="000000"/>
                </a:solidFill>
                <a:effectLst/>
                <a:latin typeface="OpenSans"/>
              </a:rPr>
            </a:br>
            <a:endParaRPr lang="en-US" sz="3200" b="1"/>
          </a:p>
        </p:txBody>
      </p:sp>
    </p:spTree>
    <p:extLst>
      <p:ext uri="{BB962C8B-B14F-4D97-AF65-F5344CB8AC3E}">
        <p14:creationId xmlns:p14="http://schemas.microsoft.com/office/powerpoint/2010/main" val="201601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uyển tập những mẫu khung ảnh đẹp nhất hiện nay">
            <a:extLst>
              <a:ext uri="{FF2B5EF4-FFF2-40B4-BE49-F238E27FC236}">
                <a16:creationId xmlns:a16="http://schemas.microsoft.com/office/drawing/2014/main" id="{D2A08783-DA58-CFA8-A5A4-2B6398D12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9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D87F04-EB09-F8A7-173D-1EA6C5C4C893}"/>
              </a:ext>
            </a:extLst>
          </p:cNvPr>
          <p:cNvSpPr/>
          <p:nvPr/>
        </p:nvSpPr>
        <p:spPr>
          <a:xfrm>
            <a:off x="267809" y="343686"/>
            <a:ext cx="11656381" cy="6514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E5D2DED8-B4C3-739B-6C8F-59772B3FA832}"/>
              </a:ext>
            </a:extLst>
          </p:cNvPr>
          <p:cNvGrpSpPr>
            <a:grpSpLocks noChangeAspect="1"/>
          </p:cNvGrpSpPr>
          <p:nvPr/>
        </p:nvGrpSpPr>
        <p:grpSpPr>
          <a:xfrm>
            <a:off x="10957547" y="343686"/>
            <a:ext cx="912239" cy="912236"/>
            <a:chOff x="0" y="0"/>
            <a:chExt cx="6350000" cy="6349975"/>
          </a:xfrm>
        </p:grpSpPr>
        <p:sp>
          <p:nvSpPr>
            <p:cNvPr id="7" name="Freeform 6">
              <a:extLst>
                <a:ext uri="{FF2B5EF4-FFF2-40B4-BE49-F238E27FC236}">
                  <a16:creationId xmlns:a16="http://schemas.microsoft.com/office/drawing/2014/main" id="{6885CF01-966A-0D8D-881C-E235B45775C9}"/>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3" name="TextBox 2">
            <a:extLst>
              <a:ext uri="{FF2B5EF4-FFF2-40B4-BE49-F238E27FC236}">
                <a16:creationId xmlns:a16="http://schemas.microsoft.com/office/drawing/2014/main" id="{67935860-FCBF-44D5-73C0-7E3609A3A0F3}"/>
              </a:ext>
            </a:extLst>
          </p:cNvPr>
          <p:cNvSpPr txBox="1"/>
          <p:nvPr/>
        </p:nvSpPr>
        <p:spPr>
          <a:xfrm>
            <a:off x="681730" y="1599608"/>
            <a:ext cx="10828538" cy="954107"/>
          </a:xfrm>
          <a:prstGeom prst="rect">
            <a:avLst/>
          </a:prstGeom>
          <a:noFill/>
        </p:spPr>
        <p:txBody>
          <a:bodyPr wrap="square">
            <a:spAutoFit/>
          </a:bodyPr>
          <a:lstStyle/>
          <a:p>
            <a:pPr algn="l"/>
            <a:r>
              <a:rPr lang="vi-VN" sz="2800" b="1" i="0">
                <a:solidFill>
                  <a:srgbClr val="000000"/>
                </a:solidFill>
                <a:effectLst/>
                <a:latin typeface="Nunito Black" pitchFamily="2" charset="0"/>
              </a:rPr>
              <a:t>- </a:t>
            </a:r>
            <a:r>
              <a:rPr lang="vi-VN" sz="2800" b="0" i="0">
                <a:solidFill>
                  <a:srgbClr val="000000"/>
                </a:solidFill>
                <a:effectLst/>
                <a:latin typeface="Nunito Black" pitchFamily="2" charset="0"/>
              </a:rPr>
              <a:t>Kể những điều em nhớ nhất về thầy cô hoặc nhắc lại kỉ niệm giữa em và thầy cô.</a:t>
            </a:r>
            <a:endParaRPr lang="en-US"/>
          </a:p>
        </p:txBody>
      </p:sp>
      <p:pic>
        <p:nvPicPr>
          <p:cNvPr id="9" name="Picture 8">
            <a:extLst>
              <a:ext uri="{FF2B5EF4-FFF2-40B4-BE49-F238E27FC236}">
                <a16:creationId xmlns:a16="http://schemas.microsoft.com/office/drawing/2014/main" id="{39CBF38B-0000-E344-226B-09DBEB3F8EA1}"/>
              </a:ext>
            </a:extLst>
          </p:cNvPr>
          <p:cNvPicPr>
            <a:picLocks noChangeAspect="1"/>
          </p:cNvPicPr>
          <p:nvPr/>
        </p:nvPicPr>
        <p:blipFill>
          <a:blip r:embed="rId4"/>
          <a:stretch>
            <a:fillRect/>
          </a:stretch>
        </p:blipFill>
        <p:spPr>
          <a:xfrm>
            <a:off x="391357" y="417605"/>
            <a:ext cx="809738" cy="838317"/>
          </a:xfrm>
          <a:prstGeom prst="rect">
            <a:avLst/>
          </a:prstGeom>
        </p:spPr>
      </p:pic>
      <p:sp>
        <p:nvSpPr>
          <p:cNvPr id="10" name="TextBox 9">
            <a:extLst>
              <a:ext uri="{FF2B5EF4-FFF2-40B4-BE49-F238E27FC236}">
                <a16:creationId xmlns:a16="http://schemas.microsoft.com/office/drawing/2014/main" id="{541C1112-97A5-6035-2DC7-8FCE79BCF6F3}"/>
              </a:ext>
            </a:extLst>
          </p:cNvPr>
          <p:cNvSpPr txBox="1"/>
          <p:nvPr/>
        </p:nvSpPr>
        <p:spPr>
          <a:xfrm>
            <a:off x="1133808" y="575153"/>
            <a:ext cx="7390263" cy="523220"/>
          </a:xfrm>
          <a:prstGeom prst="rect">
            <a:avLst/>
          </a:prstGeom>
          <a:noFill/>
        </p:spPr>
        <p:txBody>
          <a:bodyPr wrap="square" rtlCol="0">
            <a:spAutoFit/>
          </a:bodyPr>
          <a:lstStyle/>
          <a:p>
            <a:r>
              <a:rPr lang="en-US" sz="2800">
                <a:solidFill>
                  <a:srgbClr val="C00000"/>
                </a:solidFill>
                <a:latin typeface="Nunito Black" pitchFamily="2" charset="0"/>
              </a:rPr>
              <a:t>THẦY CÔ TRONG MẮT EM</a:t>
            </a:r>
          </a:p>
        </p:txBody>
      </p:sp>
      <p:pic>
        <p:nvPicPr>
          <p:cNvPr id="8" name="Picture 7">
            <a:extLst>
              <a:ext uri="{FF2B5EF4-FFF2-40B4-BE49-F238E27FC236}">
                <a16:creationId xmlns:a16="http://schemas.microsoft.com/office/drawing/2014/main" id="{B4D1C66C-1A70-4990-A616-50B41F083CE8}"/>
              </a:ext>
            </a:extLst>
          </p:cNvPr>
          <p:cNvPicPr>
            <a:picLocks noChangeAspect="1"/>
          </p:cNvPicPr>
          <p:nvPr/>
        </p:nvPicPr>
        <p:blipFill>
          <a:blip r:embed="rId5"/>
          <a:stretch>
            <a:fillRect/>
          </a:stretch>
        </p:blipFill>
        <p:spPr>
          <a:xfrm>
            <a:off x="1079404" y="1002031"/>
            <a:ext cx="6030167" cy="562053"/>
          </a:xfrm>
          <a:prstGeom prst="rect">
            <a:avLst/>
          </a:prstGeom>
        </p:spPr>
      </p:pic>
      <p:pic>
        <p:nvPicPr>
          <p:cNvPr id="15" name="Picture 14">
            <a:extLst>
              <a:ext uri="{FF2B5EF4-FFF2-40B4-BE49-F238E27FC236}">
                <a16:creationId xmlns:a16="http://schemas.microsoft.com/office/drawing/2014/main" id="{3078101E-3028-F2A3-3A57-F7A32BA1CB61}"/>
              </a:ext>
            </a:extLst>
          </p:cNvPr>
          <p:cNvPicPr>
            <a:picLocks noChangeAspect="1"/>
          </p:cNvPicPr>
          <p:nvPr/>
        </p:nvPicPr>
        <p:blipFill>
          <a:blip r:embed="rId6"/>
          <a:stretch>
            <a:fillRect/>
          </a:stretch>
        </p:blipFill>
        <p:spPr>
          <a:xfrm>
            <a:off x="2484537" y="2553715"/>
            <a:ext cx="3219899" cy="3296110"/>
          </a:xfrm>
          <a:prstGeom prst="rect">
            <a:avLst/>
          </a:prstGeom>
        </p:spPr>
      </p:pic>
      <p:pic>
        <p:nvPicPr>
          <p:cNvPr id="17" name="Picture 16">
            <a:extLst>
              <a:ext uri="{FF2B5EF4-FFF2-40B4-BE49-F238E27FC236}">
                <a16:creationId xmlns:a16="http://schemas.microsoft.com/office/drawing/2014/main" id="{A51758C6-7FBC-95B9-17AD-4585843EE61E}"/>
              </a:ext>
            </a:extLst>
          </p:cNvPr>
          <p:cNvPicPr>
            <a:picLocks noChangeAspect="1"/>
          </p:cNvPicPr>
          <p:nvPr/>
        </p:nvPicPr>
        <p:blipFill>
          <a:blip r:embed="rId7"/>
          <a:stretch>
            <a:fillRect/>
          </a:stretch>
        </p:blipFill>
        <p:spPr>
          <a:xfrm>
            <a:off x="6047225" y="2696917"/>
            <a:ext cx="2476846" cy="2705478"/>
          </a:xfrm>
          <a:prstGeom prst="rect">
            <a:avLst/>
          </a:prstGeom>
        </p:spPr>
      </p:pic>
    </p:spTree>
    <p:extLst>
      <p:ext uri="{BB962C8B-B14F-4D97-AF65-F5344CB8AC3E}">
        <p14:creationId xmlns:p14="http://schemas.microsoft.com/office/powerpoint/2010/main" val="170146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79E220-9737-5686-7CCB-F63D214959B6}"/>
              </a:ext>
            </a:extLst>
          </p:cNvPr>
          <p:cNvSpPr txBox="1"/>
          <p:nvPr/>
        </p:nvSpPr>
        <p:spPr>
          <a:xfrm>
            <a:off x="1428750" y="1341923"/>
            <a:ext cx="8439150" cy="4524315"/>
          </a:xfrm>
          <a:prstGeom prst="rect">
            <a:avLst/>
          </a:prstGeom>
          <a:noFill/>
        </p:spPr>
        <p:txBody>
          <a:bodyPr wrap="square">
            <a:spAutoFit/>
          </a:bodyPr>
          <a:lstStyle/>
          <a:p>
            <a:pPr algn="l"/>
            <a:r>
              <a:rPr lang="vi-VN" sz="2000" b="1" i="0">
                <a:solidFill>
                  <a:srgbClr val="00B050"/>
                </a:solidFill>
                <a:effectLst/>
                <a:latin typeface="OpenSans"/>
              </a:rPr>
              <a:t>Cô Hương là cô giáo chủ nhiệm lớp một của em. Ngày đầu tiên đi học, phải xa rời vòng tay của bố mẹ, em đã sợ hãi và òa khóc. Bất chợt có một bàn tay ấm áp nhẹ nhàng đặt lên vai em cùng với giọng nói dịu dàng: “Em đừng khóc, có cô ở đây mà!”. Em lại thì bắt gặp dáng vẻ rất hiền hậu, dịu dàng của cô. Cô còn trẻ lắm, dáng người thanh mảnh, nhỏ nhắn nhưng cũng rất uy nghiêm. . Em cảm thấy ấm áp và tin tưởng cô ngày từ lần gặp mặt đầu tiên. Cô đã truyền cho em một tấm lòng nhân hậu, dạy em biết cách yêu thương và quan tâm đến mọi người. Nhờ có cô mà em dần dần quên đi nỗi lo lắng, sợ hãi, bắt đầu nói chuyện và làm quen với các bạn trong lớp. Từ đó buổi học đầu tiên với ấn tượng về cô Hương vẫn mãi in đậm trong trái tim em cho đến tận bây giờ. Dù không còn là học sinh của cô nữa nhưng em vẫn mãi yêu thương và kính trọng cô.</a:t>
            </a:r>
          </a:p>
          <a:p>
            <a:br>
              <a:rPr lang="vi-VN" sz="1600" b="0" i="0">
                <a:solidFill>
                  <a:srgbClr val="000000"/>
                </a:solidFill>
                <a:effectLst/>
                <a:latin typeface="OpenSans"/>
              </a:rPr>
            </a:br>
            <a:br>
              <a:rPr lang="vi-VN" sz="1600" b="0" i="0">
                <a:solidFill>
                  <a:srgbClr val="000000"/>
                </a:solidFill>
                <a:effectLst/>
                <a:latin typeface="OpenSans"/>
              </a:rPr>
            </a:br>
            <a:endParaRPr lang="en-US" sz="1600"/>
          </a:p>
        </p:txBody>
      </p:sp>
      <p:sp>
        <p:nvSpPr>
          <p:cNvPr id="7" name="TextBox 6">
            <a:extLst>
              <a:ext uri="{FF2B5EF4-FFF2-40B4-BE49-F238E27FC236}">
                <a16:creationId xmlns:a16="http://schemas.microsoft.com/office/drawing/2014/main" id="{1375952E-F8AE-D065-884A-9DDDD78917EC}"/>
              </a:ext>
            </a:extLst>
          </p:cNvPr>
          <p:cNvSpPr txBox="1"/>
          <p:nvPr/>
        </p:nvSpPr>
        <p:spPr>
          <a:xfrm>
            <a:off x="2447925" y="428178"/>
            <a:ext cx="6096000" cy="646331"/>
          </a:xfrm>
          <a:prstGeom prst="rect">
            <a:avLst/>
          </a:prstGeom>
          <a:noFill/>
        </p:spPr>
        <p:txBody>
          <a:bodyPr wrap="square">
            <a:spAutoFit/>
          </a:bodyPr>
          <a:lstStyle/>
          <a:p>
            <a:pPr algn="ctr"/>
            <a:r>
              <a:rPr lang="vi-VN" b="1" i="0">
                <a:solidFill>
                  <a:srgbClr val="002060"/>
                </a:solidFill>
                <a:effectLst/>
                <a:latin typeface="OpenSans"/>
              </a:rPr>
              <a:t> </a:t>
            </a:r>
            <a:r>
              <a:rPr lang="vi-VN" sz="3600" b="1" i="0">
                <a:solidFill>
                  <a:srgbClr val="002060"/>
                </a:solidFill>
                <a:effectLst/>
                <a:latin typeface="OpenSans"/>
              </a:rPr>
              <a:t>Kỉ niệm với thầy cô:</a:t>
            </a:r>
            <a:endParaRPr lang="vi-VN" sz="2400" b="1" i="0">
              <a:solidFill>
                <a:srgbClr val="002060"/>
              </a:solidFill>
              <a:effectLst/>
              <a:latin typeface="OpenSans"/>
            </a:endParaRPr>
          </a:p>
        </p:txBody>
      </p:sp>
    </p:spTree>
    <p:extLst>
      <p:ext uri="{BB962C8B-B14F-4D97-AF65-F5344CB8AC3E}">
        <p14:creationId xmlns:p14="http://schemas.microsoft.com/office/powerpoint/2010/main" val="949660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6777E23-D629-4631-A069-EEAE9EE48CC9}">
  <ds:schemaRefs>
    <ds:schemaRef ds:uri="http://schemas.microsoft.com/sharepoint/v3/contenttype/forms"/>
  </ds:schemaRefs>
</ds:datastoreItem>
</file>

<file path=customXml/itemProps2.xml><?xml version="1.0" encoding="utf-8"?>
<ds:datastoreItem xmlns:ds="http://schemas.openxmlformats.org/officeDocument/2006/customXml" ds:itemID="{F6D9D606-249C-4892-B529-2998CC932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bae8b-93bb-44fa-b79c-ae2e3c4b5ffa"/>
    <ds:schemaRef ds:uri="04428cd5-0689-4562-8eaa-c57d4739e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929A6D-006D-4A37-8DC8-AE636CF48965}">
  <ds:schemaRefs>
    <ds:schemaRef ds:uri="http://schemas.microsoft.com/office/2006/metadata/properties"/>
    <ds:schemaRef ds:uri="http://schemas.microsoft.com/office/infopath/2007/PartnerControls"/>
    <ds:schemaRef ds:uri="aa3bae8b-93bb-44fa-b79c-ae2e3c4b5ffa"/>
    <ds:schemaRef ds:uri="04428cd5-0689-4562-8eaa-c57d4739e61c"/>
  </ds:schemaRefs>
</ds:datastoreItem>
</file>

<file path=docProps/app.xml><?xml version="1.0" encoding="utf-8"?>
<Properties xmlns="http://schemas.openxmlformats.org/officeDocument/2006/extended-properties" xmlns:vt="http://schemas.openxmlformats.org/officeDocument/2006/docPropsVTypes">
  <TotalTime>375</TotalTime>
  <Words>663</Words>
  <Application>Microsoft Office PowerPoint</Application>
  <PresentationFormat>Widescreen</PresentationFormat>
  <Paragraphs>46</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7</cp:revision>
  <dcterms:created xsi:type="dcterms:W3CDTF">2022-09-19T09:52:31Z</dcterms:created>
  <dcterms:modified xsi:type="dcterms:W3CDTF">2024-11-29T08:56:38Z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