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342" r:id="rId3"/>
    <p:sldId id="353" r:id="rId4"/>
    <p:sldId id="354" r:id="rId5"/>
    <p:sldId id="355" r:id="rId6"/>
    <p:sldId id="356" r:id="rId7"/>
    <p:sldId id="357" r:id="rId8"/>
    <p:sldId id="358" r:id="rId9"/>
    <p:sldId id="359" r:id="rId10"/>
    <p:sldId id="360" r:id="rId11"/>
    <p:sldId id="333" r:id="rId12"/>
    <p:sldId id="297" r:id="rId13"/>
    <p:sldId id="363" r:id="rId14"/>
    <p:sldId id="345" r:id="rId15"/>
    <p:sldId id="364" r:id="rId16"/>
    <p:sldId id="298" r:id="rId17"/>
    <p:sldId id="335" r:id="rId18"/>
    <p:sldId id="284" r:id="rId19"/>
    <p:sldId id="263" r:id="rId20"/>
    <p:sldId id="317" r:id="rId21"/>
  </p:sldIdLst>
  <p:sldSz cx="18288000" cy="10287000"/>
  <p:notesSz cx="6858000" cy="9144000"/>
  <p:embeddedFontLst>
    <p:embeddedFont>
      <p:font typeface="#9Slide03 AmpleSoft Bold" panose="020B0604020202020204" charset="0"/>
      <p:regular r:id="rId23"/>
    </p:embeddedFont>
    <p:embeddedFont>
      <p:font typeface="Calibri" panose="020F0502020204030204" pitchFamily="34" charset="0"/>
      <p:regular r:id="rId24"/>
      <p:bold r:id="rId25"/>
      <p:italic r:id="rId26"/>
      <p:boldItalic r:id="rId27"/>
    </p:embeddedFont>
    <p:embeddedFont>
      <p:font typeface="Nunito Black" pitchFamily="2" charset="0"/>
      <p:bold r:id="rId28"/>
      <p:boldItalic r:id="rId29"/>
    </p:embeddedFont>
    <p:embeddedFont>
      <p:font typeface="Open Sans Light" panose="020B0604020202020204" pitchFamily="34" charset="0"/>
      <p:regular r:id="rId30"/>
      <p:italic r:id="rId31"/>
    </p:embeddedFont>
    <p:embeddedFont>
      <p:font typeface="Open Sans Semibold" panose="020B0706030804020204" pitchFamily="34" charset="0"/>
      <p:bold r:id="rId32"/>
      <p:boldItalic r:id="rId33"/>
    </p:embeddedFont>
    <p:embeddedFont>
      <p:font typeface="Sigmar One" panose="020B0604020202020204" charset="0"/>
      <p:regular r:id="rId34"/>
    </p:embeddedFont>
    <p:embeddedFont>
      <p:font typeface="Tahoma" panose="020B0604030504040204" pitchFamily="3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5A"/>
    <a:srgbClr val="FFFF66"/>
    <a:srgbClr val="008000"/>
    <a:srgbClr val="FDEADA"/>
    <a:srgbClr val="F77BA5"/>
    <a:srgbClr val="4B8070"/>
    <a:srgbClr val="6C80BA"/>
    <a:srgbClr val="D9C59C"/>
    <a:srgbClr val="FFFF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3551" autoAdjust="0"/>
  </p:normalViewPr>
  <p:slideViewPr>
    <p:cSldViewPr>
      <p:cViewPr varScale="1">
        <p:scale>
          <a:sx n="46" d="100"/>
          <a:sy n="46"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CD50E-BE8A-4882-9D39-A29A914A12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462CF22-BDFD-4FC5-A6A0-1B240F96C352}">
      <dgm:prSet custT="1"/>
      <dgm:spPr>
        <a:ln w="38100">
          <a:solidFill>
            <a:srgbClr val="FF0000"/>
          </a:solidFill>
          <a:prstDash val="lgDashDotDot"/>
        </a:ln>
      </dgm:spPr>
      <dgm:t>
        <a:bodyPr/>
        <a:lstStyle/>
        <a:p>
          <a:r>
            <a:rPr lang="en-US" sz="8000" dirty="0" err="1">
              <a:solidFill>
                <a:srgbClr val="FFFF00"/>
              </a:solidFill>
              <a:latin typeface="Nunito Black" pitchFamily="2" charset="0"/>
            </a:rPr>
            <a:t>Củng</a:t>
          </a:r>
          <a:r>
            <a:rPr lang="en-US" sz="8000" dirty="0">
              <a:solidFill>
                <a:srgbClr val="FFFF00"/>
              </a:solidFill>
              <a:latin typeface="Nunito Black" pitchFamily="2" charset="0"/>
            </a:rPr>
            <a:t> </a:t>
          </a:r>
          <a:r>
            <a:rPr lang="en-US" sz="8000" dirty="0" err="1">
              <a:solidFill>
                <a:srgbClr val="FFFF00"/>
              </a:solidFill>
              <a:latin typeface="Nunito Black" pitchFamily="2" charset="0"/>
            </a:rPr>
            <a:t>cố</a:t>
          </a:r>
          <a:r>
            <a:rPr lang="en-US" sz="8000" dirty="0">
              <a:solidFill>
                <a:srgbClr val="FFFF00"/>
              </a:solidFill>
              <a:latin typeface="Nunito Black" pitchFamily="2" charset="0"/>
            </a:rPr>
            <a:t> </a:t>
          </a:r>
        </a:p>
      </dgm:t>
    </dgm:pt>
    <dgm:pt modelId="{05194061-5919-41D2-A049-0A1F0D26241E}" type="parTrans" cxnId="{23890E2A-1181-4872-9944-FB0D4F6125A1}">
      <dgm:prSet/>
      <dgm:spPr/>
      <dgm:t>
        <a:bodyPr/>
        <a:lstStyle/>
        <a:p>
          <a:endParaRPr lang="en-US"/>
        </a:p>
      </dgm:t>
    </dgm:pt>
    <dgm:pt modelId="{EDECAF24-35A5-43EC-84D0-B5F98CEE91EC}" type="sibTrans" cxnId="{23890E2A-1181-4872-9944-FB0D4F6125A1}">
      <dgm:prSet/>
      <dgm:spPr/>
      <dgm:t>
        <a:bodyPr/>
        <a:lstStyle/>
        <a:p>
          <a:endParaRPr lang="en-US"/>
        </a:p>
      </dgm:t>
    </dgm:pt>
    <dgm:pt modelId="{9734D755-47F3-43A0-B3B2-D797CFAF0FFC}">
      <dgm:prSet custT="1"/>
      <dgm:spPr>
        <a:ln w="38100">
          <a:solidFill>
            <a:srgbClr val="FF0000"/>
          </a:solidFill>
          <a:prstDash val="lgDashDotDot"/>
        </a:ln>
      </dgm:spPr>
      <dgm:t>
        <a:bodyPr/>
        <a:lstStyle/>
        <a:p>
          <a:r>
            <a:rPr lang="en-US" sz="8000" dirty="0" err="1">
              <a:solidFill>
                <a:srgbClr val="FFFF00"/>
              </a:solidFill>
              <a:latin typeface="Nunito Black" pitchFamily="2" charset="0"/>
            </a:rPr>
            <a:t>Dặn</a:t>
          </a:r>
          <a:r>
            <a:rPr lang="en-US" sz="8000" dirty="0">
              <a:solidFill>
                <a:srgbClr val="FFFF00"/>
              </a:solidFill>
              <a:latin typeface="Nunito Black" pitchFamily="2" charset="0"/>
            </a:rPr>
            <a:t> </a:t>
          </a:r>
          <a:r>
            <a:rPr lang="en-US" sz="8000" dirty="0" err="1">
              <a:solidFill>
                <a:srgbClr val="FFFF00"/>
              </a:solidFill>
              <a:latin typeface="Nunito Black" pitchFamily="2" charset="0"/>
            </a:rPr>
            <a:t>dò</a:t>
          </a:r>
          <a:endParaRPr lang="en-US" sz="8000" dirty="0">
            <a:solidFill>
              <a:srgbClr val="FFFF00"/>
            </a:solidFill>
            <a:latin typeface="Nunito Black" pitchFamily="2" charset="0"/>
          </a:endParaRPr>
        </a:p>
      </dgm:t>
    </dgm:pt>
    <dgm:pt modelId="{A9ACE6CA-BB2E-4E74-9CB1-768CFC9C495D}" type="parTrans" cxnId="{FC96FA60-5D46-48A8-AB35-79D431DC311C}">
      <dgm:prSet/>
      <dgm:spPr/>
      <dgm:t>
        <a:bodyPr/>
        <a:lstStyle/>
        <a:p>
          <a:endParaRPr lang="en-US"/>
        </a:p>
      </dgm:t>
    </dgm:pt>
    <dgm:pt modelId="{5E4F4F8F-6BC1-4377-AFE4-8AD09FBB00A2}" type="sibTrans" cxnId="{FC96FA60-5D46-48A8-AB35-79D431DC311C}">
      <dgm:prSet/>
      <dgm:spPr/>
      <dgm:t>
        <a:bodyPr/>
        <a:lstStyle/>
        <a:p>
          <a:endParaRPr lang="en-US"/>
        </a:p>
      </dgm:t>
    </dgm:pt>
    <dgm:pt modelId="{B3E59994-75C9-4F2E-BB01-BCB2A9787CF1}" type="pres">
      <dgm:prSet presAssocID="{098CD50E-BE8A-4882-9D39-A29A914A125D}" presName="linear" presStyleCnt="0">
        <dgm:presLayoutVars>
          <dgm:dir/>
          <dgm:animLvl val="lvl"/>
          <dgm:resizeHandles val="exact"/>
        </dgm:presLayoutVars>
      </dgm:prSet>
      <dgm:spPr/>
    </dgm:pt>
    <dgm:pt modelId="{116CC6D6-F625-4F9E-A3C0-9E1B022632C4}" type="pres">
      <dgm:prSet presAssocID="{9462CF22-BDFD-4FC5-A6A0-1B240F96C352}" presName="parentLin" presStyleCnt="0"/>
      <dgm:spPr/>
    </dgm:pt>
    <dgm:pt modelId="{C690493A-6512-40BE-B1B3-42F19A10F946}" type="pres">
      <dgm:prSet presAssocID="{9462CF22-BDFD-4FC5-A6A0-1B240F96C352}" presName="parentLeftMargin" presStyleLbl="node1" presStyleIdx="0" presStyleCnt="2"/>
      <dgm:spPr/>
    </dgm:pt>
    <dgm:pt modelId="{1EFB1785-6ABB-49B3-A475-450C8275CFF0}" type="pres">
      <dgm:prSet presAssocID="{9462CF22-BDFD-4FC5-A6A0-1B240F96C352}" presName="parentText" presStyleLbl="node1" presStyleIdx="0" presStyleCnt="2" custLinFactNeighborX="23059">
        <dgm:presLayoutVars>
          <dgm:chMax val="0"/>
          <dgm:bulletEnabled val="1"/>
        </dgm:presLayoutVars>
      </dgm:prSet>
      <dgm:spPr/>
    </dgm:pt>
    <dgm:pt modelId="{8A227D42-CF43-4E0D-B0D8-D866AF69DD00}" type="pres">
      <dgm:prSet presAssocID="{9462CF22-BDFD-4FC5-A6A0-1B240F96C352}" presName="negativeSpace" presStyleCnt="0"/>
      <dgm:spPr/>
    </dgm:pt>
    <dgm:pt modelId="{90410060-5652-4A16-AC71-EDBC42AB492A}" type="pres">
      <dgm:prSet presAssocID="{9462CF22-BDFD-4FC5-A6A0-1B240F96C352}" presName="childText" presStyleLbl="conFgAcc1" presStyleIdx="0" presStyleCnt="2">
        <dgm:presLayoutVars>
          <dgm:bulletEnabled val="1"/>
        </dgm:presLayoutVars>
      </dgm:prSet>
      <dgm:spPr/>
    </dgm:pt>
    <dgm:pt modelId="{5B58A639-85B9-4CC5-B1A4-EBC1005683AD}" type="pres">
      <dgm:prSet presAssocID="{EDECAF24-35A5-43EC-84D0-B5F98CEE91EC}" presName="spaceBetweenRectangles" presStyleCnt="0"/>
      <dgm:spPr/>
    </dgm:pt>
    <dgm:pt modelId="{5F83B213-27B5-4809-8E57-FA46313EB87A}" type="pres">
      <dgm:prSet presAssocID="{9734D755-47F3-43A0-B3B2-D797CFAF0FFC}" presName="parentLin" presStyleCnt="0"/>
      <dgm:spPr/>
    </dgm:pt>
    <dgm:pt modelId="{57B66AD6-5BEB-4FE3-90ED-283B63F4B2FF}" type="pres">
      <dgm:prSet presAssocID="{9734D755-47F3-43A0-B3B2-D797CFAF0FFC}" presName="parentLeftMargin" presStyleLbl="node1" presStyleIdx="0" presStyleCnt="2"/>
      <dgm:spPr/>
    </dgm:pt>
    <dgm:pt modelId="{73B0D11F-5624-4504-805E-14AE67191EB5}" type="pres">
      <dgm:prSet presAssocID="{9734D755-47F3-43A0-B3B2-D797CFAF0FFC}" presName="parentText" presStyleLbl="node1" presStyleIdx="1" presStyleCnt="2" custScaleX="94726" custLinFactX="110" custLinFactNeighborX="100000" custLinFactNeighborY="159">
        <dgm:presLayoutVars>
          <dgm:chMax val="0"/>
          <dgm:bulletEnabled val="1"/>
        </dgm:presLayoutVars>
      </dgm:prSet>
      <dgm:spPr/>
    </dgm:pt>
    <dgm:pt modelId="{BAA51003-64E0-4FCA-9441-B93F17298111}" type="pres">
      <dgm:prSet presAssocID="{9734D755-47F3-43A0-B3B2-D797CFAF0FFC}" presName="negativeSpace" presStyleCnt="0"/>
      <dgm:spPr/>
    </dgm:pt>
    <dgm:pt modelId="{A840DCCB-85FE-4943-9D15-AD85E86FEE57}" type="pres">
      <dgm:prSet presAssocID="{9734D755-47F3-43A0-B3B2-D797CFAF0FFC}" presName="childText" presStyleLbl="conFgAcc1" presStyleIdx="1" presStyleCnt="2">
        <dgm:presLayoutVars>
          <dgm:bulletEnabled val="1"/>
        </dgm:presLayoutVars>
      </dgm:prSet>
      <dgm:spPr/>
    </dgm:pt>
  </dgm:ptLst>
  <dgm:cxnLst>
    <dgm:cxn modelId="{C8CAD112-56A9-425E-8E4F-B8A68D211EA9}" type="presOf" srcId="{098CD50E-BE8A-4882-9D39-A29A914A125D}" destId="{B3E59994-75C9-4F2E-BB01-BCB2A9787CF1}" srcOrd="0" destOrd="0" presId="urn:microsoft.com/office/officeart/2005/8/layout/list1"/>
    <dgm:cxn modelId="{069F5D26-87A4-4249-BB30-A552B9CF0544}" type="presOf" srcId="{9734D755-47F3-43A0-B3B2-D797CFAF0FFC}" destId="{73B0D11F-5624-4504-805E-14AE67191EB5}" srcOrd="1" destOrd="0" presId="urn:microsoft.com/office/officeart/2005/8/layout/list1"/>
    <dgm:cxn modelId="{23890E2A-1181-4872-9944-FB0D4F6125A1}" srcId="{098CD50E-BE8A-4882-9D39-A29A914A125D}" destId="{9462CF22-BDFD-4FC5-A6A0-1B240F96C352}" srcOrd="0" destOrd="0" parTransId="{05194061-5919-41D2-A049-0A1F0D26241E}" sibTransId="{EDECAF24-35A5-43EC-84D0-B5F98CEE91EC}"/>
    <dgm:cxn modelId="{1F95AF5B-3775-4FF0-B2A9-C98497B014D5}" type="presOf" srcId="{9734D755-47F3-43A0-B3B2-D797CFAF0FFC}" destId="{57B66AD6-5BEB-4FE3-90ED-283B63F4B2FF}" srcOrd="0" destOrd="0" presId="urn:microsoft.com/office/officeart/2005/8/layout/list1"/>
    <dgm:cxn modelId="{FC96FA60-5D46-48A8-AB35-79D431DC311C}" srcId="{098CD50E-BE8A-4882-9D39-A29A914A125D}" destId="{9734D755-47F3-43A0-B3B2-D797CFAF0FFC}" srcOrd="1" destOrd="0" parTransId="{A9ACE6CA-BB2E-4E74-9CB1-768CFC9C495D}" sibTransId="{5E4F4F8F-6BC1-4377-AFE4-8AD09FBB00A2}"/>
    <dgm:cxn modelId="{885DEDAF-C647-4010-8D43-52AADA1DC308}" type="presOf" srcId="{9462CF22-BDFD-4FC5-A6A0-1B240F96C352}" destId="{1EFB1785-6ABB-49B3-A475-450C8275CFF0}" srcOrd="1" destOrd="0" presId="urn:microsoft.com/office/officeart/2005/8/layout/list1"/>
    <dgm:cxn modelId="{C60C12B7-74E9-46F3-B766-FD16F2C73CD7}" type="presOf" srcId="{9462CF22-BDFD-4FC5-A6A0-1B240F96C352}" destId="{C690493A-6512-40BE-B1B3-42F19A10F946}" srcOrd="0" destOrd="0" presId="urn:microsoft.com/office/officeart/2005/8/layout/list1"/>
    <dgm:cxn modelId="{9D6B9AD9-9E1C-4C82-92E8-C6019EBFEA9F}" type="presParOf" srcId="{B3E59994-75C9-4F2E-BB01-BCB2A9787CF1}" destId="{116CC6D6-F625-4F9E-A3C0-9E1B022632C4}" srcOrd="0" destOrd="0" presId="urn:microsoft.com/office/officeart/2005/8/layout/list1"/>
    <dgm:cxn modelId="{8697F4B8-3528-4A96-8B52-6A37B0CAF2F9}" type="presParOf" srcId="{116CC6D6-F625-4F9E-A3C0-9E1B022632C4}" destId="{C690493A-6512-40BE-B1B3-42F19A10F946}" srcOrd="0" destOrd="0" presId="urn:microsoft.com/office/officeart/2005/8/layout/list1"/>
    <dgm:cxn modelId="{BA4ACEB7-C9F3-434B-A4EF-678949DF1018}" type="presParOf" srcId="{116CC6D6-F625-4F9E-A3C0-9E1B022632C4}" destId="{1EFB1785-6ABB-49B3-A475-450C8275CFF0}" srcOrd="1" destOrd="0" presId="urn:microsoft.com/office/officeart/2005/8/layout/list1"/>
    <dgm:cxn modelId="{73DBACFF-A268-4743-B559-37DC01819385}" type="presParOf" srcId="{B3E59994-75C9-4F2E-BB01-BCB2A9787CF1}" destId="{8A227D42-CF43-4E0D-B0D8-D866AF69DD00}" srcOrd="1" destOrd="0" presId="urn:microsoft.com/office/officeart/2005/8/layout/list1"/>
    <dgm:cxn modelId="{672E8823-701B-4A50-92C3-05AFF1EAA1F7}" type="presParOf" srcId="{B3E59994-75C9-4F2E-BB01-BCB2A9787CF1}" destId="{90410060-5652-4A16-AC71-EDBC42AB492A}" srcOrd="2" destOrd="0" presId="urn:microsoft.com/office/officeart/2005/8/layout/list1"/>
    <dgm:cxn modelId="{56D89371-5434-4E98-93A7-F2B18DF96915}" type="presParOf" srcId="{B3E59994-75C9-4F2E-BB01-BCB2A9787CF1}" destId="{5B58A639-85B9-4CC5-B1A4-EBC1005683AD}" srcOrd="3" destOrd="0" presId="urn:microsoft.com/office/officeart/2005/8/layout/list1"/>
    <dgm:cxn modelId="{95FC81BD-70D2-45FE-A076-2A173097E580}" type="presParOf" srcId="{B3E59994-75C9-4F2E-BB01-BCB2A9787CF1}" destId="{5F83B213-27B5-4809-8E57-FA46313EB87A}" srcOrd="4" destOrd="0" presId="urn:microsoft.com/office/officeart/2005/8/layout/list1"/>
    <dgm:cxn modelId="{4E1F2C20-3C65-413E-B8C5-2C60F4B9EDCC}" type="presParOf" srcId="{5F83B213-27B5-4809-8E57-FA46313EB87A}" destId="{57B66AD6-5BEB-4FE3-90ED-283B63F4B2FF}" srcOrd="0" destOrd="0" presId="urn:microsoft.com/office/officeart/2005/8/layout/list1"/>
    <dgm:cxn modelId="{14562FB0-B7B4-471F-AC6D-275282C30939}" type="presParOf" srcId="{5F83B213-27B5-4809-8E57-FA46313EB87A}" destId="{73B0D11F-5624-4504-805E-14AE67191EB5}" srcOrd="1" destOrd="0" presId="urn:microsoft.com/office/officeart/2005/8/layout/list1"/>
    <dgm:cxn modelId="{ED593107-1B14-4AB5-8ED2-0493830A8075}" type="presParOf" srcId="{B3E59994-75C9-4F2E-BB01-BCB2A9787CF1}" destId="{BAA51003-64E0-4FCA-9441-B93F17298111}" srcOrd="5" destOrd="0" presId="urn:microsoft.com/office/officeart/2005/8/layout/list1"/>
    <dgm:cxn modelId="{05404DF2-1916-43E5-875E-75BA3FCF1693}" type="presParOf" srcId="{B3E59994-75C9-4F2E-BB01-BCB2A9787CF1}" destId="{A840DCCB-85FE-4943-9D15-AD85E86FEE57}"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10060-5652-4A16-AC71-EDBC42AB492A}">
      <dsp:nvSpPr>
        <dsp:cNvPr id="0" name=""/>
        <dsp:cNvSpPr/>
      </dsp:nvSpPr>
      <dsp:spPr>
        <a:xfrm>
          <a:off x="0" y="1055938"/>
          <a:ext cx="6948054" cy="163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FB1785-6ABB-49B3-A475-450C8275CFF0}">
      <dsp:nvSpPr>
        <dsp:cNvPr id="0" name=""/>
        <dsp:cNvSpPr/>
      </dsp:nvSpPr>
      <dsp:spPr>
        <a:xfrm>
          <a:off x="427510" y="96538"/>
          <a:ext cx="4863637" cy="1918800"/>
        </a:xfrm>
        <a:prstGeom prst="roundRect">
          <a:avLst/>
        </a:prstGeom>
        <a:solidFill>
          <a:schemeClr val="accent1">
            <a:hueOff val="0"/>
            <a:satOff val="0"/>
            <a:lumOff val="0"/>
            <a:alphaOff val="0"/>
          </a:schemeClr>
        </a:solidFill>
        <a:ln w="38100" cap="flat" cmpd="sng" algn="ctr">
          <a:solidFill>
            <a:srgbClr val="FF0000"/>
          </a:solidFill>
          <a:prstDash val="lgDashDotDot"/>
        </a:ln>
        <a:effectLst/>
      </dsp:spPr>
      <dsp:style>
        <a:lnRef idx="2">
          <a:scrgbClr r="0" g="0" b="0"/>
        </a:lnRef>
        <a:fillRef idx="1">
          <a:scrgbClr r="0" g="0" b="0"/>
        </a:fillRef>
        <a:effectRef idx="0">
          <a:scrgbClr r="0" g="0" b="0"/>
        </a:effectRef>
        <a:fontRef idx="minor">
          <a:schemeClr val="lt1"/>
        </a:fontRef>
      </dsp:style>
      <dsp:txBody>
        <a:bodyPr spcFirstLastPara="0" vert="horz" wrap="square" lIns="183834" tIns="0" rIns="183834" bIns="0" numCol="1" spcCol="1270" anchor="ctr" anchorCtr="0">
          <a:noAutofit/>
        </a:bodyPr>
        <a:lstStyle/>
        <a:p>
          <a:pPr marL="0" lvl="0" indent="0" algn="l" defTabSz="3556000">
            <a:lnSpc>
              <a:spcPct val="90000"/>
            </a:lnSpc>
            <a:spcBef>
              <a:spcPct val="0"/>
            </a:spcBef>
            <a:spcAft>
              <a:spcPct val="35000"/>
            </a:spcAft>
            <a:buNone/>
          </a:pPr>
          <a:r>
            <a:rPr lang="en-US" sz="8000" kern="1200" dirty="0" err="1">
              <a:solidFill>
                <a:srgbClr val="FFFF00"/>
              </a:solidFill>
              <a:latin typeface="Nunito Black" pitchFamily="2" charset="0"/>
            </a:rPr>
            <a:t>Củng</a:t>
          </a:r>
          <a:r>
            <a:rPr lang="en-US" sz="8000" kern="1200" dirty="0">
              <a:solidFill>
                <a:srgbClr val="FFFF00"/>
              </a:solidFill>
              <a:latin typeface="Nunito Black" pitchFamily="2" charset="0"/>
            </a:rPr>
            <a:t> </a:t>
          </a:r>
          <a:r>
            <a:rPr lang="en-US" sz="8000" kern="1200" dirty="0" err="1">
              <a:solidFill>
                <a:srgbClr val="FFFF00"/>
              </a:solidFill>
              <a:latin typeface="Nunito Black" pitchFamily="2" charset="0"/>
            </a:rPr>
            <a:t>cố</a:t>
          </a:r>
          <a:r>
            <a:rPr lang="en-US" sz="8000" kern="1200" dirty="0">
              <a:solidFill>
                <a:srgbClr val="FFFF00"/>
              </a:solidFill>
              <a:latin typeface="Nunito Black" pitchFamily="2" charset="0"/>
            </a:rPr>
            <a:t> </a:t>
          </a:r>
        </a:p>
      </dsp:txBody>
      <dsp:txXfrm>
        <a:off x="521178" y="190206"/>
        <a:ext cx="4676301" cy="1731464"/>
      </dsp:txXfrm>
    </dsp:sp>
    <dsp:sp modelId="{A840DCCB-85FE-4943-9D15-AD85E86FEE57}">
      <dsp:nvSpPr>
        <dsp:cNvPr id="0" name=""/>
        <dsp:cNvSpPr/>
      </dsp:nvSpPr>
      <dsp:spPr>
        <a:xfrm>
          <a:off x="0" y="4004339"/>
          <a:ext cx="6948054" cy="163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B0D11F-5624-4504-805E-14AE67191EB5}">
      <dsp:nvSpPr>
        <dsp:cNvPr id="0" name=""/>
        <dsp:cNvSpPr/>
      </dsp:nvSpPr>
      <dsp:spPr>
        <a:xfrm>
          <a:off x="700155" y="3047989"/>
          <a:ext cx="4607129" cy="1918800"/>
        </a:xfrm>
        <a:prstGeom prst="roundRect">
          <a:avLst/>
        </a:prstGeom>
        <a:solidFill>
          <a:schemeClr val="accent1">
            <a:hueOff val="0"/>
            <a:satOff val="0"/>
            <a:lumOff val="0"/>
            <a:alphaOff val="0"/>
          </a:schemeClr>
        </a:solidFill>
        <a:ln w="38100" cap="flat" cmpd="sng" algn="ctr">
          <a:solidFill>
            <a:srgbClr val="FF0000"/>
          </a:solidFill>
          <a:prstDash val="lgDashDotDot"/>
        </a:ln>
        <a:effectLst/>
      </dsp:spPr>
      <dsp:style>
        <a:lnRef idx="2">
          <a:scrgbClr r="0" g="0" b="0"/>
        </a:lnRef>
        <a:fillRef idx="1">
          <a:scrgbClr r="0" g="0" b="0"/>
        </a:fillRef>
        <a:effectRef idx="0">
          <a:scrgbClr r="0" g="0" b="0"/>
        </a:effectRef>
        <a:fontRef idx="minor">
          <a:schemeClr val="lt1"/>
        </a:fontRef>
      </dsp:style>
      <dsp:txBody>
        <a:bodyPr spcFirstLastPara="0" vert="horz" wrap="square" lIns="183834" tIns="0" rIns="183834" bIns="0" numCol="1" spcCol="1270" anchor="ctr" anchorCtr="0">
          <a:noAutofit/>
        </a:bodyPr>
        <a:lstStyle/>
        <a:p>
          <a:pPr marL="0" lvl="0" indent="0" algn="l" defTabSz="3556000">
            <a:lnSpc>
              <a:spcPct val="90000"/>
            </a:lnSpc>
            <a:spcBef>
              <a:spcPct val="0"/>
            </a:spcBef>
            <a:spcAft>
              <a:spcPct val="35000"/>
            </a:spcAft>
            <a:buNone/>
          </a:pPr>
          <a:r>
            <a:rPr lang="en-US" sz="8000" kern="1200" dirty="0" err="1">
              <a:solidFill>
                <a:srgbClr val="FFFF00"/>
              </a:solidFill>
              <a:latin typeface="Nunito Black" pitchFamily="2" charset="0"/>
            </a:rPr>
            <a:t>Dặn</a:t>
          </a:r>
          <a:r>
            <a:rPr lang="en-US" sz="8000" kern="1200" dirty="0">
              <a:solidFill>
                <a:srgbClr val="FFFF00"/>
              </a:solidFill>
              <a:latin typeface="Nunito Black" pitchFamily="2" charset="0"/>
            </a:rPr>
            <a:t> </a:t>
          </a:r>
          <a:r>
            <a:rPr lang="en-US" sz="8000" kern="1200" dirty="0" err="1">
              <a:solidFill>
                <a:srgbClr val="FFFF00"/>
              </a:solidFill>
              <a:latin typeface="Nunito Black" pitchFamily="2" charset="0"/>
            </a:rPr>
            <a:t>dò</a:t>
          </a:r>
          <a:endParaRPr lang="en-US" sz="8000" kern="1200" dirty="0">
            <a:solidFill>
              <a:srgbClr val="FFFF00"/>
            </a:solidFill>
            <a:latin typeface="Nunito Black" pitchFamily="2" charset="0"/>
          </a:endParaRPr>
        </a:p>
      </dsp:txBody>
      <dsp:txXfrm>
        <a:off x="793823" y="3141657"/>
        <a:ext cx="4419793"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2/21/2023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ustomXml" Target="../ink/ink1.xm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2.svg"/><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microsoft.com/office/2007/relationships/diagramDrawing" Target="../diagrams/drawing1.xml"/><Relationship Id="rId5" Type="http://schemas.openxmlformats.org/officeDocument/2006/relationships/image" Target="../media/image44.svg"/><Relationship Id="rId10" Type="http://schemas.openxmlformats.org/officeDocument/2006/relationships/diagramColors" Target="../diagrams/colors1.xml"/><Relationship Id="rId4" Type="http://schemas.openxmlformats.org/officeDocument/2006/relationships/image" Target="../media/image43.png"/><Relationship Id="rId9"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24D9F50-2AFF-4F43-89EF-36F5DAEA87B3}"/>
              </a:ext>
            </a:extLst>
          </p:cNvPr>
          <p:cNvSpPr txBox="1"/>
          <p:nvPr/>
        </p:nvSpPr>
        <p:spPr>
          <a:xfrm>
            <a:off x="4876800" y="1721810"/>
            <a:ext cx="10014338" cy="1015663"/>
          </a:xfrm>
          <a:prstGeom prst="rect">
            <a:avLst/>
          </a:prstGeom>
          <a:noFill/>
        </p:spPr>
        <p:txBody>
          <a:bodyPr wrap="square" rtlCol="0">
            <a:spAutoFit/>
          </a:bodyPr>
          <a:lstStyle/>
          <a:p>
            <a:r>
              <a:rPr lang="en-US" sz="6000" dirty="0" err="1">
                <a:solidFill>
                  <a:srgbClr val="00B0F0"/>
                </a:solidFill>
                <a:latin typeface="Sigmar One" panose="00000500000000000000" pitchFamily="2" charset="0"/>
              </a:rPr>
              <a:t>Tự</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nhiên</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và</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xã</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hội</a:t>
            </a:r>
            <a:endParaRPr lang="en-US" sz="6000" dirty="0">
              <a:solidFill>
                <a:srgbClr val="00B0F0"/>
              </a:solidFill>
              <a:latin typeface="Sigmar One" panose="00000500000000000000" pitchFamily="2" charset="0"/>
            </a:endParaRPr>
          </a:p>
        </p:txBody>
      </p:sp>
      <p:sp>
        <p:nvSpPr>
          <p:cNvPr id="4" name="TextBox 3">
            <a:extLst>
              <a:ext uri="{FF2B5EF4-FFF2-40B4-BE49-F238E27FC236}">
                <a16:creationId xmlns:a16="http://schemas.microsoft.com/office/drawing/2014/main" id="{5B5F101C-B4A3-A88A-9EC1-A4D97D7318D2}"/>
              </a:ext>
            </a:extLst>
          </p:cNvPr>
          <p:cNvSpPr txBox="1"/>
          <p:nvPr/>
        </p:nvSpPr>
        <p:spPr>
          <a:xfrm>
            <a:off x="4265314" y="710371"/>
            <a:ext cx="12293951" cy="830997"/>
          </a:xfrm>
          <a:prstGeom prst="rect">
            <a:avLst/>
          </a:prstGeom>
          <a:noFill/>
        </p:spPr>
        <p:txBody>
          <a:bodyPr wrap="square" rtlCol="0">
            <a:spAutoFit/>
          </a:bodyPr>
          <a:lstStyle/>
          <a:p>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err="1">
                <a:solidFill>
                  <a:srgbClr val="002060"/>
                </a:solidFill>
                <a:latin typeface="Tahoma" panose="020B0604030504040204" pitchFamily="34" charset="0"/>
                <a:ea typeface="Tahoma" panose="020B0604030504040204" pitchFamily="34" charset="0"/>
                <a:cs typeface="Tahoma" panose="020B0604030504040204" pitchFamily="34" charset="0"/>
              </a:rPr>
              <a:t>tháng</a:t>
            </a:r>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năm</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2022</a:t>
            </a:r>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sp>
        <p:nvSpPr>
          <p:cNvPr id="7" name="Lưu đồ: Hiển thị 6">
            <a:extLst>
              <a:ext uri="{FF2B5EF4-FFF2-40B4-BE49-F238E27FC236}">
                <a16:creationId xmlns:a16="http://schemas.microsoft.com/office/drawing/2014/main" id="{F356E558-61AE-40D0-3495-862349CD55EA}"/>
              </a:ext>
            </a:extLst>
          </p:cNvPr>
          <p:cNvSpPr/>
          <p:nvPr/>
        </p:nvSpPr>
        <p:spPr>
          <a:xfrm>
            <a:off x="2590800" y="2908189"/>
            <a:ext cx="12082271" cy="2370231"/>
          </a:xfrm>
          <a:prstGeom prst="flowChartDisplay">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9Slide03 AmpleSoft Bold" panose="020B0604020202020204" charset="0"/>
              </a:rPr>
              <a:t>HOẠT ĐỘNG SẢN </a:t>
            </a:r>
            <a:r>
              <a:rPr lang="en-US" sz="4800" b="1">
                <a:solidFill>
                  <a:schemeClr val="bg1"/>
                </a:solidFill>
                <a:latin typeface="#9Slide03 AmpleSoft Bold" panose="020B0604020202020204" charset="0"/>
              </a:rPr>
              <a:t>XUẤT </a:t>
            </a:r>
          </a:p>
          <a:p>
            <a:pPr algn="ctr"/>
            <a:r>
              <a:rPr lang="en-US" sz="4800" b="1">
                <a:solidFill>
                  <a:schemeClr val="bg1"/>
                </a:solidFill>
                <a:latin typeface="#9Slide03 AmpleSoft Bold" panose="020B0604020202020204" charset="0"/>
              </a:rPr>
              <a:t>THỦ </a:t>
            </a:r>
            <a:r>
              <a:rPr lang="en-US" sz="4800" b="1" dirty="0">
                <a:solidFill>
                  <a:schemeClr val="bg1"/>
                </a:solidFill>
                <a:latin typeface="#9Slide03 AmpleSoft Bold" panose="020B0604020202020204" charset="0"/>
              </a:rPr>
              <a:t>CÔNG VÀ </a:t>
            </a:r>
            <a:r>
              <a:rPr lang="en-US" sz="4800" b="1">
                <a:solidFill>
                  <a:schemeClr val="bg1"/>
                </a:solidFill>
                <a:latin typeface="#9Slide03 AmpleSoft Bold" panose="020B0604020202020204" charset="0"/>
              </a:rPr>
              <a:t>CÔNG NGHIỆP</a:t>
            </a:r>
          </a:p>
          <a:p>
            <a:pPr algn="ctr"/>
            <a:r>
              <a:rPr lang="en-US" sz="4800" b="1">
                <a:solidFill>
                  <a:schemeClr val="bg1"/>
                </a:solidFill>
                <a:latin typeface="#9Slide03 AmpleSoft Bold" panose="020B0604020202020204" charset="0"/>
              </a:rPr>
              <a:t> </a:t>
            </a:r>
            <a:r>
              <a:rPr lang="en-US" sz="4800" b="1" dirty="0">
                <a:solidFill>
                  <a:schemeClr val="bg1"/>
                </a:solidFill>
                <a:latin typeface="#9Slide03 AmpleSoft Bold" panose="020B0604020202020204" charset="0"/>
              </a:rPr>
              <a:t>( 3 TIẾT )</a:t>
            </a:r>
            <a:endParaRPr lang="vi-VN" sz="4800" b="1" dirty="0">
              <a:solidFill>
                <a:schemeClr val="bg1"/>
              </a:solidFill>
              <a:latin typeface="#9Slide03 AmpleSoft Bold" panose="020B0604020202020204" charset="0"/>
            </a:endParaRPr>
          </a:p>
        </p:txBody>
      </p:sp>
      <p:sp>
        <p:nvSpPr>
          <p:cNvPr id="12" name="Hình Bầu dục 11">
            <a:extLst>
              <a:ext uri="{FF2B5EF4-FFF2-40B4-BE49-F238E27FC236}">
                <a16:creationId xmlns:a16="http://schemas.microsoft.com/office/drawing/2014/main" id="{2C47BE86-7D55-9BB3-59FF-D7B4C5EB679E}"/>
              </a:ext>
            </a:extLst>
          </p:cNvPr>
          <p:cNvSpPr/>
          <p:nvPr/>
        </p:nvSpPr>
        <p:spPr>
          <a:xfrm>
            <a:off x="1905000" y="2737473"/>
            <a:ext cx="2910321" cy="2671174"/>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rPr>
              <a:t>BÀI  10</a:t>
            </a:r>
            <a:endParaRPr kumimoji="0" lang="vi-VN"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endParaRPr>
          </a:p>
        </p:txBody>
      </p:sp>
      <p:pic>
        <p:nvPicPr>
          <p:cNvPr id="17" name="Hình ảnh 16" descr="Ảnh có chứa văn bản, đồ chơi&#10;&#10;Mô tả được tạo tự động">
            <a:extLst>
              <a:ext uri="{FF2B5EF4-FFF2-40B4-BE49-F238E27FC236}">
                <a16:creationId xmlns:a16="http://schemas.microsoft.com/office/drawing/2014/main" id="{81386720-7682-5C61-7690-60D96365E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720" y="6329070"/>
            <a:ext cx="5104679" cy="3803735"/>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4733BA43-A4BE-6610-8373-1AFEB6E64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8500" y="6134100"/>
            <a:ext cx="4191000" cy="2942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5">
            <a:extLst>
              <a:ext uri="{FF2B5EF4-FFF2-40B4-BE49-F238E27FC236}">
                <a16:creationId xmlns:a16="http://schemas.microsoft.com/office/drawing/2014/main" id="{1BC69DCC-FDD2-0430-D65F-BE7925958595}"/>
              </a:ext>
            </a:extLst>
          </p:cNvPr>
          <p:cNvPicPr>
            <a:picLocks noChangeAspect="1"/>
          </p:cNvPicPr>
          <p:nvPr/>
        </p:nvPicPr>
        <p:blipFill>
          <a:blip r:embed="rId2"/>
          <a:stretch>
            <a:fillRect/>
          </a:stretch>
        </p:blipFill>
        <p:spPr>
          <a:xfrm>
            <a:off x="1371600" y="2297046"/>
            <a:ext cx="10385514" cy="632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9087AB24-C33C-221C-F0EC-D669EA869708}"/>
              </a:ext>
            </a:extLst>
          </p:cNvPr>
          <p:cNvSpPr txBox="1"/>
          <p:nvPr/>
        </p:nvSpPr>
        <p:spPr>
          <a:xfrm>
            <a:off x="1565787" y="-40868"/>
            <a:ext cx="16459200" cy="1225868"/>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lnSpc>
                <a:spcPct val="150000"/>
              </a:lnSpc>
            </a:pP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2.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nói</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khi</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gặp</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tình</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huống</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sau</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Vì</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sao</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en-US" sz="4800" i="0" dirty="0">
              <a:solidFill>
                <a:srgbClr val="FF0000"/>
              </a:solidFill>
              <a:effectLst/>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5" name="Hình ảnh 10">
            <a:extLst>
              <a:ext uri="{FF2B5EF4-FFF2-40B4-BE49-F238E27FC236}">
                <a16:creationId xmlns:a16="http://schemas.microsoft.com/office/drawing/2014/main" id="{0A49AD20-FEBA-FD56-78CA-49B4A3A51338}"/>
              </a:ext>
            </a:extLst>
          </p:cNvPr>
          <p:cNvPicPr>
            <a:picLocks noChangeAspect="1"/>
          </p:cNvPicPr>
          <p:nvPr/>
        </p:nvPicPr>
        <p:blipFill>
          <a:blip r:embed="rId3"/>
          <a:stretch>
            <a:fillRect/>
          </a:stretch>
        </p:blipFill>
        <p:spPr>
          <a:xfrm>
            <a:off x="192502" y="38100"/>
            <a:ext cx="1395408" cy="1694009"/>
          </a:xfrm>
          <a:prstGeom prst="rect">
            <a:avLst/>
          </a:prstGeom>
          <a:ln>
            <a:noFill/>
          </a:ln>
          <a:effectLst>
            <a:softEdge rad="112500"/>
          </a:effectLst>
        </p:spPr>
      </p:pic>
      <p:sp>
        <p:nvSpPr>
          <p:cNvPr id="6" name="Bong bóng Ý nghĩ: Hình đám mây 13">
            <a:extLst>
              <a:ext uri="{FF2B5EF4-FFF2-40B4-BE49-F238E27FC236}">
                <a16:creationId xmlns:a16="http://schemas.microsoft.com/office/drawing/2014/main" id="{7120680E-3B4C-33CA-713E-66DAD417ABD5}"/>
              </a:ext>
            </a:extLst>
          </p:cNvPr>
          <p:cNvSpPr/>
          <p:nvPr/>
        </p:nvSpPr>
        <p:spPr>
          <a:xfrm>
            <a:off x="13314088" y="898569"/>
            <a:ext cx="4582521" cy="3854228"/>
          </a:xfrm>
          <a:prstGeom prst="cloudCallout">
            <a:avLst>
              <a:gd name="adj1" fmla="val 11578"/>
              <a:gd name="adj2" fmla="val 72889"/>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Nếu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sẽ</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để</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tiêu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dùng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tiết</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kiệm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bảo</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vệ</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môi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trường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7" name="Bong bóng Ý nghĩ: Hình đám mây 14">
            <a:extLst>
              <a:ext uri="{FF2B5EF4-FFF2-40B4-BE49-F238E27FC236}">
                <a16:creationId xmlns:a16="http://schemas.microsoft.com/office/drawing/2014/main" id="{7F8BE240-97AA-03A4-E173-CFF122B9C89A}"/>
              </a:ext>
            </a:extLst>
          </p:cNvPr>
          <p:cNvSpPr/>
          <p:nvPr/>
        </p:nvSpPr>
        <p:spPr>
          <a:xfrm>
            <a:off x="13525720" y="1138490"/>
            <a:ext cx="3733360" cy="3147991"/>
          </a:xfrm>
          <a:prstGeom prst="cloudCallout">
            <a:avLst>
              <a:gd name="adj1" fmla="val 25794"/>
              <a:gd name="adj2" fmla="val 8357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Hai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bạn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đang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p>
        </p:txBody>
      </p:sp>
      <p:pic>
        <p:nvPicPr>
          <p:cNvPr id="8" name="Hình ảnh 18" descr="Ảnh có chứa đồ chơi, búp bê&#10;&#10;Mô tả được tạo tự động">
            <a:extLst>
              <a:ext uri="{FF2B5EF4-FFF2-40B4-BE49-F238E27FC236}">
                <a16:creationId xmlns:a16="http://schemas.microsoft.com/office/drawing/2014/main" id="{99B9F65F-E670-6586-08B0-0750C21A1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877800" y="5735216"/>
            <a:ext cx="6629400" cy="4551784"/>
          </a:xfrm>
          <a:prstGeom prst="rect">
            <a:avLst/>
          </a:prstGeom>
        </p:spPr>
      </p:pic>
      <p:sp>
        <p:nvSpPr>
          <p:cNvPr id="9" name="Hình chữ nhật: Góc Tròn 19">
            <a:extLst>
              <a:ext uri="{FF2B5EF4-FFF2-40B4-BE49-F238E27FC236}">
                <a16:creationId xmlns:a16="http://schemas.microsoft.com/office/drawing/2014/main" id="{F448CEED-2C91-F22E-036F-B930CB382628}"/>
              </a:ext>
            </a:extLst>
          </p:cNvPr>
          <p:cNvSpPr/>
          <p:nvPr/>
        </p:nvSpPr>
        <p:spPr>
          <a:xfrm>
            <a:off x="12192000" y="2457377"/>
            <a:ext cx="5800260" cy="3001969"/>
          </a:xfrm>
          <a:prstGeom prst="roundRect">
            <a:avLst/>
          </a:prstGeom>
          <a:solidFill>
            <a:srgbClr val="00B0F0"/>
          </a:solidFill>
          <a:ln w="57150">
            <a:no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sẽ</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nhắc</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nhở</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em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gái</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không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được</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xé</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vở</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còn</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mới</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để</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gấp</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máy</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bay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vì</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như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thế</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rất</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lãng</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phí</a:t>
            </a:r>
            <a:r>
              <a:rPr lang="vi-VN" sz="3600" dirty="0">
                <a:solidFill>
                  <a:schemeClr val="bg1"/>
                </a:solidFill>
                <a:latin typeface="#9Slide03 AmpleSoft Bold" panose="020B0604020202020204" charset="0"/>
              </a:rPr>
              <a:t>.</a:t>
            </a:r>
            <a:endParaRPr kumimoji="0" lang="vi-VN" sz="3600" b="0" i="0" u="none" strike="noStrike" kern="1200" cap="none" spc="0" normalizeH="0" baseline="0" noProof="0" dirty="0">
              <a:ln>
                <a:noFill/>
              </a:ln>
              <a:solidFill>
                <a:schemeClr val="bg1"/>
              </a:solidFill>
              <a:effectLst/>
              <a:uLnTx/>
              <a:uFillTx/>
              <a:latin typeface="#9Slide03 AmpleSoft Bold" panose="020B0604020202020204" charset="0"/>
            </a:endParaRPr>
          </a:p>
        </p:txBody>
      </p:sp>
      <p:sp>
        <p:nvSpPr>
          <p:cNvPr id="11" name="Rectangle 10">
            <a:extLst>
              <a:ext uri="{FF2B5EF4-FFF2-40B4-BE49-F238E27FC236}">
                <a16:creationId xmlns:a16="http://schemas.microsoft.com/office/drawing/2014/main" id="{A217C1FB-F5ED-C0FA-B048-0BF9990CA1CE}"/>
              </a:ext>
            </a:extLst>
          </p:cNvPr>
          <p:cNvSpPr/>
          <p:nvPr/>
        </p:nvSpPr>
        <p:spPr>
          <a:xfrm>
            <a:off x="0" y="0"/>
            <a:ext cx="18288000" cy="10287000"/>
          </a:xfrm>
          <a:prstGeom prst="rect">
            <a:avLst/>
          </a:prstGeom>
          <a:noFill/>
          <a:ln w="76200">
            <a:solidFill>
              <a:srgbClr val="FF665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52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1" nodeType="clickEffect">
                                  <p:stCondLst>
                                    <p:cond delay="0"/>
                                  </p:stCondLst>
                                  <p:childTnLst>
                                    <p:animEffect transition="out" filter="circle(out)">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1" nodeType="clickEffect">
                                  <p:stCondLst>
                                    <p:cond delay="0"/>
                                  </p:stCondLst>
                                  <p:childTnLst>
                                    <p:animEffect transition="out" filter="box(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377708" y="174398"/>
            <a:ext cx="15462492" cy="225593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309"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rPr>
              <a:t>   </a:t>
            </a:r>
            <a:r>
              <a:rPr lang="vi-VN" sz="4400" b="1" i="0" dirty="0">
                <a:solidFill>
                  <a:srgbClr val="FF0000"/>
                </a:solidFill>
                <a:effectLst/>
                <a:latin typeface="Nunito Black" panose="00000A00000000000000" pitchFamily="2" charset="0"/>
              </a:rPr>
              <a:t>3</a:t>
            </a:r>
            <a:r>
              <a:rPr lang="en-US" sz="4400" b="1" i="0" dirty="0">
                <a:solidFill>
                  <a:srgbClr val="FF0000"/>
                </a:solidFill>
                <a:effectLst/>
                <a:latin typeface="Nunito Black" panose="00000A00000000000000" pitchFamily="2" charset="0"/>
              </a:rPr>
              <a:t>.</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Nói</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những</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việc</a:t>
            </a:r>
            <a:r>
              <a:rPr lang="vi-VN" sz="4400" b="0" i="0" dirty="0">
                <a:solidFill>
                  <a:srgbClr val="FF0000"/>
                </a:solidFill>
                <a:effectLst/>
                <a:latin typeface="Nunito Black" panose="00000A00000000000000" pitchFamily="2" charset="0"/>
              </a:rPr>
              <a:t> nên </a:t>
            </a:r>
            <a:r>
              <a:rPr lang="vi-VN" sz="4400" b="0" i="0" dirty="0" err="1">
                <a:solidFill>
                  <a:srgbClr val="FF0000"/>
                </a:solidFill>
                <a:effectLst/>
                <a:latin typeface="Nunito Black" panose="00000A00000000000000" pitchFamily="2" charset="0"/>
              </a:rPr>
              <a:t>làm</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khác</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để</a:t>
            </a:r>
            <a:r>
              <a:rPr lang="vi-VN" sz="4400" b="0" i="0" dirty="0">
                <a:solidFill>
                  <a:srgbClr val="FF0000"/>
                </a:solidFill>
                <a:effectLst/>
                <a:latin typeface="Nunito Black" panose="00000A00000000000000" pitchFamily="2" charset="0"/>
              </a:rPr>
              <a:t> tiêu </a:t>
            </a:r>
            <a:r>
              <a:rPr lang="vi-VN" sz="4400" b="0" i="0" dirty="0" err="1">
                <a:solidFill>
                  <a:srgbClr val="FF0000"/>
                </a:solidFill>
                <a:effectLst/>
                <a:latin typeface="Nunito Black" panose="00000A00000000000000" pitchFamily="2" charset="0"/>
              </a:rPr>
              <a:t>dùng</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tiết</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kiệm</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bảo</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vệ</a:t>
            </a:r>
            <a:r>
              <a:rPr lang="vi-VN" sz="4400" b="0" i="0" dirty="0">
                <a:solidFill>
                  <a:srgbClr val="FF0000"/>
                </a:solidFill>
                <a:effectLst/>
                <a:latin typeface="Nunito Black" panose="00000A00000000000000" pitchFamily="2" charset="0"/>
              </a:rPr>
              <a:t> môi </a:t>
            </a:r>
            <a:r>
              <a:rPr lang="vi-VN" sz="4400" b="0" i="0" dirty="0" err="1">
                <a:solidFill>
                  <a:srgbClr val="FF0000"/>
                </a:solidFill>
                <a:effectLst/>
                <a:latin typeface="Nunito Black" panose="00000A00000000000000" pitchFamily="2" charset="0"/>
              </a:rPr>
              <a:t>trường</a:t>
            </a:r>
            <a:r>
              <a:rPr lang="vi-VN" sz="4400" b="0" i="0" dirty="0">
                <a:solidFill>
                  <a:srgbClr val="FF0000"/>
                </a:solidFill>
                <a:effectLst/>
                <a:latin typeface="Nunito Black" panose="00000A00000000000000" pitchFamily="2" charset="0"/>
              </a:rPr>
              <a:t>.</a:t>
            </a:r>
            <a:endParaRPr kumimoji="0" lang="en-US" sz="4400" b="0" i="0" u="none" strike="noStrike" kern="1200" cap="none" spc="0" normalizeH="0" baseline="0" noProof="0" dirty="0">
              <a:ln>
                <a:noFill/>
              </a:ln>
              <a:solidFill>
                <a:srgbClr val="FF0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2" name="Đám mây 1">
            <a:extLst>
              <a:ext uri="{FF2B5EF4-FFF2-40B4-BE49-F238E27FC236}">
                <a16:creationId xmlns:a16="http://schemas.microsoft.com/office/drawing/2014/main" id="{0B576521-C09B-04D7-8988-1860ECEE705A}"/>
              </a:ext>
            </a:extLst>
          </p:cNvPr>
          <p:cNvSpPr/>
          <p:nvPr/>
        </p:nvSpPr>
        <p:spPr>
          <a:xfrm>
            <a:off x="2057400" y="1530396"/>
            <a:ext cx="10668000" cy="8593806"/>
          </a:xfrm>
          <a:prstGeom prst="horizontalScroll">
            <a:avLst/>
          </a:prstGeom>
          <a:solidFill>
            <a:srgbClr val="00B0F0"/>
          </a:solidFill>
          <a:ln>
            <a:solidFill>
              <a:schemeClr val="bg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endPar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a:p>
            <a:pPr marL="457200" indent="-457200" algn="just">
              <a:buFont typeface="Arial" panose="020B0604020202020204" pitchFamily="34" charset="0"/>
              <a:buChar char="•"/>
            </a:pPr>
            <a:endParaRPr lang="en-US" sz="3200" b="0" i="0" dirty="0">
              <a:solidFill>
                <a:schemeClr val="bg1"/>
              </a:solidFill>
              <a:effectLst/>
              <a:latin typeface="Nunito Black" panose="00000A00000000000000" pitchFamily="2" charset="0"/>
              <a:ea typeface="Open Sans SemiBold" panose="020B0706030804020204" pitchFamily="34" charset="0"/>
              <a:cs typeface="Open Sans SemiBold" panose="020B0706030804020204" pitchFamily="34" charset="0"/>
            </a:endParaRPr>
          </a:p>
          <a:p>
            <a:pPr marL="457200" indent="-457200" algn="just">
              <a:buFont typeface="Arial" panose="020B0604020202020204" pitchFamily="34" charset="0"/>
              <a:buChar char="•"/>
            </a:pPr>
            <a:endPar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a:p>
            <a:pPr marL="457200" indent="-457200" algn="just">
              <a:buFont typeface="Arial" panose="020B0604020202020204" pitchFamily="34" charset="0"/>
              <a:buChar char="•"/>
            </a:pPr>
            <a:endParaRPr lang="vi-VN" sz="3200" b="0" i="0" dirty="0">
              <a:solidFill>
                <a:schemeClr val="bg1"/>
              </a:solidFill>
              <a:effectLst/>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5" name="Hộp Văn bản 4">
            <a:extLst>
              <a:ext uri="{FF2B5EF4-FFF2-40B4-BE49-F238E27FC236}">
                <a16:creationId xmlns:a16="http://schemas.microsoft.com/office/drawing/2014/main" id="{D5694859-A218-F3FA-145B-508281D3162B}"/>
              </a:ext>
            </a:extLst>
          </p:cNvPr>
          <p:cNvSpPr txBox="1"/>
          <p:nvPr/>
        </p:nvSpPr>
        <p:spPr>
          <a:xfrm>
            <a:off x="3266768" y="2781300"/>
            <a:ext cx="9906000" cy="4613122"/>
          </a:xfrm>
          <a:prstGeom prst="rect">
            <a:avLst/>
          </a:prstGeom>
          <a:noFill/>
        </p:spPr>
        <p:txBody>
          <a:bodyPr wrap="square" rtlCol="0">
            <a:spAutoFit/>
          </a:bodyPr>
          <a:lstStyle/>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Không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lấy</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quá</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nhiều</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đồ</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ăn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ăn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quán</a:t>
            </a:r>
            <a:r>
              <a:rPr lang="en-US" sz="4000" dirty="0">
                <a:solidFill>
                  <a:schemeClr val="bg1"/>
                </a:solidFill>
                <a:latin typeface="#9Slide03 AmpleSoft Bold" panose="020B0604020202020204" charset="0"/>
              </a:rPr>
              <a:t>.</a:t>
            </a: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Tái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chế</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các</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sản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phẩm</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cũ</a:t>
            </a:r>
            <a:r>
              <a:rPr lang="en-US" sz="4000" dirty="0">
                <a:solidFill>
                  <a:schemeClr val="bg1"/>
                </a:solidFill>
                <a:latin typeface="#9Slide03 AmpleSoft Bold" panose="020B0604020202020204" charset="0"/>
              </a:rPr>
              <a:t>.</a:t>
            </a: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Chỉ</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mua</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những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đồ</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thực</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sự</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cần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thiết</a:t>
            </a:r>
            <a:endParaRPr lang="en-US" sz="4000" dirty="0">
              <a:solidFill>
                <a:schemeClr val="bg1"/>
              </a:solidFill>
              <a:latin typeface="#9Slide03 AmpleSoft Bold" panose="020B0604020202020204" charset="0"/>
            </a:endParaRP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Tắt</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điện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không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sử</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dụng</a:t>
            </a:r>
            <a:r>
              <a:rPr lang="en-US" sz="4000" dirty="0">
                <a:solidFill>
                  <a:schemeClr val="bg1"/>
                </a:solidFill>
                <a:latin typeface="#9Slide03 AmpleSoft Bold" panose="020B0604020202020204" charset="0"/>
              </a:rPr>
              <a:t>.</a:t>
            </a: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Sử</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dụng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lại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quần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áo</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cũ</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của</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anh</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chị</a:t>
            </a:r>
            <a:r>
              <a:rPr lang="en-US" sz="4000" dirty="0">
                <a:solidFill>
                  <a:schemeClr val="bg1"/>
                </a:solidFill>
                <a:latin typeface="#9Slide03 AmpleSoft Bold" panose="020B0604020202020204" charset="0"/>
              </a:rPr>
              <a:t>…..</a:t>
            </a:r>
          </a:p>
        </p:txBody>
      </p:sp>
      <p:pic>
        <p:nvPicPr>
          <p:cNvPr id="9" name="Hình ảnh 10">
            <a:extLst>
              <a:ext uri="{FF2B5EF4-FFF2-40B4-BE49-F238E27FC236}">
                <a16:creationId xmlns:a16="http://schemas.microsoft.com/office/drawing/2014/main" id="{9E7B51D2-8267-4349-864D-AA0BE00090E4}"/>
              </a:ext>
            </a:extLst>
          </p:cNvPr>
          <p:cNvPicPr>
            <a:picLocks noChangeAspect="1"/>
          </p:cNvPicPr>
          <p:nvPr/>
        </p:nvPicPr>
        <p:blipFill>
          <a:blip r:embed="rId3"/>
          <a:stretch>
            <a:fillRect/>
          </a:stretch>
        </p:blipFill>
        <p:spPr>
          <a:xfrm>
            <a:off x="192502" y="38100"/>
            <a:ext cx="1560098" cy="1694009"/>
          </a:xfrm>
          <a:prstGeom prst="rect">
            <a:avLst/>
          </a:prstGeom>
          <a:ln>
            <a:noFill/>
          </a:ln>
          <a:effectLst>
            <a:softEdge rad="112500"/>
          </a:effectLst>
        </p:spPr>
      </p:pic>
      <p:pic>
        <p:nvPicPr>
          <p:cNvPr id="14" name="Hình ảnh 18" descr="Ảnh có chứa đồ chơi, búp bê&#10;&#10;Mô tả được tạo tự động">
            <a:extLst>
              <a:ext uri="{FF2B5EF4-FFF2-40B4-BE49-F238E27FC236}">
                <a16:creationId xmlns:a16="http://schemas.microsoft.com/office/drawing/2014/main" id="{C045F63F-67E7-7D23-C5B9-AF93F16CF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573000" y="5923383"/>
            <a:ext cx="6629400" cy="4551784"/>
          </a:xfrm>
          <a:prstGeom prst="rect">
            <a:avLst/>
          </a:prstGeom>
        </p:spPr>
      </p:pic>
    </p:spTree>
    <p:extLst>
      <p:ext uri="{BB962C8B-B14F-4D97-AF65-F5344CB8AC3E}">
        <p14:creationId xmlns:p14="http://schemas.microsoft.com/office/powerpoint/2010/main" val="34964839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8" name="Rectangle 410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0" name="Oval 4108">
            <a:extLst>
              <a:ext uri="{FF2B5EF4-FFF2-40B4-BE49-F238E27FC236}">
                <a16:creationId xmlns:a16="http://schemas.microsoft.com/office/drawing/2014/main" id="{85D33C90-E0E9-4BCC-847B-53431DF7C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796" y="3376992"/>
            <a:ext cx="3607339" cy="360733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2" name="Freeform: Shape 4110">
            <a:extLst>
              <a:ext uri="{FF2B5EF4-FFF2-40B4-BE49-F238E27FC236}">
                <a16:creationId xmlns:a16="http://schemas.microsoft.com/office/drawing/2014/main" id="{0743BE1B-E693-47F5-A9BA-46D13E0C9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31753" cy="5460650"/>
          </a:xfrm>
          <a:custGeom>
            <a:avLst/>
            <a:gdLst>
              <a:gd name="connsiteX0" fmla="*/ 428655 w 4154502"/>
              <a:gd name="connsiteY0" fmla="*/ 0 h 3640433"/>
              <a:gd name="connsiteX1" fmla="*/ 3564192 w 4154502"/>
              <a:gd name="connsiteY1" fmla="*/ 0 h 3640433"/>
              <a:gd name="connsiteX2" fmla="*/ 3593704 w 4154502"/>
              <a:gd name="connsiteY2" fmla="*/ 30225 h 3640433"/>
              <a:gd name="connsiteX3" fmla="*/ 4154502 w 4154502"/>
              <a:gd name="connsiteY3" fmla="*/ 1481705 h 3640433"/>
              <a:gd name="connsiteX4" fmla="*/ 1995774 w 4154502"/>
              <a:gd name="connsiteY4" fmla="*/ 3640433 h 3640433"/>
              <a:gd name="connsiteX5" fmla="*/ 6690 w 4154502"/>
              <a:gd name="connsiteY5" fmla="*/ 2321980 h 3640433"/>
              <a:gd name="connsiteX6" fmla="*/ 0 w 4154502"/>
              <a:gd name="connsiteY6" fmla="*/ 2303703 h 3640433"/>
              <a:gd name="connsiteX7" fmla="*/ 0 w 4154502"/>
              <a:gd name="connsiteY7" fmla="*/ 659708 h 3640433"/>
              <a:gd name="connsiteX8" fmla="*/ 6690 w 4154502"/>
              <a:gd name="connsiteY8" fmla="*/ 641431 h 3640433"/>
              <a:gd name="connsiteX9" fmla="*/ 329995 w 4154502"/>
              <a:gd name="connsiteY9" fmla="*/ 108554 h 364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3640433">
                <a:moveTo>
                  <a:pt x="428655" y="0"/>
                </a:moveTo>
                <a:lnTo>
                  <a:pt x="3564192" y="0"/>
                </a:lnTo>
                <a:lnTo>
                  <a:pt x="3593704" y="30225"/>
                </a:lnTo>
                <a:cubicBezTo>
                  <a:pt x="3942138" y="413587"/>
                  <a:pt x="4154502" y="922846"/>
                  <a:pt x="4154502" y="1481705"/>
                </a:cubicBezTo>
                <a:cubicBezTo>
                  <a:pt x="4154502" y="2673938"/>
                  <a:pt x="3188007" y="3640433"/>
                  <a:pt x="1995774" y="3640433"/>
                </a:cubicBezTo>
                <a:cubicBezTo>
                  <a:pt x="1101599" y="3640433"/>
                  <a:pt x="334402" y="3096780"/>
                  <a:pt x="6690" y="2321980"/>
                </a:cubicBezTo>
                <a:lnTo>
                  <a:pt x="0" y="2303703"/>
                </a:lnTo>
                <a:lnTo>
                  <a:pt x="0" y="659708"/>
                </a:lnTo>
                <a:lnTo>
                  <a:pt x="6690" y="641431"/>
                </a:lnTo>
                <a:cubicBezTo>
                  <a:pt x="88618" y="447731"/>
                  <a:pt x="198014" y="268477"/>
                  <a:pt x="329995" y="108554"/>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descr="10 lý do tại sao phải tiết kiệm nước - Dây Chuyền Sản Xuất Nước Tinh Khiết">
            <a:extLst>
              <a:ext uri="{FF2B5EF4-FFF2-40B4-BE49-F238E27FC236}">
                <a16:creationId xmlns:a16="http://schemas.microsoft.com/office/drawing/2014/main" id="{C0E458A9-5236-FB70-90EC-507A29FA5F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9" r="14641" b="1"/>
          <a:stretch/>
        </p:blipFill>
        <p:spPr bwMode="auto">
          <a:xfrm>
            <a:off x="104112" y="10"/>
            <a:ext cx="6476184" cy="5460639"/>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a:noFill/>
          <a:extLst>
            <a:ext uri="{909E8E84-426E-40DD-AFC4-6F175D3DCCD1}">
              <a14:hiddenFill xmlns:a14="http://schemas.microsoft.com/office/drawing/2010/main">
                <a:solidFill>
                  <a:srgbClr val="FFFFFF"/>
                </a:solidFill>
              </a14:hiddenFill>
            </a:ext>
          </a:extLst>
        </p:spPr>
      </p:pic>
      <p:grpSp>
        <p:nvGrpSpPr>
          <p:cNvPr id="4123" name="Group 4112">
            <a:extLst>
              <a:ext uri="{FF2B5EF4-FFF2-40B4-BE49-F238E27FC236}">
                <a16:creationId xmlns:a16="http://schemas.microsoft.com/office/drawing/2014/main" id="{CF5BD426-789C-4E69-83C0-245370E37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98115" y="441866"/>
            <a:ext cx="453379" cy="1670524"/>
            <a:chOff x="4532067" y="294578"/>
            <a:chExt cx="302252" cy="1113685"/>
          </a:xfrm>
        </p:grpSpPr>
        <p:sp>
          <p:nvSpPr>
            <p:cNvPr id="41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2067" y="294578"/>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2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1893" y="129583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grpSp>
      <p:sp>
        <p:nvSpPr>
          <p:cNvPr id="41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871" y="6553471"/>
            <a:ext cx="236317" cy="236318"/>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119" name="Freeform: Shape 4118">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6161" y="5913768"/>
            <a:ext cx="4858092" cy="4373232"/>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2" name="Picture 6" descr="22 CÁCH TIẾT KIỆM ĐIỆN MANG LẠI HIỆU QUẢ TỐI ƯU | KINGSOLAR">
            <a:extLst>
              <a:ext uri="{FF2B5EF4-FFF2-40B4-BE49-F238E27FC236}">
                <a16:creationId xmlns:a16="http://schemas.microsoft.com/office/drawing/2014/main" id="{2E811A1B-A3A7-EAEE-58A2-43B81946F1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9" r="10313" b="-3"/>
          <a:stretch/>
        </p:blipFill>
        <p:spPr bwMode="auto">
          <a:xfrm>
            <a:off x="2031019" y="5913768"/>
            <a:ext cx="4858091" cy="4373232"/>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Hội... - Hội những người hạn chế sử dụng túi ni lông">
            <a:extLst>
              <a:ext uri="{FF2B5EF4-FFF2-40B4-BE49-F238E27FC236}">
                <a16:creationId xmlns:a16="http://schemas.microsoft.com/office/drawing/2014/main" id="{72E18863-AAC1-2F66-67A3-510C457408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
          <a:stretch/>
        </p:blipFill>
        <p:spPr bwMode="auto">
          <a:xfrm>
            <a:off x="6263803" y="3407188"/>
            <a:ext cx="3551697" cy="3551697"/>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a:noFill/>
          <a:extLst>
            <a:ext uri="{909E8E84-426E-40DD-AFC4-6F175D3DCCD1}">
              <a14:hiddenFill xmlns:a14="http://schemas.microsoft.com/office/drawing/2010/main">
                <a:solidFill>
                  <a:srgbClr val="FFFFFF"/>
                </a:solidFill>
              </a14:hiddenFill>
            </a:ext>
          </a:extLst>
        </p:spPr>
      </p:pic>
      <p:cxnSp>
        <p:nvCxnSpPr>
          <p:cNvPr id="4121" name="Straight Connector 41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15591"/>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11529524" y="76197"/>
            <a:ext cx="1504247" cy="1257302"/>
          </a:xfrm>
          <a:prstGeom prst="rect">
            <a:avLst/>
          </a:prstGeom>
        </p:spPr>
      </p:pic>
      <p:pic>
        <p:nvPicPr>
          <p:cNvPr id="5" name="Picture 4" descr="A picture containing text, table, console table&#10;&#10;Description automatically generated">
            <a:extLst>
              <a:ext uri="{FF2B5EF4-FFF2-40B4-BE49-F238E27FC236}">
                <a16:creationId xmlns:a16="http://schemas.microsoft.com/office/drawing/2014/main" id="{A4E588B4-2117-BB4B-9432-AF0A72937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957" y="76196"/>
            <a:ext cx="9176050" cy="10117285"/>
          </a:xfrm>
          <a:prstGeom prst="rect">
            <a:avLst/>
          </a:prstGeom>
        </p:spPr>
      </p:pic>
      <p:sp>
        <p:nvSpPr>
          <p:cNvPr id="2" name="TextBox 1">
            <a:extLst>
              <a:ext uri="{FF2B5EF4-FFF2-40B4-BE49-F238E27FC236}">
                <a16:creationId xmlns:a16="http://schemas.microsoft.com/office/drawing/2014/main" id="{F60BACE4-453E-23F7-95B1-DC26C0732AA5}"/>
              </a:ext>
            </a:extLst>
          </p:cNvPr>
          <p:cNvSpPr txBox="1"/>
          <p:nvPr/>
        </p:nvSpPr>
        <p:spPr>
          <a:xfrm>
            <a:off x="10322616" y="4081197"/>
            <a:ext cx="8069495" cy="4775838"/>
          </a:xfrm>
          <a:prstGeom prst="rect">
            <a:avLst/>
          </a:prstGeom>
        </p:spPr>
        <p:txBody>
          <a:bodyPr vert="horz" lIns="91440" tIns="45720" rIns="91440" bIns="45720" rtlCol="0" anchor="t">
            <a:noAutofit/>
          </a:bodyPr>
          <a:lstStyle/>
          <a:p>
            <a:pPr algn="ctr">
              <a:lnSpc>
                <a:spcPct val="90000"/>
              </a:lnSpc>
              <a:spcAft>
                <a:spcPts val="600"/>
              </a:spcAft>
            </a:pPr>
            <a:r>
              <a:rPr lang="en-US" sz="4400">
                <a:solidFill>
                  <a:srgbClr val="FF0000"/>
                </a:solidFill>
                <a:latin typeface="Nunito Black" panose="00000A00000000000000" pitchFamily="2" charset="0"/>
              </a:rPr>
              <a:t>Một số việc cần làm để tiêu dung tiết kiệm, bảo vệ môi trường như: Sử dụng tiết kiệm thức ăn, đồ uống, đồ dùng,… ở trong nhà; sử dụng điện, nước,… tiết kiệm; tái chế, tái sử dụng; hạn chế túi ni – long,…</a:t>
            </a:r>
          </a:p>
        </p:txBody>
      </p:sp>
      <p:sp>
        <p:nvSpPr>
          <p:cNvPr id="10" name="TextBox 4">
            <a:extLst>
              <a:ext uri="{FF2B5EF4-FFF2-40B4-BE49-F238E27FC236}">
                <a16:creationId xmlns:a16="http://schemas.microsoft.com/office/drawing/2014/main" id="{3A5C145B-5281-F2B8-0096-702B2ACDFBC2}"/>
              </a:ext>
            </a:extLst>
          </p:cNvPr>
          <p:cNvSpPr txBox="1"/>
          <p:nvPr/>
        </p:nvSpPr>
        <p:spPr>
          <a:xfrm>
            <a:off x="11725630" y="745133"/>
            <a:ext cx="5957465" cy="3078783"/>
          </a:xfrm>
          <a:prstGeom prst="round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8400" b="0" i="0" u="none" strike="noStrike" kern="1200" cap="none" spc="0" normalizeH="0" baseline="0" noProof="0">
                <a:ln>
                  <a:noFill/>
                </a:ln>
                <a:solidFill>
                  <a:srgbClr val="00B050"/>
                </a:solidFill>
                <a:effectLst/>
                <a:uLnTx/>
                <a:uFillTx/>
                <a:latin typeface="Nunito Black" panose="00000A00000000000000" pitchFamily="2" charset="0"/>
                <a:ea typeface="+mj-ea"/>
                <a:cs typeface="+mj-cs"/>
              </a:rPr>
              <a:t>Thông tin</a:t>
            </a:r>
          </a:p>
        </p:txBody>
      </p:sp>
    </p:spTree>
    <p:extLst>
      <p:ext uri="{BB962C8B-B14F-4D97-AF65-F5344CB8AC3E}">
        <p14:creationId xmlns:p14="http://schemas.microsoft.com/office/powerpoint/2010/main" val="1980119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00B0F0"/>
                </a:solidFill>
                <a:effectLst/>
                <a:uLnTx/>
                <a:uFillTx/>
                <a:latin typeface="Calibri"/>
                <a:ea typeface="+mn-ea"/>
                <a:cs typeface="+mn-cs"/>
              </a:rPr>
              <a:t> </a:t>
            </a:r>
            <a:r>
              <a:rPr kumimoji="0" lang="en-US" sz="9600" b="1" i="0" u="none" strike="noStrike" kern="1200" cap="none" spc="0" normalizeH="0" baseline="0" noProof="0" err="1">
                <a:ln/>
                <a:solidFill>
                  <a:srgbClr val="00B0F0"/>
                </a:solidFill>
                <a:effectLst/>
                <a:uLnTx/>
                <a:uFillTx/>
                <a:latin typeface="Nunito Black" pitchFamily="2" charset="0"/>
                <a:ea typeface="+mn-ea"/>
                <a:cs typeface="+mn-cs"/>
              </a:rPr>
              <a:t>Tiết</a:t>
            </a:r>
            <a:r>
              <a:rPr kumimoji="0" lang="en-US" sz="9600" b="1" i="0" u="none" strike="noStrike" kern="1200" cap="none" spc="0" normalizeH="0" baseline="0" noProof="0">
                <a:ln/>
                <a:solidFill>
                  <a:srgbClr val="00B0F0"/>
                </a:solidFill>
                <a:effectLst/>
                <a:uLnTx/>
                <a:uFillTx/>
                <a:latin typeface="Nunito Black" pitchFamily="2" charset="0"/>
                <a:ea typeface="+mn-ea"/>
                <a:cs typeface="+mn-cs"/>
              </a:rPr>
              <a:t> 3</a:t>
            </a:r>
            <a:endParaRPr kumimoji="0" lang="en-US" sz="9600" b="1" i="0" u="none" strike="noStrike" kern="1200" cap="none" spc="0" normalizeH="0" baseline="0" noProof="0" dirty="0">
              <a:ln/>
              <a:solidFill>
                <a:srgbClr val="00B0F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03333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CCD22EC-874E-9810-7272-0254E6F7D431}"/>
              </a:ext>
            </a:extLst>
          </p:cNvPr>
          <p:cNvSpPr txBox="1"/>
          <p:nvPr/>
        </p:nvSpPr>
        <p:spPr>
          <a:xfrm>
            <a:off x="2414531" y="613817"/>
            <a:ext cx="12115800" cy="1328023"/>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Giới</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thiệu</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một</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số</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phẩm</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thủ</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công</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hoặc</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công</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nghiệp</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ở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địa</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phương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mà</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em</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sưu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tầm</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được</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endParaRPr kumimoji="0" lang="en-US" sz="3600" b="1" i="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 name="Hình ảnh 2">
            <a:extLst>
              <a:ext uri="{FF2B5EF4-FFF2-40B4-BE49-F238E27FC236}">
                <a16:creationId xmlns:a16="http://schemas.microsoft.com/office/drawing/2014/main" id="{17C05C2E-04B2-1714-6FAF-19087C6055CD}"/>
              </a:ext>
            </a:extLst>
          </p:cNvPr>
          <p:cNvPicPr>
            <a:picLocks noChangeAspect="1"/>
          </p:cNvPicPr>
          <p:nvPr/>
        </p:nvPicPr>
        <p:blipFill>
          <a:blip r:embed="rId3"/>
          <a:stretch>
            <a:fillRect/>
          </a:stretch>
        </p:blipFill>
        <p:spPr>
          <a:xfrm>
            <a:off x="27894" y="4572"/>
            <a:ext cx="1776469" cy="1538342"/>
          </a:xfrm>
          <a:prstGeom prst="rect">
            <a:avLst/>
          </a:prstGeom>
          <a:ln>
            <a:noFill/>
          </a:ln>
          <a:effectLst>
            <a:softEdge rad="112500"/>
          </a:effectLst>
        </p:spPr>
      </p:pic>
      <p:sp>
        <p:nvSpPr>
          <p:cNvPr id="11" name="Cloud 5">
            <a:extLst>
              <a:ext uri="{FF2B5EF4-FFF2-40B4-BE49-F238E27FC236}">
                <a16:creationId xmlns:a16="http://schemas.microsoft.com/office/drawing/2014/main" id="{212757AB-9368-802C-D540-9F0F01DA84FB}"/>
              </a:ext>
            </a:extLst>
          </p:cNvPr>
          <p:cNvSpPr/>
          <p:nvPr/>
        </p:nvSpPr>
        <p:spPr>
          <a:xfrm rot="21221114">
            <a:off x="14085825" y="2335279"/>
            <a:ext cx="3686339"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Làm</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việc</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theo</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nhóm</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tổ</a:t>
            </a:r>
            <a:endPar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pic>
        <p:nvPicPr>
          <p:cNvPr id="5" name="Hình ảnh 4">
            <a:extLst>
              <a:ext uri="{FF2B5EF4-FFF2-40B4-BE49-F238E27FC236}">
                <a16:creationId xmlns:a16="http://schemas.microsoft.com/office/drawing/2014/main" id="{63D15A7E-1726-22DB-FEFD-570442CA29D7}"/>
              </a:ext>
            </a:extLst>
          </p:cNvPr>
          <p:cNvPicPr>
            <a:picLocks noChangeAspect="1"/>
          </p:cNvPicPr>
          <p:nvPr/>
        </p:nvPicPr>
        <p:blipFill>
          <a:blip r:embed="rId4"/>
          <a:stretch>
            <a:fillRect/>
          </a:stretch>
        </p:blipFill>
        <p:spPr>
          <a:xfrm>
            <a:off x="2909831" y="2247900"/>
            <a:ext cx="11125200" cy="746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3720384"/>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0B24F9-C37A-CA50-BA54-83B7B3B73EFE}"/>
              </a:ext>
            </a:extLst>
          </p:cNvPr>
          <p:cNvSpPr txBox="1"/>
          <p:nvPr/>
        </p:nvSpPr>
        <p:spPr>
          <a:xfrm>
            <a:off x="294710" y="1485900"/>
            <a:ext cx="8760713" cy="4981002"/>
          </a:xfrm>
          <a:prstGeom prst="rect">
            <a:avLst/>
          </a:prstGeom>
        </p:spPr>
        <p:txBody>
          <a:bodyPr vert="horz" lIns="91440" tIns="45720" rIns="91440" bIns="45720" rtlCol="0">
            <a:noAutofit/>
          </a:bodyPr>
          <a:lstStyle/>
          <a:p>
            <a:pPr lvl="0" indent="-228600">
              <a:lnSpc>
                <a:spcPct val="90000"/>
              </a:lnSpc>
              <a:spcAft>
                <a:spcPts val="600"/>
              </a:spcAft>
              <a:buFont typeface="Arial" panose="020B0604020202020204" pitchFamily="34" charset="0"/>
              <a:buChar char="•"/>
              <a:defRPr/>
            </a:pPr>
            <a:r>
              <a:rPr lang="en-US" sz="3600" i="1">
                <a:solidFill>
                  <a:srgbClr val="0070C0"/>
                </a:solidFill>
              </a:rPr>
              <a:t>    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Nằm cách trung tâm thành phố Thái Nguyên khoảng 13km về phía Tây. Vùng Chè Tân Cương Thái Nguyên là vùng đất bán sơn địa, cảnh quan thiên nhiên đẹp mắt, nơi sản sinh ra nhiều loại Chè Thái Nguyên ngon như Chè Đinh, Tước Thiệt (nõn tôm), Long Đình(móc câu), Thượng Hạng… Chè có rất nhiều giá trị và giá trị kinh tế. Với thói quen dùng chè và việc các quán đồ uống xuất hiện ngày càng nhiều, cây chè ngày càng có giá trị và được chú trọng phát triển.</a:t>
            </a:r>
            <a:endParaRPr kumimoji="0" lang="en-US" sz="3600" b="0" i="1" u="none" strike="noStrike" cap="none" spc="0" normalizeH="0" baseline="0" noProof="0">
              <a:ln>
                <a:noFill/>
              </a:ln>
              <a:solidFill>
                <a:srgbClr val="0070C0"/>
              </a:solidFill>
              <a:effectLst/>
              <a:uLnTx/>
              <a:uFillTx/>
            </a:endParaRPr>
          </a:p>
        </p:txBody>
      </p:sp>
      <p:pic>
        <p:nvPicPr>
          <p:cNvPr id="2" name="Hình ảnh 4">
            <a:extLst>
              <a:ext uri="{FF2B5EF4-FFF2-40B4-BE49-F238E27FC236}">
                <a16:creationId xmlns:a16="http://schemas.microsoft.com/office/drawing/2014/main" id="{0ADD757B-E7D6-4B3E-5B0B-486C3B8B00A8}"/>
              </a:ext>
            </a:extLst>
          </p:cNvPr>
          <p:cNvPicPr>
            <a:picLocks noChangeAspect="1"/>
          </p:cNvPicPr>
          <p:nvPr/>
        </p:nvPicPr>
        <p:blipFill rotWithShape="1">
          <a:blip r:embed="rId2"/>
          <a:srcRect l="2211" r="13033"/>
          <a:stretch/>
        </p:blipFill>
        <p:spPr>
          <a:xfrm>
            <a:off x="9296399" y="10"/>
            <a:ext cx="8989315"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95365B1D-851E-A7A6-103B-1A02568C9D35}"/>
              </a:ext>
            </a:extLst>
          </p:cNvPr>
          <p:cNvSpPr txBox="1"/>
          <p:nvPr/>
        </p:nvSpPr>
        <p:spPr>
          <a:xfrm>
            <a:off x="14404" y="98673"/>
            <a:ext cx="12344400" cy="1107996"/>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9900"/>
                </a:solidFill>
                <a:effectLst/>
                <a:uLnTx/>
                <a:uFillTx/>
                <a:latin typeface="Nunito Black" panose="00000A00000000000000" pitchFamily="2" charset="0"/>
                <a:ea typeface="+mn-ea"/>
                <a:cs typeface="+mn-cs"/>
              </a:rPr>
              <a:t>Giới thiệu sản phẩm</a:t>
            </a:r>
            <a:endParaRPr kumimoji="0" lang="en-US" sz="6600" b="0" i="0" u="none" strike="noStrike" kern="1200" cap="none" spc="0" normalizeH="0" baseline="0" noProof="0" dirty="0">
              <a:ln>
                <a:noFill/>
              </a:ln>
              <a:solidFill>
                <a:srgbClr val="0099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235710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2711574" y="161923"/>
            <a:ext cx="13290426" cy="194095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3600" b="1" dirty="0">
                <a:solidFill>
                  <a:schemeClr val="bg1"/>
                </a:solidFill>
                <a:latin typeface="#9Slide03 AmpleSoft Bold" panose="020B0604020202020204" charset="0"/>
              </a:rPr>
              <a:t>2</a:t>
            </a:r>
            <a:r>
              <a:rPr lang="en-US" sz="3600" b="1" dirty="0">
                <a:solidFill>
                  <a:schemeClr val="bg1"/>
                </a:solidFill>
                <a:latin typeface="#9Slide03 AmpleSoft Bold" panose="020B0604020202020204" charset="0"/>
              </a:rPr>
              <a:t>.</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Vẽ</a:t>
            </a:r>
            <a:r>
              <a:rPr lang="vi-VN" sz="3600" dirty="0">
                <a:solidFill>
                  <a:schemeClr val="bg1"/>
                </a:solidFill>
                <a:latin typeface="#9Slide03 AmpleSoft Bold" panose="020B0604020202020204" charset="0"/>
              </a:rPr>
              <a:t> tranh </a:t>
            </a:r>
            <a:r>
              <a:rPr lang="vi-VN" sz="3600" dirty="0" err="1">
                <a:solidFill>
                  <a:schemeClr val="bg1"/>
                </a:solidFill>
                <a:latin typeface="#9Slide03 AmpleSoft Bold" panose="020B0604020202020204" charset="0"/>
              </a:rPr>
              <a:t>hoặc</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viết</a:t>
            </a:r>
            <a:r>
              <a:rPr lang="vi-VN" sz="3600" dirty="0">
                <a:solidFill>
                  <a:schemeClr val="bg1"/>
                </a:solidFill>
                <a:latin typeface="#9Slide03 AmpleSoft Bold" panose="020B0604020202020204" charset="0"/>
              </a:rPr>
              <a:t> thông </a:t>
            </a:r>
            <a:r>
              <a:rPr lang="vi-VN" sz="3600" dirty="0" err="1">
                <a:solidFill>
                  <a:schemeClr val="bg1"/>
                </a:solidFill>
                <a:latin typeface="#9Slide03 AmpleSoft Bold" panose="020B0604020202020204" charset="0"/>
              </a:rPr>
              <a:t>điệp</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về</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sự</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cần</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thiết</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phải</a:t>
            </a:r>
            <a:r>
              <a:rPr lang="vi-VN" sz="3600" dirty="0">
                <a:solidFill>
                  <a:schemeClr val="bg1"/>
                </a:solidFill>
                <a:latin typeface="#9Slide03 AmpleSoft Bold" panose="020B0604020202020204" charset="0"/>
              </a:rPr>
              <a:t> tiêu </a:t>
            </a:r>
            <a:r>
              <a:rPr lang="vi-VN" sz="3600" dirty="0" err="1">
                <a:solidFill>
                  <a:schemeClr val="bg1"/>
                </a:solidFill>
                <a:latin typeface="#9Slide03 AmpleSoft Bold" panose="020B0604020202020204" charset="0"/>
              </a:rPr>
              <a:t>dùng</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tiết</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kiệm</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bảo</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vệ</a:t>
            </a:r>
            <a:r>
              <a:rPr lang="vi-VN" sz="3600" dirty="0">
                <a:solidFill>
                  <a:schemeClr val="bg1"/>
                </a:solidFill>
                <a:latin typeface="#9Slide03 AmpleSoft Bold" panose="020B0604020202020204" charset="0"/>
              </a:rPr>
              <a:t> môi </a:t>
            </a:r>
            <a:r>
              <a:rPr lang="vi-VN" sz="3600" dirty="0" err="1">
                <a:solidFill>
                  <a:schemeClr val="bg1"/>
                </a:solidFill>
                <a:latin typeface="#9Slide03 AmpleSoft Bold" panose="020B0604020202020204" charset="0"/>
              </a:rPr>
              <a:t>trường</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và</a:t>
            </a:r>
            <a:r>
              <a:rPr lang="vi-VN" sz="3600" dirty="0">
                <a:solidFill>
                  <a:schemeClr val="bg1"/>
                </a:solidFill>
                <a:latin typeface="#9Slide03 AmpleSoft Bold" panose="020B0604020202020204" charset="0"/>
              </a:rPr>
              <a:t> chia </a:t>
            </a:r>
            <a:r>
              <a:rPr lang="vi-VN" sz="3600" dirty="0" err="1">
                <a:solidFill>
                  <a:schemeClr val="bg1"/>
                </a:solidFill>
                <a:latin typeface="#9Slide03 AmpleSoft Bold" panose="020B0604020202020204" charset="0"/>
              </a:rPr>
              <a:t>sẻ</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với</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những</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người</a:t>
            </a:r>
            <a:r>
              <a:rPr lang="vi-VN" sz="3600" dirty="0">
                <a:solidFill>
                  <a:schemeClr val="bg1"/>
                </a:solidFill>
                <a:latin typeface="#9Slide03 AmpleSoft Bold" panose="020B0604020202020204" charset="0"/>
              </a:rPr>
              <a:t> xung quanh.</a:t>
            </a:r>
            <a:endParaRPr kumimoji="0" lang="en-US" sz="3600" b="0" i="0" u="none" strike="noStrike" kern="1200" cap="none" spc="0" normalizeH="0" baseline="0" noProof="0" dirty="0">
              <a:ln>
                <a:noFill/>
              </a:ln>
              <a:solidFill>
                <a:schemeClr val="bg1"/>
              </a:solidFill>
              <a:effectLst/>
              <a:uLnTx/>
              <a:uFillTx/>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294135" y="7763530"/>
            <a:ext cx="493404" cy="656570"/>
          </a:xfrm>
          <a:prstGeom prst="rightArrow">
            <a:avLst>
              <a:gd name="adj1" fmla="val 50000"/>
              <a:gd name="adj2" fmla="val 16667"/>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Hình ảnh 9">
            <a:extLst>
              <a:ext uri="{FF2B5EF4-FFF2-40B4-BE49-F238E27FC236}">
                <a16:creationId xmlns:a16="http://schemas.microsoft.com/office/drawing/2014/main" id="{DBACA2D1-CA16-FADE-35D6-6AC830531690}"/>
              </a:ext>
            </a:extLst>
          </p:cNvPr>
          <p:cNvPicPr>
            <a:picLocks noChangeAspect="1"/>
          </p:cNvPicPr>
          <p:nvPr/>
        </p:nvPicPr>
        <p:blipFill>
          <a:blip r:embed="rId3"/>
          <a:stretch>
            <a:fillRect/>
          </a:stretch>
        </p:blipFill>
        <p:spPr>
          <a:xfrm>
            <a:off x="220751" y="184711"/>
            <a:ext cx="2065249" cy="1409436"/>
          </a:xfrm>
          <a:prstGeom prst="rect">
            <a:avLst/>
          </a:prstGeom>
          <a:ln>
            <a:noFill/>
          </a:ln>
          <a:effectLst>
            <a:softEdge rad="112500"/>
          </a:effectLst>
        </p:spPr>
      </p:pic>
      <p:pic>
        <p:nvPicPr>
          <p:cNvPr id="6" name="Hình ảnh 5">
            <a:extLst>
              <a:ext uri="{FF2B5EF4-FFF2-40B4-BE49-F238E27FC236}">
                <a16:creationId xmlns:a16="http://schemas.microsoft.com/office/drawing/2014/main" id="{98117F75-F0D5-6A4A-896D-298186AD27D5}"/>
              </a:ext>
            </a:extLst>
          </p:cNvPr>
          <p:cNvPicPr>
            <a:picLocks noChangeAspect="1"/>
          </p:cNvPicPr>
          <p:nvPr/>
        </p:nvPicPr>
        <p:blipFill>
          <a:blip r:embed="rId4"/>
          <a:stretch>
            <a:fillRect/>
          </a:stretch>
        </p:blipFill>
        <p:spPr>
          <a:xfrm>
            <a:off x="1540837" y="2359329"/>
            <a:ext cx="13612811" cy="6333524"/>
          </a:xfrm>
          <a:prstGeom prst="rect">
            <a:avLst/>
          </a:prstGeom>
        </p:spPr>
      </p:pic>
      <p:pic>
        <p:nvPicPr>
          <p:cNvPr id="9" name="Hình ảnh 8">
            <a:extLst>
              <a:ext uri="{FF2B5EF4-FFF2-40B4-BE49-F238E27FC236}">
                <a16:creationId xmlns:a16="http://schemas.microsoft.com/office/drawing/2014/main" id="{A5AE0193-A512-87FD-775B-C93634EEF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7282" y="6089716"/>
            <a:ext cx="4092046" cy="3841152"/>
          </a:xfrm>
          <a:prstGeom prst="rect">
            <a:avLst/>
          </a:prstGeom>
        </p:spPr>
      </p:pic>
      <p:pic>
        <p:nvPicPr>
          <p:cNvPr id="14" name="Hình ảnh 13">
            <a:extLst>
              <a:ext uri="{FF2B5EF4-FFF2-40B4-BE49-F238E27FC236}">
                <a16:creationId xmlns:a16="http://schemas.microsoft.com/office/drawing/2014/main" id="{27F78B9F-E996-0936-A236-EFCFCECBF65E}"/>
              </a:ext>
            </a:extLst>
          </p:cNvPr>
          <p:cNvPicPr>
            <a:picLocks noChangeAspect="1"/>
          </p:cNvPicPr>
          <p:nvPr/>
        </p:nvPicPr>
        <p:blipFill>
          <a:blip r:embed="rId6"/>
          <a:stretch>
            <a:fillRect/>
          </a:stretch>
        </p:blipFill>
        <p:spPr>
          <a:xfrm>
            <a:off x="1799829" y="2247900"/>
            <a:ext cx="14115469" cy="6981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Bong bóng Ý nghĩ: Hình đám mây 12">
            <a:extLst>
              <a:ext uri="{FF2B5EF4-FFF2-40B4-BE49-F238E27FC236}">
                <a16:creationId xmlns:a16="http://schemas.microsoft.com/office/drawing/2014/main" id="{E8A40FFF-4A08-6678-FF54-C6AAF641B793}"/>
              </a:ext>
            </a:extLst>
          </p:cNvPr>
          <p:cNvSpPr/>
          <p:nvPr/>
        </p:nvSpPr>
        <p:spPr>
          <a:xfrm>
            <a:off x="13868400" y="1366816"/>
            <a:ext cx="4396846" cy="3627466"/>
          </a:xfrm>
          <a:prstGeom prst="cloudCallout">
            <a:avLst>
              <a:gd name="adj1" fmla="val 15054"/>
              <a:gd name="adj2" fmla="val 81223"/>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ý :</a:t>
            </a:r>
          </a:p>
          <a:p>
            <a:pPr algn="ctr"/>
            <a:r>
              <a:rPr lang="en-US" sz="2800" dirty="0" err="1">
                <a:solidFill>
                  <a:schemeClr val="bg1"/>
                </a:solidFill>
                <a:latin typeface="Nunito Black" pitchFamily="2" charset="0"/>
              </a:rPr>
              <a:t>Các</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hãy</a:t>
            </a:r>
            <a:r>
              <a:rPr lang="en-US" sz="2800" dirty="0">
                <a:solidFill>
                  <a:schemeClr val="bg1"/>
                </a:solidFill>
                <a:latin typeface="Nunito Black" pitchFamily="2" charset="0"/>
              </a:rPr>
              <a:t> </a:t>
            </a:r>
            <a:r>
              <a:rPr lang="en-US" sz="2800" dirty="0" err="1">
                <a:solidFill>
                  <a:schemeClr val="bg1"/>
                </a:solidFill>
                <a:latin typeface="Nunito Black" pitchFamily="2" charset="0"/>
              </a:rPr>
              <a:t>vẽ</a:t>
            </a:r>
            <a:r>
              <a:rPr lang="en-US" sz="2800" dirty="0">
                <a:solidFill>
                  <a:schemeClr val="bg1"/>
                </a:solidFill>
                <a:latin typeface="Nunito Black" pitchFamily="2" charset="0"/>
              </a:rPr>
              <a:t> </a:t>
            </a:r>
            <a:r>
              <a:rPr lang="en-US" sz="2800" dirty="0" err="1">
                <a:solidFill>
                  <a:schemeClr val="bg1"/>
                </a:solidFill>
                <a:latin typeface="Nunito Black" pitchFamily="2" charset="0"/>
              </a:rPr>
              <a:t>tranh</a:t>
            </a:r>
            <a:r>
              <a:rPr lang="en-US" sz="2800" dirty="0">
                <a:solidFill>
                  <a:schemeClr val="bg1"/>
                </a:solidFill>
                <a:latin typeface="Nunito Black" pitchFamily="2" charset="0"/>
              </a:rPr>
              <a:t> </a:t>
            </a:r>
            <a:r>
              <a:rPr lang="en-US" sz="2800" dirty="0" err="1">
                <a:solidFill>
                  <a:schemeClr val="bg1"/>
                </a:solidFill>
                <a:latin typeface="Nunito Black" pitchFamily="2" charset="0"/>
              </a:rPr>
              <a:t>với</a:t>
            </a:r>
            <a:r>
              <a:rPr lang="en-US" sz="2800" dirty="0">
                <a:solidFill>
                  <a:schemeClr val="bg1"/>
                </a:solidFill>
                <a:latin typeface="Nunito Black" pitchFamily="2" charset="0"/>
              </a:rPr>
              <a:t> </a:t>
            </a:r>
            <a:r>
              <a:rPr lang="en-US" sz="2800" dirty="0" err="1">
                <a:solidFill>
                  <a:schemeClr val="bg1"/>
                </a:solidFill>
                <a:latin typeface="Nunito Black" pitchFamily="2" charset="0"/>
              </a:rPr>
              <a:t>thông</a:t>
            </a:r>
            <a:r>
              <a:rPr lang="en-US" sz="2800" dirty="0">
                <a:solidFill>
                  <a:schemeClr val="bg1"/>
                </a:solidFill>
                <a:latin typeface="Nunito Black" pitchFamily="2" charset="0"/>
              </a:rPr>
              <a:t> </a:t>
            </a:r>
            <a:r>
              <a:rPr lang="en-US" sz="2800" dirty="0" err="1">
                <a:solidFill>
                  <a:schemeClr val="bg1"/>
                </a:solidFill>
                <a:latin typeface="Nunito Black" pitchFamily="2" charset="0"/>
              </a:rPr>
              <a:t>điệp</a:t>
            </a:r>
            <a:r>
              <a:rPr lang="en-US" sz="2800" dirty="0">
                <a:solidFill>
                  <a:schemeClr val="bg1"/>
                </a:solidFill>
                <a:latin typeface="Nunito Black" pitchFamily="2" charset="0"/>
              </a:rPr>
              <a:t> </a:t>
            </a:r>
            <a:r>
              <a:rPr lang="en-US" sz="2800" i="1" dirty="0">
                <a:solidFill>
                  <a:schemeClr val="bg1"/>
                </a:solidFill>
                <a:latin typeface="Nunito Black" pitchFamily="2" charset="0"/>
              </a:rPr>
              <a:t>“</a:t>
            </a:r>
            <a:r>
              <a:rPr lang="en-US" sz="2800" i="1" dirty="0" err="1">
                <a:solidFill>
                  <a:schemeClr val="bg1"/>
                </a:solidFill>
                <a:latin typeface="Nunito Black" pitchFamily="2" charset="0"/>
              </a:rPr>
              <a:t>Hãy</a:t>
            </a:r>
            <a:r>
              <a:rPr lang="en-US" sz="2800" i="1" dirty="0">
                <a:solidFill>
                  <a:schemeClr val="bg1"/>
                </a:solidFill>
                <a:latin typeface="Nunito Black" pitchFamily="2" charset="0"/>
              </a:rPr>
              <a:t> </a:t>
            </a:r>
            <a:r>
              <a:rPr lang="en-US" sz="2800" i="1" dirty="0" err="1">
                <a:solidFill>
                  <a:schemeClr val="bg1"/>
                </a:solidFill>
                <a:latin typeface="Nunito Black" pitchFamily="2" charset="0"/>
              </a:rPr>
              <a:t>tiết</a:t>
            </a:r>
            <a:r>
              <a:rPr lang="en-US" sz="2800" i="1" dirty="0">
                <a:solidFill>
                  <a:schemeClr val="bg1"/>
                </a:solidFill>
                <a:latin typeface="Nunito Black" pitchFamily="2" charset="0"/>
              </a:rPr>
              <a:t> </a:t>
            </a:r>
            <a:r>
              <a:rPr lang="en-US" sz="2800" i="1" dirty="0" err="1">
                <a:solidFill>
                  <a:schemeClr val="bg1"/>
                </a:solidFill>
                <a:latin typeface="Nunito Black" pitchFamily="2" charset="0"/>
              </a:rPr>
              <a:t>kiệm</a:t>
            </a:r>
            <a:r>
              <a:rPr lang="en-US" sz="2800" i="1" dirty="0">
                <a:solidFill>
                  <a:schemeClr val="bg1"/>
                </a:solidFill>
                <a:latin typeface="Nunito Black" pitchFamily="2" charset="0"/>
              </a:rPr>
              <a:t> </a:t>
            </a:r>
            <a:r>
              <a:rPr lang="en-US" sz="2800" i="1" dirty="0" err="1">
                <a:solidFill>
                  <a:schemeClr val="bg1"/>
                </a:solidFill>
                <a:latin typeface="Nunito Black" pitchFamily="2" charset="0"/>
              </a:rPr>
              <a:t>điện</a:t>
            </a:r>
            <a:r>
              <a:rPr lang="en-US" sz="2800" i="1" dirty="0">
                <a:solidFill>
                  <a:schemeClr val="bg1"/>
                </a:solidFill>
                <a:latin typeface="Nunito Black" pitchFamily="2" charset="0"/>
              </a:rPr>
              <a:t>” </a:t>
            </a:r>
            <a:r>
              <a:rPr lang="en-US" sz="2800" i="1" dirty="0">
                <a:solidFill>
                  <a:schemeClr val="bg1"/>
                </a:solidFill>
                <a:latin typeface="Nunito Black" pitchFamily="2" charset="0"/>
                <a:ea typeface="Open Sans SemiBold" panose="020B0706030804020204" pitchFamily="34" charset="0"/>
                <a:cs typeface="Open Sans SemiBold" panose="020B0706030804020204" pitchFamily="34" charset="0"/>
              </a:rPr>
              <a:t>?</a:t>
            </a:r>
            <a:endParaRPr lang="vi-VN" sz="2800" i="1" dirty="0">
              <a:solidFill>
                <a:schemeClr val="bg1"/>
              </a:solidFill>
              <a:latin typeface="Nunito Black" pitchFamily="2" charset="0"/>
              <a:ea typeface="Open Sans SemiBold" panose="020B0706030804020204" pitchFamily="34" charset="0"/>
              <a:cs typeface="Open Sans SemiBold" panose="020B0706030804020204" pitchFamily="34" charset="0"/>
            </a:endParaRPr>
          </a:p>
        </p:txBody>
      </p:sp>
      <p:sp>
        <p:nvSpPr>
          <p:cNvPr id="16" name="Cloud 5">
            <a:extLst>
              <a:ext uri="{FF2B5EF4-FFF2-40B4-BE49-F238E27FC236}">
                <a16:creationId xmlns:a16="http://schemas.microsoft.com/office/drawing/2014/main" id="{3B82E496-FE36-1FF2-A741-F5202003A67F}"/>
              </a:ext>
            </a:extLst>
          </p:cNvPr>
          <p:cNvSpPr/>
          <p:nvPr/>
        </p:nvSpPr>
        <p:spPr>
          <a:xfrm rot="21221114">
            <a:off x="-42818" y="2171121"/>
            <a:ext cx="3808674"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Làm</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việc</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theo</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nhóm</a:t>
            </a:r>
            <a:endPar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09025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50" presetClass="entr" presetSubtype="0" decel="10000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strVal val="#ppt_w+.3"/>
                                          </p:val>
                                        </p:tav>
                                        <p:tav tm="100000">
                                          <p:val>
                                            <p:strVal val="#ppt_w"/>
                                          </p:val>
                                        </p:tav>
                                      </p:tavLst>
                                    </p:anim>
                                    <p:anim calcmode="lin" valueType="num">
                                      <p:cBhvr>
                                        <p:cTn id="53" dur="1000" fill="hold"/>
                                        <p:tgtEl>
                                          <p:spTgt spid="14"/>
                                        </p:tgtEl>
                                        <p:attrNameLst>
                                          <p:attrName>ppt_h</p:attrName>
                                        </p:attrNameLst>
                                      </p:cBhvr>
                                      <p:tavLst>
                                        <p:tav tm="0">
                                          <p:val>
                                            <p:strVal val="#ppt_h"/>
                                          </p:val>
                                        </p:tav>
                                        <p:tav tm="100000">
                                          <p:val>
                                            <p:strVal val="#ppt_h"/>
                                          </p:val>
                                        </p:tav>
                                      </p:tavLst>
                                    </p:anim>
                                    <p:animEffect transition="in" filter="fade">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13" grpId="0" animBg="1"/>
      <p:bldP spid="13" grpId="1"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7F06DB2E-7A59-6EEC-FAC2-A8FD8431E397}"/>
              </a:ext>
            </a:extLst>
          </p:cNvPr>
          <p:cNvPicPr>
            <a:picLocks noChangeAspect="1"/>
          </p:cNvPicPr>
          <p:nvPr/>
        </p:nvPicPr>
        <p:blipFill>
          <a:blip r:embed="rId3"/>
          <a:stretch>
            <a:fillRect/>
          </a:stretch>
        </p:blipFill>
        <p:spPr>
          <a:xfrm>
            <a:off x="3276600" y="2019300"/>
            <a:ext cx="13411200" cy="655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BFB8A126-31B1-C7E5-FAE1-8866E0C5C3B3}"/>
              </a:ext>
            </a:extLst>
          </p:cNvPr>
          <p:cNvSpPr txBox="1"/>
          <p:nvPr/>
        </p:nvSpPr>
        <p:spPr>
          <a:xfrm>
            <a:off x="1295400" y="190500"/>
            <a:ext cx="2849223" cy="817245"/>
          </a:xfrm>
          <a:prstGeom prst="roundRect">
            <a:avLst/>
          </a:prstGeom>
          <a:solidFill>
            <a:srgbClr val="57C7D4"/>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chemeClr val="bg1"/>
                </a:solidFill>
                <a:effectLst/>
                <a:uLnTx/>
                <a:uFillTx/>
                <a:latin typeface="#9Slide03 AmpleSoft Bold" panose="020B0604020202020204" charset="0"/>
                <a:ea typeface="+mn-ea"/>
                <a:cs typeface="Baloo 2 SemiBold" pitchFamily="2" charset="0"/>
              </a:rPr>
              <a:t>Kết</a:t>
            </a:r>
            <a:r>
              <a:rPr kumimoji="0" lang="en-US" sz="4200" b="0" i="0" u="none" strike="noStrike" kern="1200" cap="none" spc="0" normalizeH="0" baseline="0" noProof="0" dirty="0">
                <a:ln>
                  <a:noFill/>
                </a:ln>
                <a:solidFill>
                  <a:schemeClr val="bg1"/>
                </a:solidFill>
                <a:effectLst/>
                <a:uLnTx/>
                <a:uFillTx/>
                <a:latin typeface="#9Slide03 AmpleSoft Bold" panose="020B0604020202020204" charset="0"/>
                <a:ea typeface="+mn-ea"/>
                <a:cs typeface="Baloo 2 SemiBold" pitchFamily="2" charset="0"/>
              </a:rPr>
              <a:t> </a:t>
            </a:r>
            <a:r>
              <a:rPr kumimoji="0" lang="en-US" sz="4200" b="0" i="0" u="none" strike="noStrike" kern="1200" cap="none" spc="0" normalizeH="0" baseline="0" noProof="0" dirty="0" err="1">
                <a:ln>
                  <a:noFill/>
                </a:ln>
                <a:solidFill>
                  <a:schemeClr val="bg1"/>
                </a:solidFill>
                <a:effectLst/>
                <a:uLnTx/>
                <a:uFillTx/>
                <a:latin typeface="#9Slide03 AmpleSoft Bold" panose="020B0604020202020204" charset="0"/>
                <a:ea typeface="+mn-ea"/>
                <a:cs typeface="Baloo 2 SemiBold" pitchFamily="2" charset="0"/>
              </a:rPr>
              <a:t>luận</a:t>
            </a:r>
            <a:endParaRPr kumimoji="0" lang="en-US" sz="4200" b="0" i="0" u="none" strike="noStrike" kern="1200" cap="none" spc="0" normalizeH="0" baseline="0" noProof="0" dirty="0">
              <a:ln>
                <a:noFill/>
              </a:ln>
              <a:solidFill>
                <a:schemeClr val="bg1"/>
              </a:solidFill>
              <a:effectLst/>
              <a:uLnTx/>
              <a:uFillTx/>
              <a:latin typeface="#9Slide03 AmpleSoft Bold" panose="020B0604020202020204" charset="0"/>
              <a:ea typeface="+mn-ea"/>
              <a:cs typeface="Baloo 2 SemiBold" pitchFamily="2" charset="0"/>
            </a:endParaRPr>
          </a:p>
        </p:txBody>
      </p:sp>
    </p:spTree>
    <p:extLst>
      <p:ext uri="{BB962C8B-B14F-4D97-AF65-F5344CB8AC3E}">
        <p14:creationId xmlns:p14="http://schemas.microsoft.com/office/powerpoint/2010/main" val="199270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a:solidFill>
                <a:prstClr val="white"/>
              </a:solidFill>
              <a:latin typeface="Calibri"/>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8" y="482600"/>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endParaRPr lang="en-US" sz="1200">
              <a:solidFill>
                <a:prstClr val="white"/>
              </a:solidFill>
              <a:latin typeface="Calibri"/>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1"/>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dirty="0">
              <a:solidFill>
                <a:prstClr val="white"/>
              </a:solidFill>
              <a:latin typeface="Calibri"/>
            </a:endParaRPr>
          </a:p>
        </p:txBody>
      </p:sp>
      <p:pic>
        <p:nvPicPr>
          <p:cNvPr id="6" name="Hình ảnh 5">
            <a:extLst>
              <a:ext uri="{FF2B5EF4-FFF2-40B4-BE49-F238E27FC236}">
                <a16:creationId xmlns:a16="http://schemas.microsoft.com/office/drawing/2014/main" id="{C5C6AA9A-90EC-56F8-C8C4-EF596B43880B}"/>
              </a:ext>
            </a:extLst>
          </p:cNvPr>
          <p:cNvPicPr>
            <a:picLocks noChangeAspect="1"/>
          </p:cNvPicPr>
          <p:nvPr/>
        </p:nvPicPr>
        <p:blipFill>
          <a:blip r:embed="rId2"/>
          <a:stretch>
            <a:fillRect/>
          </a:stretch>
        </p:blipFill>
        <p:spPr>
          <a:xfrm>
            <a:off x="1825265" y="800100"/>
            <a:ext cx="11933880" cy="7118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Hình ảnh 10" descr="Ảnh có chứa đồ chơi, búp bê&#10;&#10;Mô tả được tạo tự động">
            <a:extLst>
              <a:ext uri="{FF2B5EF4-FFF2-40B4-BE49-F238E27FC236}">
                <a16:creationId xmlns:a16="http://schemas.microsoft.com/office/drawing/2014/main" id="{C34612E9-45DD-43C4-891F-35D513250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058897" y="5003801"/>
            <a:ext cx="4711701" cy="4986443"/>
          </a:xfrm>
          <a:prstGeom prst="rect">
            <a:avLst/>
          </a:prstGeom>
        </p:spPr>
      </p:pic>
      <p:sp>
        <p:nvSpPr>
          <p:cNvPr id="7" name="Bong bóng Ý nghĩ: Hình đám mây 6">
            <a:extLst>
              <a:ext uri="{FF2B5EF4-FFF2-40B4-BE49-F238E27FC236}">
                <a16:creationId xmlns:a16="http://schemas.microsoft.com/office/drawing/2014/main" id="{32D48B4F-D960-7229-1F74-1BABEA83B322}"/>
              </a:ext>
            </a:extLst>
          </p:cNvPr>
          <p:cNvSpPr/>
          <p:nvPr/>
        </p:nvSpPr>
        <p:spPr>
          <a:xfrm>
            <a:off x="13185844" y="0"/>
            <a:ext cx="4711701" cy="3854228"/>
          </a:xfrm>
          <a:prstGeom prst="cloudCallout">
            <a:avLst>
              <a:gd name="adj1" fmla="val 11578"/>
              <a:gd name="adj2" fmla="val 72889"/>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Nếu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học</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dệt</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không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sao</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8" name="Bong bóng Ý nghĩ: Hình đám mây 7">
            <a:extLst>
              <a:ext uri="{FF2B5EF4-FFF2-40B4-BE49-F238E27FC236}">
                <a16:creationId xmlns:a16="http://schemas.microsoft.com/office/drawing/2014/main" id="{8042AF17-89DF-D10C-4A15-5C82B603CBA4}"/>
              </a:ext>
            </a:extLst>
          </p:cNvPr>
          <p:cNvSpPr/>
          <p:nvPr/>
        </p:nvSpPr>
        <p:spPr>
          <a:xfrm>
            <a:off x="13759145" y="249514"/>
            <a:ext cx="3733360" cy="3147991"/>
          </a:xfrm>
          <a:prstGeom prst="cloudCallout">
            <a:avLst>
              <a:gd name="adj1" fmla="val 25794"/>
              <a:gd name="adj2" fmla="val 8357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Những</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người</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đang</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p>
        </p:txBody>
      </p:sp>
      <p:sp>
        <p:nvSpPr>
          <p:cNvPr id="10" name="Bong bóng Ý nghĩ: Hình đám mây 9">
            <a:extLst>
              <a:ext uri="{FF2B5EF4-FFF2-40B4-BE49-F238E27FC236}">
                <a16:creationId xmlns:a16="http://schemas.microsoft.com/office/drawing/2014/main" id="{65EAC6A5-B112-61F6-8980-4650E05CEE2F}"/>
              </a:ext>
            </a:extLst>
          </p:cNvPr>
          <p:cNvSpPr/>
          <p:nvPr/>
        </p:nvSpPr>
        <p:spPr>
          <a:xfrm>
            <a:off x="13675015" y="33162"/>
            <a:ext cx="3733360" cy="3364343"/>
          </a:xfrm>
          <a:prstGeom prst="cloudCallout">
            <a:avLst>
              <a:gd name="adj1" fmla="val 25794"/>
              <a:gd name="adj2" fmla="val 8357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suy</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nghĩ</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về</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câu</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của</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bạn</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nhỏ</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a:t>
            </a:r>
          </a:p>
        </p:txBody>
      </p:sp>
      <p:sp>
        <p:nvSpPr>
          <p:cNvPr id="2" name="Oval 1">
            <a:extLst>
              <a:ext uri="{FF2B5EF4-FFF2-40B4-BE49-F238E27FC236}">
                <a16:creationId xmlns:a16="http://schemas.microsoft.com/office/drawing/2014/main" id="{6308075B-2F24-1371-E301-62338E79AD62}"/>
              </a:ext>
            </a:extLst>
          </p:cNvPr>
          <p:cNvSpPr/>
          <p:nvPr/>
        </p:nvSpPr>
        <p:spPr>
          <a:xfrm>
            <a:off x="10820400" y="6210300"/>
            <a:ext cx="1447800" cy="838200"/>
          </a:xfrm>
          <a:prstGeom prst="ellipse">
            <a:avLst/>
          </a:prstGeom>
          <a:solidFill>
            <a:srgbClr val="D9C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1" nodeType="clickEffect">
                                  <p:stCondLst>
                                    <p:cond delay="0"/>
                                  </p:stCondLst>
                                  <p:childTnLst>
                                    <p:animEffect transition="out" filter="circle(out)">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889" y="914668"/>
            <a:ext cx="3847543" cy="3114302"/>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1" name="Freeform: Shape 20">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0451" y="1"/>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943637"/>
            <a:ext cx="1891864" cy="2473041"/>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68648" y="7122670"/>
            <a:ext cx="854271" cy="854271"/>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6223" y="1790700"/>
            <a:ext cx="4924649" cy="5545290"/>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7" name="Freeform: Shape 26">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78794"/>
            <a:ext cx="2010457" cy="2008207"/>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47531" y="9058588"/>
            <a:ext cx="2967522" cy="122841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5162799" y="7750021"/>
            <a:ext cx="2753587"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Hình ảnh 1">
            <a:extLst>
              <a:ext uri="{FF2B5EF4-FFF2-40B4-BE49-F238E27FC236}">
                <a16:creationId xmlns:a16="http://schemas.microsoft.com/office/drawing/2014/main" id="{7048763C-1A17-5B59-7A0B-2DF45D68D389}"/>
              </a:ext>
            </a:extLst>
          </p:cNvPr>
          <p:cNvPicPr>
            <a:picLocks noChangeAspect="1"/>
          </p:cNvPicPr>
          <p:nvPr/>
        </p:nvPicPr>
        <p:blipFill>
          <a:blip r:embed="rId6"/>
          <a:stretch>
            <a:fillRect/>
          </a:stretch>
        </p:blipFill>
        <p:spPr>
          <a:xfrm>
            <a:off x="16182975" y="26171"/>
            <a:ext cx="1902117" cy="1916929"/>
          </a:xfrm>
          <a:prstGeom prst="rect">
            <a:avLst/>
          </a:prstGeom>
        </p:spPr>
      </p:pic>
      <p:graphicFrame>
        <p:nvGraphicFramePr>
          <p:cNvPr id="35" name="TextBox 5">
            <a:extLst>
              <a:ext uri="{FF2B5EF4-FFF2-40B4-BE49-F238E27FC236}">
                <a16:creationId xmlns:a16="http://schemas.microsoft.com/office/drawing/2014/main" id="{2665AD37-AE78-509F-4709-05A85596B6EB}"/>
              </a:ext>
            </a:extLst>
          </p:cNvPr>
          <p:cNvGraphicFramePr/>
          <p:nvPr>
            <p:extLst>
              <p:ext uri="{D42A27DB-BD31-4B8C-83A1-F6EECF244321}">
                <p14:modId xmlns:p14="http://schemas.microsoft.com/office/powerpoint/2010/main" val="2290315028"/>
              </p:ext>
            </p:extLst>
          </p:nvPr>
        </p:nvGraphicFramePr>
        <p:xfrm>
          <a:off x="9511146" y="1409701"/>
          <a:ext cx="6948054" cy="57388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Hình ảnh 5" descr="Ảnh có chứa văn bản, đồ chơi&#10;&#10;Mô tả được tạo tự động">
            <a:extLst>
              <a:ext uri="{FF2B5EF4-FFF2-40B4-BE49-F238E27FC236}">
                <a16:creationId xmlns:a16="http://schemas.microsoft.com/office/drawing/2014/main" id="{C5EA3D66-CEA0-B0E7-A2FB-8DBA41CB05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35001" y="6315712"/>
            <a:ext cx="4561034" cy="3766572"/>
          </a:xfrm>
          <a:prstGeom prst="rect">
            <a:avLst/>
          </a:prstGeom>
        </p:spPr>
      </p:pic>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00B0F0"/>
                </a:solidFill>
                <a:effectLst/>
                <a:uLnTx/>
                <a:uFillTx/>
                <a:latin typeface="Calibri"/>
                <a:ea typeface="+mn-ea"/>
                <a:cs typeface="+mn-cs"/>
              </a:rPr>
              <a:t> </a:t>
            </a:r>
            <a:r>
              <a:rPr kumimoji="0" lang="en-US" sz="9600" b="1" i="0" u="none" strike="noStrike" kern="1200" cap="none" spc="0" normalizeH="0" baseline="0" noProof="0" dirty="0" err="1">
                <a:ln/>
                <a:solidFill>
                  <a:srgbClr val="00B0F0"/>
                </a:solidFill>
                <a:effectLst/>
                <a:uLnTx/>
                <a:uFillTx/>
                <a:latin typeface="Nunito Black" pitchFamily="2" charset="0"/>
              </a:rPr>
              <a:t>Tiết</a:t>
            </a:r>
            <a:r>
              <a:rPr kumimoji="0" lang="en-US" sz="9600" b="1" i="0" u="none" strike="noStrike" kern="1200" cap="none" spc="0" normalizeH="0" baseline="0" noProof="0" dirty="0">
                <a:ln/>
                <a:solidFill>
                  <a:srgbClr val="00B0F0"/>
                </a:solidFill>
                <a:effectLst/>
                <a:uLnTx/>
                <a:uFillTx/>
                <a:latin typeface="Nunito Black" pitchFamily="2" charset="0"/>
              </a:rPr>
              <a:t> </a:t>
            </a:r>
            <a:r>
              <a:rPr lang="en-US" sz="9600" b="1" dirty="0">
                <a:ln/>
                <a:solidFill>
                  <a:srgbClr val="00B0F0"/>
                </a:solidFill>
                <a:latin typeface="Nunito Black" pitchFamily="2" charset="0"/>
              </a:rPr>
              <a:t>2</a:t>
            </a:r>
            <a:endParaRPr kumimoji="0" lang="en-US" sz="9600" b="1" i="0" u="none" strike="noStrike" kern="1200" cap="none" spc="0" normalizeH="0" baseline="0" noProof="0" dirty="0">
              <a:ln/>
              <a:solidFill>
                <a:srgbClr val="00B0F0"/>
              </a:solidFill>
              <a:effectLst/>
              <a:uLnTx/>
              <a:uFillTx/>
              <a:latin typeface="Nunito Black" pitchFamily="2" charset="0"/>
            </a:endParaRPr>
          </a:p>
        </p:txBody>
      </p:sp>
    </p:spTree>
    <p:extLst>
      <p:ext uri="{BB962C8B-B14F-4D97-AF65-F5344CB8AC3E}">
        <p14:creationId xmlns:p14="http://schemas.microsoft.com/office/powerpoint/2010/main" val="2591342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0" y="0"/>
            <a:ext cx="9144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7EFB32-B781-FF92-BEB9-B051AE4A6ADB}"/>
              </a:ext>
            </a:extLst>
          </p:cNvPr>
          <p:cNvSpPr txBox="1"/>
          <p:nvPr/>
        </p:nvSpPr>
        <p:spPr>
          <a:xfrm>
            <a:off x="12725400" y="3009900"/>
            <a:ext cx="5084272" cy="3571022"/>
          </a:xfrm>
          <a:prstGeom prst="rect">
            <a:avLst/>
          </a:prstGeom>
        </p:spPr>
        <p:txBody>
          <a:bodyPr vert="horz" lIns="91440" tIns="45720" rIns="91440" bIns="45720" rtlCol="0" anchor="b">
            <a:noAutofit/>
          </a:bodyPr>
          <a:lstStyle/>
          <a:p>
            <a:pPr algn="ctr">
              <a:lnSpc>
                <a:spcPct val="90000"/>
              </a:lnSpc>
              <a:spcBef>
                <a:spcPct val="0"/>
              </a:spcBef>
              <a:spcAft>
                <a:spcPts val="600"/>
              </a:spcAft>
              <a:defRPr/>
            </a:pPr>
            <a:r>
              <a:rPr lang="en-US" sz="8800" b="1" dirty="0" err="1">
                <a:solidFill>
                  <a:schemeClr val="tx1">
                    <a:lumMod val="85000"/>
                    <a:lumOff val="15000"/>
                  </a:schemeClr>
                </a:solidFill>
                <a:latin typeface="Nunito Black" pitchFamily="2" charset="0"/>
                <a:ea typeface="+mj-ea"/>
                <a:cs typeface="+mj-cs"/>
              </a:rPr>
              <a:t>Hẹn</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gặp</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lại</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các</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em</a:t>
            </a:r>
            <a:r>
              <a:rPr lang="en-US" sz="8800" b="1" dirty="0">
                <a:solidFill>
                  <a:schemeClr val="tx1">
                    <a:lumMod val="85000"/>
                    <a:lumOff val="15000"/>
                  </a:schemeClr>
                </a:solidFill>
                <a:latin typeface="Nunito Black" pitchFamily="2" charset="0"/>
                <a:ea typeface="+mj-ea"/>
                <a:cs typeface="+mj-cs"/>
              </a:rPr>
              <a:t>!</a:t>
            </a:r>
          </a:p>
        </p:txBody>
      </p:sp>
      <p:pic>
        <p:nvPicPr>
          <p:cNvPr id="3" name="Hình ảnh 2">
            <a:extLst>
              <a:ext uri="{FF2B5EF4-FFF2-40B4-BE49-F238E27FC236}">
                <a16:creationId xmlns:a16="http://schemas.microsoft.com/office/drawing/2014/main" id="{E249E64D-4877-9AE1-B9A3-31D01B93C242}"/>
              </a:ext>
            </a:extLst>
          </p:cNvPr>
          <p:cNvPicPr>
            <a:picLocks noChangeAspect="1"/>
          </p:cNvPicPr>
          <p:nvPr/>
        </p:nvPicPr>
        <p:blipFill rotWithShape="1">
          <a:blip r:embed="rId2">
            <a:extLst>
              <a:ext uri="{28A0092B-C50C-407E-A947-70E740481C1C}">
                <a14:useLocalDpi xmlns:a14="http://schemas.microsoft.com/office/drawing/2010/main" val="0"/>
              </a:ext>
            </a:extLst>
          </a:blip>
          <a:srcRect t="9274" b="1262"/>
          <a:stretch/>
        </p:blipFill>
        <p:spPr>
          <a:xfrm>
            <a:off x="20" y="1"/>
            <a:ext cx="12725380"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38E2B8F-A60A-FB5D-3DAF-2DC5334F307B}"/>
              </a:ext>
            </a:extLst>
          </p:cNvPr>
          <p:cNvSpPr txBox="1"/>
          <p:nvPr/>
        </p:nvSpPr>
        <p:spPr>
          <a:xfrm>
            <a:off x="2971800" y="342900"/>
            <a:ext cx="13608183" cy="1314506"/>
          </a:xfrm>
          <a:prstGeom prst="rect">
            <a:avLst/>
          </a:prstGeom>
        </p:spPr>
        <p:txBody>
          <a:bodyPr vert="horz" lIns="91440" tIns="45720" rIns="91440" bIns="45720" rtlCol="0">
            <a:normAutofit/>
          </a:bodyPr>
          <a:lstStyle/>
          <a:p>
            <a:pPr>
              <a:lnSpc>
                <a:spcPct val="90000"/>
              </a:lnSpc>
              <a:spcAft>
                <a:spcPts val="600"/>
              </a:spcAft>
            </a:pPr>
            <a:r>
              <a:rPr lang="en-US" sz="4000" b="1">
                <a:solidFill>
                  <a:srgbClr val="FF0000"/>
                </a:solidFill>
              </a:rPr>
              <a:t>1. Nói tên hoạt động sản xuất công nghiệp trong mỗi hình và cho biết hoạt động đỏ làm ra sản phẩm gì.</a:t>
            </a:r>
          </a:p>
        </p:txBody>
      </p:sp>
      <p:pic>
        <p:nvPicPr>
          <p:cNvPr id="15" name="Hình ảnh 6">
            <a:extLst>
              <a:ext uri="{FF2B5EF4-FFF2-40B4-BE49-F238E27FC236}">
                <a16:creationId xmlns:a16="http://schemas.microsoft.com/office/drawing/2014/main" id="{79400BAC-806A-9F27-AB81-5E5D3CA828DE}"/>
              </a:ext>
            </a:extLst>
          </p:cNvPr>
          <p:cNvPicPr>
            <a:picLocks noChangeAspect="1"/>
          </p:cNvPicPr>
          <p:nvPr/>
        </p:nvPicPr>
        <p:blipFill>
          <a:blip r:embed="rId2"/>
          <a:stretch>
            <a:fillRect/>
          </a:stretch>
        </p:blipFill>
        <p:spPr>
          <a:xfrm>
            <a:off x="6490" y="57912"/>
            <a:ext cx="2615927" cy="1314506"/>
          </a:xfrm>
          <a:prstGeom prst="rect">
            <a:avLst/>
          </a:prstGeom>
          <a:ln>
            <a:noFill/>
          </a:ln>
          <a:effectLst>
            <a:softEdge rad="112500"/>
          </a:effectLst>
        </p:spPr>
      </p:pic>
      <p:pic>
        <p:nvPicPr>
          <p:cNvPr id="6" name="Picture 5" descr="A picture containing text&#10;&#10;Description automatically generated">
            <a:extLst>
              <a:ext uri="{FF2B5EF4-FFF2-40B4-BE49-F238E27FC236}">
                <a16:creationId xmlns:a16="http://schemas.microsoft.com/office/drawing/2014/main" id="{FD77627E-8172-A325-7C57-D3AADFCBA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53" y="3095332"/>
            <a:ext cx="4475848" cy="6999384"/>
          </a:xfrm>
          <a:prstGeom prst="rect">
            <a:avLst/>
          </a:prstGeom>
        </p:spPr>
      </p:pic>
      <p:sp>
        <p:nvSpPr>
          <p:cNvPr id="17" name="Cloud 5">
            <a:extLst>
              <a:ext uri="{FF2B5EF4-FFF2-40B4-BE49-F238E27FC236}">
                <a16:creationId xmlns:a16="http://schemas.microsoft.com/office/drawing/2014/main" id="{D6C33DE2-63DC-750E-F4AB-058F48856A66}"/>
              </a:ext>
            </a:extLst>
          </p:cNvPr>
          <p:cNvSpPr/>
          <p:nvPr/>
        </p:nvSpPr>
        <p:spPr>
          <a:xfrm rot="21221114">
            <a:off x="661069" y="3757836"/>
            <a:ext cx="4545871" cy="2771327"/>
          </a:xfrm>
          <a:prstGeom prst="cloud">
            <a:avLst/>
          </a:prstGeom>
          <a:solidFill>
            <a:schemeClr val="bg1"/>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C00000"/>
                </a:solidFill>
                <a:latin typeface="#9Slide03 AmpleSoft Bold" panose="02000000000000000000" pitchFamily="2" charset="0"/>
              </a:rPr>
              <a:t>Thảo</a:t>
            </a:r>
            <a:r>
              <a:rPr lang="en-US" sz="4800" dirty="0">
                <a:solidFill>
                  <a:srgbClr val="C00000"/>
                </a:solidFill>
                <a:latin typeface="#9Slide03 AmpleSoft Bold" panose="02000000000000000000" pitchFamily="2" charset="0"/>
              </a:rPr>
              <a:t> </a:t>
            </a:r>
            <a:r>
              <a:rPr lang="en-US" sz="4800" dirty="0" err="1">
                <a:solidFill>
                  <a:srgbClr val="C00000"/>
                </a:solidFill>
                <a:latin typeface="#9Slide03 AmpleSoft Bold" panose="02000000000000000000" pitchFamily="2" charset="0"/>
              </a:rPr>
              <a:t>luận</a:t>
            </a:r>
            <a:r>
              <a:rPr lang="en-US" sz="4800" dirty="0">
                <a:solidFill>
                  <a:srgbClr val="C00000"/>
                </a:solidFill>
                <a:latin typeface="#9Slide03 AmpleSoft Bold" panose="02000000000000000000" pitchFamily="2" charset="0"/>
              </a:rPr>
              <a:t> </a:t>
            </a:r>
            <a:r>
              <a:rPr lang="en-US" sz="4800" dirty="0" err="1">
                <a:solidFill>
                  <a:srgbClr val="C00000"/>
                </a:solidFill>
                <a:latin typeface="#9Slide03 AmpleSoft Bold" panose="02000000000000000000" pitchFamily="2" charset="0"/>
              </a:rPr>
              <a:t>cặp</a:t>
            </a:r>
            <a:r>
              <a:rPr lang="en-US" sz="4800" dirty="0">
                <a:solidFill>
                  <a:srgbClr val="C00000"/>
                </a:solidFill>
                <a:latin typeface="#9Slide03 AmpleSoft Bold" panose="02000000000000000000" pitchFamily="2" charset="0"/>
              </a:rPr>
              <a:t> </a:t>
            </a:r>
            <a:r>
              <a:rPr lang="en-US" sz="4800" dirty="0" err="1">
                <a:solidFill>
                  <a:srgbClr val="C00000"/>
                </a:solidFill>
                <a:latin typeface="#9Slide03 AmpleSoft Bold" panose="02000000000000000000" pitchFamily="2" charset="0"/>
              </a:rPr>
              <a:t>đôi</a:t>
            </a:r>
            <a:endParaRPr lang="en-US" sz="4800" dirty="0">
              <a:solidFill>
                <a:srgbClr val="C00000"/>
              </a:solidFill>
              <a:latin typeface="#9Slide03 AmpleSoft Bold" panose="02000000000000000000" pitchFamily="2" charset="0"/>
            </a:endParaRPr>
          </a:p>
        </p:txBody>
      </p:sp>
      <p:pic>
        <p:nvPicPr>
          <p:cNvPr id="20" name="Picture 19" descr="Shape, square&#10;&#10;Description automatically generated">
            <a:extLst>
              <a:ext uri="{FF2B5EF4-FFF2-40B4-BE49-F238E27FC236}">
                <a16:creationId xmlns:a16="http://schemas.microsoft.com/office/drawing/2014/main" id="{47337AE0-3F2D-C304-97BD-42C81E827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408" y="1485900"/>
            <a:ext cx="13532167" cy="8608816"/>
          </a:xfrm>
          <a:prstGeom prst="rect">
            <a:avLst/>
          </a:prstGeom>
          <a:ln>
            <a:noFill/>
          </a:ln>
          <a:effectLst>
            <a:softEdge rad="112500"/>
          </a:effectLst>
        </p:spPr>
      </p:pic>
      <p:pic>
        <p:nvPicPr>
          <p:cNvPr id="24" name="Hình ảnh 5">
            <a:extLst>
              <a:ext uri="{FF2B5EF4-FFF2-40B4-BE49-F238E27FC236}">
                <a16:creationId xmlns:a16="http://schemas.microsoft.com/office/drawing/2014/main" id="{F82459D1-AB76-1843-0670-69081195ABA1}"/>
              </a:ext>
            </a:extLst>
          </p:cNvPr>
          <p:cNvPicPr>
            <a:picLocks noChangeAspect="1"/>
          </p:cNvPicPr>
          <p:nvPr/>
        </p:nvPicPr>
        <p:blipFill rotWithShape="1">
          <a:blip r:embed="rId5"/>
          <a:srcRect l="2254" r="2729"/>
          <a:stretch/>
        </p:blipFill>
        <p:spPr>
          <a:xfrm>
            <a:off x="5414437" y="2476499"/>
            <a:ext cx="11120963" cy="7086601"/>
          </a:xfrm>
          <a:prstGeom prst="rect">
            <a:avLst/>
          </a:prstGeom>
          <a:ln>
            <a:noFill/>
          </a:ln>
          <a:effectLst>
            <a:softEdge rad="112500"/>
          </a:effectLst>
        </p:spPr>
      </p:pic>
    </p:spTree>
    <p:extLst>
      <p:ext uri="{BB962C8B-B14F-4D97-AF65-F5344CB8AC3E}">
        <p14:creationId xmlns:p14="http://schemas.microsoft.com/office/powerpoint/2010/main" val="1943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8288000" cy="10286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2">
            <a:extLst>
              <a:ext uri="{FF2B5EF4-FFF2-40B4-BE49-F238E27FC236}">
                <a16:creationId xmlns:a16="http://schemas.microsoft.com/office/drawing/2014/main" id="{C32E0BC1-7F99-3918-977D-9941F144899E}"/>
              </a:ext>
            </a:extLst>
          </p:cNvPr>
          <p:cNvPicPr>
            <a:picLocks noChangeAspect="1"/>
          </p:cNvPicPr>
          <p:nvPr/>
        </p:nvPicPr>
        <p:blipFill rotWithShape="1">
          <a:blip r:embed="rId2"/>
          <a:srcRect l="189" r="1" b="1"/>
          <a:stretch/>
        </p:blipFill>
        <p:spPr>
          <a:xfrm>
            <a:off x="20" y="648"/>
            <a:ext cx="18287980" cy="6367138"/>
          </a:xfrm>
          <a:prstGeom prst="rect">
            <a:avLst/>
          </a:prstGeom>
        </p:spPr>
      </p:pic>
      <p:sp>
        <p:nvSpPr>
          <p:cNvPr id="6" name="TextBox 5">
            <a:extLst>
              <a:ext uri="{FF2B5EF4-FFF2-40B4-BE49-F238E27FC236}">
                <a16:creationId xmlns:a16="http://schemas.microsoft.com/office/drawing/2014/main" id="{5342C573-A295-13FB-52F0-8E1987487F31}"/>
              </a:ext>
            </a:extLst>
          </p:cNvPr>
          <p:cNvSpPr txBox="1"/>
          <p:nvPr/>
        </p:nvSpPr>
        <p:spPr>
          <a:xfrm>
            <a:off x="1447800" y="6817234"/>
            <a:ext cx="6019800" cy="1673979"/>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fontScale="92500" lnSpcReduction="20000"/>
          </a:bodyPr>
          <a:lstStyle/>
          <a:p>
            <a:pPr lvl="0" algn="ctr">
              <a:lnSpc>
                <a:spcPct val="90000"/>
              </a:lnSpc>
              <a:spcAft>
                <a:spcPts val="600"/>
              </a:spcAft>
              <a:defRPr/>
            </a:pPr>
            <a:endParaRPr lang="en-US" sz="3000">
              <a:solidFill>
                <a:schemeClr val="bg1"/>
              </a:solidFill>
              <a:latin typeface="Nunito Black" panose="00000A00000000000000" pitchFamily="2" charset="0"/>
            </a:endParaRPr>
          </a:p>
          <a:p>
            <a:pPr lvl="0" algn="ctr">
              <a:lnSpc>
                <a:spcPct val="90000"/>
              </a:lnSpc>
              <a:spcAft>
                <a:spcPts val="600"/>
              </a:spcAft>
              <a:defRPr/>
            </a:pPr>
            <a:r>
              <a:rPr lang="en-US" sz="3000">
                <a:solidFill>
                  <a:schemeClr val="bg1"/>
                </a:solidFill>
                <a:latin typeface="Nunito Black" panose="00000A00000000000000" pitchFamily="2" charset="0"/>
              </a:rPr>
              <a:t>Hình 12: Chế biến thực phẩm. </a:t>
            </a:r>
          </a:p>
          <a:p>
            <a:pPr lvl="0" algn="ctr">
              <a:lnSpc>
                <a:spcPct val="90000"/>
              </a:lnSpc>
              <a:spcAft>
                <a:spcPts val="600"/>
              </a:spcAft>
              <a:defRPr/>
            </a:pPr>
            <a:r>
              <a:rPr lang="en-US" sz="3000">
                <a:solidFill>
                  <a:schemeClr val="bg1"/>
                </a:solidFill>
                <a:latin typeface="Nunito Black" panose="00000A00000000000000" pitchFamily="2" charset="0"/>
              </a:rPr>
              <a:t>Làm ra các sản phẩm đóng hộp</a:t>
            </a:r>
          </a:p>
          <a:p>
            <a:pPr lvl="0" algn="ctr">
              <a:lnSpc>
                <a:spcPct val="90000"/>
              </a:lnSpc>
              <a:spcAft>
                <a:spcPts val="600"/>
              </a:spcAft>
              <a:defRPr/>
            </a:pPr>
            <a:r>
              <a:rPr lang="en-US" sz="3000">
                <a:solidFill>
                  <a:schemeClr val="bg1"/>
                </a:solidFill>
                <a:latin typeface="Nunito Black" panose="00000A00000000000000" pitchFamily="2" charset="0"/>
              </a:rPr>
              <a:t>( tôm,thịt, cá… )</a:t>
            </a:r>
            <a:endParaRPr kumimoji="0" lang="en-US" sz="3000" i="0" u="none" strike="noStrike" cap="none" spc="0" normalizeH="0" baseline="0" noProof="0">
              <a:ln>
                <a:noFill/>
              </a:ln>
              <a:solidFill>
                <a:schemeClr val="bg1"/>
              </a:solidFill>
              <a:effectLst/>
              <a:uLnTx/>
              <a:uFillTx/>
              <a:latin typeface="Nunito Black" panose="00000A00000000000000" pitchFamily="2" charset="0"/>
            </a:endParaRPr>
          </a:p>
        </p:txBody>
      </p:sp>
      <p:sp>
        <p:nvSpPr>
          <p:cNvPr id="26" name="Rectangle 2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375F8DB-8DD8-06FE-2DD4-F462EA375495}"/>
              </a:ext>
            </a:extLst>
          </p:cNvPr>
          <p:cNvSpPr txBox="1"/>
          <p:nvPr/>
        </p:nvSpPr>
        <p:spPr>
          <a:xfrm>
            <a:off x="10604245" y="7124700"/>
            <a:ext cx="7010400" cy="1077218"/>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defRPr/>
            </a:pPr>
            <a:r>
              <a:rPr lang="en-US" sz="320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Hình 13: Sản xuất gang thép.</a:t>
            </a:r>
          </a:p>
          <a:p>
            <a:pPr lvl="0" algn="ctr">
              <a:defRPr/>
            </a:pPr>
            <a:r>
              <a:rPr lang="en-US" sz="320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Làm ra các sản phẩm sắt ,thép…</a:t>
            </a:r>
            <a:endParaRPr kumimoji="0" lang="en-US" sz="3200" b="1" i="0" u="none" strike="noStrike" kern="1200" cap="none" spc="0" normalizeH="0" baseline="0" noProof="0" dirty="0">
              <a:ln>
                <a:noFill/>
              </a:ln>
              <a:solidFill>
                <a:schemeClr val="bg1"/>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13" name="Picture 12">
            <a:extLst>
              <a:ext uri="{FF2B5EF4-FFF2-40B4-BE49-F238E27FC236}">
                <a16:creationId xmlns:a16="http://schemas.microsoft.com/office/drawing/2014/main" id="{7E6E478C-7F10-5A35-029A-872FBD255F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296"/>
          <a:stretch/>
        </p:blipFill>
        <p:spPr>
          <a:xfrm>
            <a:off x="7162800" y="6150263"/>
            <a:ext cx="3264155" cy="3668458"/>
          </a:xfrm>
          <a:prstGeom prst="rect">
            <a:avLst/>
          </a:prstGeom>
        </p:spPr>
      </p:pic>
    </p:spTree>
    <p:extLst>
      <p:ext uri="{BB962C8B-B14F-4D97-AF65-F5344CB8AC3E}">
        <p14:creationId xmlns:p14="http://schemas.microsoft.com/office/powerpoint/2010/main" val="9489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B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2">
            <a:extLst>
              <a:ext uri="{FF2B5EF4-FFF2-40B4-BE49-F238E27FC236}">
                <a16:creationId xmlns:a16="http://schemas.microsoft.com/office/drawing/2014/main" id="{87F0C3D9-D926-BAD6-A9EA-B2A47E817DFA}"/>
              </a:ext>
            </a:extLst>
          </p:cNvPr>
          <p:cNvPicPr>
            <a:picLocks noChangeAspect="1"/>
          </p:cNvPicPr>
          <p:nvPr/>
        </p:nvPicPr>
        <p:blipFill>
          <a:blip r:embed="rId2"/>
          <a:stretch>
            <a:fillRect/>
          </a:stretch>
        </p:blipFill>
        <p:spPr>
          <a:xfrm>
            <a:off x="1371600" y="952500"/>
            <a:ext cx="15341599" cy="5101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Hình chữ nhật: Góc Tròn 7">
            <a:extLst>
              <a:ext uri="{FF2B5EF4-FFF2-40B4-BE49-F238E27FC236}">
                <a16:creationId xmlns:a16="http://schemas.microsoft.com/office/drawing/2014/main" id="{E87E59C1-FD23-CD22-63A6-527CD7BEE5D4}"/>
              </a:ext>
            </a:extLst>
          </p:cNvPr>
          <p:cNvSpPr/>
          <p:nvPr/>
        </p:nvSpPr>
        <p:spPr>
          <a:xfrm>
            <a:off x="2286000" y="6896100"/>
            <a:ext cx="4731211" cy="1667280"/>
          </a:xfrm>
          <a:prstGeom prst="roundRect">
            <a:avLst/>
          </a:prstGeom>
          <a:solidFill>
            <a:srgbClr val="FFC000"/>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chemeClr val="bg1"/>
                </a:solidFill>
                <a:latin typeface="#9Slide03 AmpleSoft Bold" panose="020B0604020202020204" charset="0"/>
              </a:rPr>
              <a:t>Hình</a:t>
            </a:r>
            <a:r>
              <a:rPr lang="en-US" sz="3200" b="1" dirty="0">
                <a:solidFill>
                  <a:schemeClr val="bg1"/>
                </a:solidFill>
                <a:latin typeface="#9Slide03 AmpleSoft Bold" panose="020B0604020202020204" charset="0"/>
              </a:rPr>
              <a:t> 14: </a:t>
            </a:r>
            <a:r>
              <a:rPr lang="en-US" sz="3200" b="1" dirty="0" err="1">
                <a:solidFill>
                  <a:schemeClr val="bg1"/>
                </a:solidFill>
                <a:latin typeface="#9Slide03 AmpleSoft Bold" panose="020B0604020202020204" charset="0"/>
              </a:rPr>
              <a:t>Dệt</a:t>
            </a:r>
            <a:r>
              <a:rPr lang="en-US" sz="3200" b="1" dirty="0">
                <a:solidFill>
                  <a:schemeClr val="bg1"/>
                </a:solidFill>
                <a:latin typeface="#9Slide03 AmpleSoft Bold" panose="020B0604020202020204" charset="0"/>
              </a:rPr>
              <a:t> may. </a:t>
            </a:r>
          </a:p>
          <a:p>
            <a:pPr lvl="0" algn="ctr">
              <a:defRPr/>
            </a:pPr>
            <a:r>
              <a:rPr lang="en-US" sz="3200" b="1" dirty="0" err="1">
                <a:solidFill>
                  <a:schemeClr val="bg1"/>
                </a:solidFill>
                <a:latin typeface="#9Slide03 AmpleSoft Bold" panose="020B0604020202020204" charset="0"/>
              </a:rPr>
              <a:t>Làm</a:t>
            </a:r>
            <a:r>
              <a:rPr lang="en-US" sz="3200" b="1" dirty="0">
                <a:solidFill>
                  <a:schemeClr val="bg1"/>
                </a:solidFill>
                <a:latin typeface="#9Slide03 AmpleSoft Bold" panose="020B0604020202020204" charset="0"/>
              </a:rPr>
              <a:t> </a:t>
            </a:r>
            <a:r>
              <a:rPr lang="en-US" sz="3200" b="1" dirty="0" err="1">
                <a:solidFill>
                  <a:schemeClr val="bg1"/>
                </a:solidFill>
                <a:latin typeface="#9Slide03 AmpleSoft Bold" panose="020B0604020202020204" charset="0"/>
              </a:rPr>
              <a:t>ra</a:t>
            </a:r>
            <a:r>
              <a:rPr lang="en-US" sz="3200" b="1" dirty="0">
                <a:solidFill>
                  <a:schemeClr val="bg1"/>
                </a:solidFill>
                <a:latin typeface="#9Slide03 AmpleSoft Bold" panose="020B0604020202020204" charset="0"/>
              </a:rPr>
              <a:t> </a:t>
            </a:r>
            <a:r>
              <a:rPr lang="en-US" sz="3200" b="1" dirty="0" err="1">
                <a:solidFill>
                  <a:schemeClr val="bg1"/>
                </a:solidFill>
                <a:latin typeface="#9Slide03 AmpleSoft Bold" panose="020B0604020202020204" charset="0"/>
              </a:rPr>
              <a:t>vải,quần</a:t>
            </a:r>
            <a:r>
              <a:rPr lang="en-US" sz="3200" b="1" dirty="0">
                <a:solidFill>
                  <a:schemeClr val="bg1"/>
                </a:solidFill>
                <a:latin typeface="#9Slide03 AmpleSoft Bold" panose="020B0604020202020204" charset="0"/>
              </a:rPr>
              <a:t> </a:t>
            </a:r>
            <a:r>
              <a:rPr lang="en-US" sz="3200" b="1" dirty="0" err="1">
                <a:solidFill>
                  <a:schemeClr val="bg1"/>
                </a:solidFill>
                <a:latin typeface="#9Slide03 AmpleSoft Bold" panose="020B0604020202020204" charset="0"/>
              </a:rPr>
              <a:t>áo</a:t>
            </a:r>
            <a:r>
              <a:rPr lang="en-US" sz="3200" b="1" dirty="0">
                <a:solidFill>
                  <a:schemeClr val="bg1"/>
                </a:solidFill>
                <a:latin typeface="#9Slide03 AmpleSoft Bold" panose="020B0604020202020204" charset="0"/>
              </a:rPr>
              <a:t>.</a:t>
            </a:r>
            <a:endParaRPr kumimoji="0" lang="en-US" sz="3200" b="1" i="0" u="none" strike="noStrike" kern="1200" cap="none" spc="0" normalizeH="0" baseline="0" noProof="0" dirty="0">
              <a:ln>
                <a:noFill/>
              </a:ln>
              <a:solidFill>
                <a:schemeClr val="bg1"/>
              </a:solidFill>
              <a:effectLst/>
              <a:uLnTx/>
              <a:uFillTx/>
              <a:latin typeface="#9Slide03 AmpleSoft Bold" panose="020B0604020202020204" charset="0"/>
            </a:endParaRPr>
          </a:p>
        </p:txBody>
      </p:sp>
      <p:pic>
        <p:nvPicPr>
          <p:cNvPr id="4" name="Picture 3" descr="Graphical user interface, application&#10;&#10;Description automatically generated">
            <a:extLst>
              <a:ext uri="{FF2B5EF4-FFF2-40B4-BE49-F238E27FC236}">
                <a16:creationId xmlns:a16="http://schemas.microsoft.com/office/drawing/2014/main" id="{763941E9-145D-D51C-CDAF-35D941E6D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5215852"/>
            <a:ext cx="4634580" cy="4634580"/>
          </a:xfrm>
          <a:prstGeom prst="rect">
            <a:avLst/>
          </a:prstGeom>
        </p:spPr>
      </p:pic>
      <p:sp>
        <p:nvSpPr>
          <p:cNvPr id="6" name="Hình chữ nhật: Góc Tròn 9">
            <a:extLst>
              <a:ext uri="{FF2B5EF4-FFF2-40B4-BE49-F238E27FC236}">
                <a16:creationId xmlns:a16="http://schemas.microsoft.com/office/drawing/2014/main" id="{2730D7AF-F3CE-BCAF-079E-DF7EBE891A94}"/>
              </a:ext>
            </a:extLst>
          </p:cNvPr>
          <p:cNvSpPr/>
          <p:nvPr/>
        </p:nvSpPr>
        <p:spPr>
          <a:xfrm>
            <a:off x="10972800" y="6896100"/>
            <a:ext cx="5322366" cy="1667279"/>
          </a:xfrm>
          <a:prstGeom prst="roundRect">
            <a:avLst/>
          </a:prstGeom>
          <a:solidFill>
            <a:srgbClr val="FFC000"/>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Hình</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15: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Khai</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thác</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dầu</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mỏ</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p>
          <a:p>
            <a:pPr lvl="0" algn="ctr">
              <a:defRPr/>
            </a:pP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Làm</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ra</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dầu</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thô</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a:t>
            </a:r>
            <a:endParaRPr kumimoji="0" lang="en-US" sz="3200" i="0" u="none" strike="noStrike" kern="1200" cap="none" spc="0" normalizeH="0" baseline="0" noProof="0" dirty="0">
              <a:ln>
                <a:noFill/>
              </a:ln>
              <a:solidFill>
                <a:schemeClr val="bg1"/>
              </a:solidFill>
              <a:effectLst/>
              <a:uLnTx/>
              <a:uFillTx/>
              <a:latin typeface="#9Slide03 AmpleSoft Bold" panose="020B060402020202020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6237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63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4">
            <a:extLst>
              <a:ext uri="{FF2B5EF4-FFF2-40B4-BE49-F238E27FC236}">
                <a16:creationId xmlns:a16="http://schemas.microsoft.com/office/drawing/2014/main" id="{F5B5ACA0-74CF-A52B-82A4-9DEB97F5ED6D}"/>
              </a:ext>
            </a:extLst>
          </p:cNvPr>
          <p:cNvPicPr>
            <a:picLocks noChangeAspect="1"/>
          </p:cNvPicPr>
          <p:nvPr/>
        </p:nvPicPr>
        <p:blipFill>
          <a:blip r:embed="rId2"/>
          <a:stretch>
            <a:fillRect/>
          </a:stretch>
        </p:blipFill>
        <p:spPr>
          <a:xfrm>
            <a:off x="843915" y="2631827"/>
            <a:ext cx="10125502" cy="6262824"/>
          </a:xfrm>
          <a:prstGeom prst="rect">
            <a:avLst/>
          </a:prstGeom>
          <a:ln>
            <a:noFill/>
          </a:ln>
          <a:effectLst>
            <a:softEdge rad="112500"/>
          </a:effectLst>
        </p:spPr>
      </p:pic>
      <p:pic>
        <p:nvPicPr>
          <p:cNvPr id="3" name="Hình ảnh 1">
            <a:extLst>
              <a:ext uri="{FF2B5EF4-FFF2-40B4-BE49-F238E27FC236}">
                <a16:creationId xmlns:a16="http://schemas.microsoft.com/office/drawing/2014/main" id="{DC332CAB-5086-5EC7-5173-81A0C1CF2CCB}"/>
              </a:ext>
            </a:extLst>
          </p:cNvPr>
          <p:cNvPicPr>
            <a:picLocks noChangeAspect="1"/>
          </p:cNvPicPr>
          <p:nvPr/>
        </p:nvPicPr>
        <p:blipFill>
          <a:blip r:embed="rId3"/>
          <a:stretch>
            <a:fillRect/>
          </a:stretch>
        </p:blipFill>
        <p:spPr>
          <a:xfrm>
            <a:off x="715518" y="624428"/>
            <a:ext cx="2639797" cy="1335140"/>
          </a:xfrm>
          <a:prstGeom prst="rect">
            <a:avLst/>
          </a:prstGeom>
          <a:ln>
            <a:noFill/>
          </a:ln>
          <a:effectLst>
            <a:softEdge rad="112500"/>
          </a:effectLst>
        </p:spPr>
      </p:pic>
      <p:sp>
        <p:nvSpPr>
          <p:cNvPr id="12" name="TextBox 11">
            <a:extLst>
              <a:ext uri="{FF2B5EF4-FFF2-40B4-BE49-F238E27FC236}">
                <a16:creationId xmlns:a16="http://schemas.microsoft.com/office/drawing/2014/main" id="{B2D36AC7-8A26-BC09-40EA-C3CBCD0DA4F4}"/>
              </a:ext>
            </a:extLst>
          </p:cNvPr>
          <p:cNvSpPr txBox="1"/>
          <p:nvPr/>
        </p:nvSpPr>
        <p:spPr>
          <a:xfrm>
            <a:off x="3429000" y="704370"/>
            <a:ext cx="11201400" cy="1323439"/>
          </a:xfrm>
          <a:prstGeom prst="rect">
            <a:avLst/>
          </a:prstGeom>
          <a:noFill/>
        </p:spPr>
        <p:txBody>
          <a:bodyPr wrap="square">
            <a:spAutoFit/>
          </a:bodyPr>
          <a:lstStyle/>
          <a:p>
            <a:pPr algn="ctr" defTabSz="914309"/>
            <a:r>
              <a:rPr lang="vi-VN" sz="4000">
                <a:latin typeface="#9Slide03 AmpleSoft Bold" panose="020B0604020202020204" charset="0"/>
                <a:ea typeface="Open Sans SemiBold" panose="020B0706030804020204" pitchFamily="34" charset="0"/>
                <a:cs typeface="Open Sans SemiBold" panose="020B0706030804020204" pitchFamily="34" charset="0"/>
              </a:rPr>
              <a:t>2. </a:t>
            </a:r>
            <a:r>
              <a:rPr lang="en-US" sz="4000">
                <a:latin typeface="#9Slide03 AmpleSoft Bold" panose="020B0604020202020204" charset="0"/>
              </a:rPr>
              <a:t>Quan sát các hình và nêu ích lợi của hoạt động sản xuất công nghiệp:</a:t>
            </a:r>
            <a:endParaRPr lang="en-US" sz="40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14" name="Bong bóng Ý nghĩ: Hình đám mây 12">
            <a:extLst>
              <a:ext uri="{FF2B5EF4-FFF2-40B4-BE49-F238E27FC236}">
                <a16:creationId xmlns:a16="http://schemas.microsoft.com/office/drawing/2014/main" id="{E892541B-22E7-35D5-DB67-DFD5DB85960C}"/>
              </a:ext>
            </a:extLst>
          </p:cNvPr>
          <p:cNvSpPr/>
          <p:nvPr/>
        </p:nvSpPr>
        <p:spPr>
          <a:xfrm>
            <a:off x="13912228" y="1407355"/>
            <a:ext cx="4081549" cy="3360940"/>
          </a:xfrm>
          <a:prstGeom prst="cloudCallout">
            <a:avLst>
              <a:gd name="adj1" fmla="val 11954"/>
              <a:gd name="adj2" fmla="val 85423"/>
            </a:avLst>
          </a:prstGeom>
          <a:solidFill>
            <a:srgbClr val="FF6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Những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đó</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mang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lại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ích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p>
        </p:txBody>
      </p:sp>
      <p:sp>
        <p:nvSpPr>
          <p:cNvPr id="17" name="Bong bóng Ý nghĩ: Hình đám mây 3">
            <a:extLst>
              <a:ext uri="{FF2B5EF4-FFF2-40B4-BE49-F238E27FC236}">
                <a16:creationId xmlns:a16="http://schemas.microsoft.com/office/drawing/2014/main" id="{2D977CB0-A255-78BE-F9FA-C3B1BEA79BC6}"/>
              </a:ext>
            </a:extLst>
          </p:cNvPr>
          <p:cNvSpPr/>
          <p:nvPr/>
        </p:nvSpPr>
        <p:spPr>
          <a:xfrm>
            <a:off x="13860553" y="1338534"/>
            <a:ext cx="4184897" cy="3147991"/>
          </a:xfrm>
          <a:prstGeom prst="cloudCallout">
            <a:avLst>
              <a:gd name="adj1" fmla="val 25794"/>
              <a:gd name="adj2" fmla="val 83578"/>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hãy</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nêu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tên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các</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19" name="Hình chữ nhật: Góc Tròn 16">
            <a:extLst>
              <a:ext uri="{FF2B5EF4-FFF2-40B4-BE49-F238E27FC236}">
                <a16:creationId xmlns:a16="http://schemas.microsoft.com/office/drawing/2014/main" id="{36038661-57ED-C554-68B0-93D6A2E4B90B}"/>
              </a:ext>
            </a:extLst>
          </p:cNvPr>
          <p:cNvSpPr/>
          <p:nvPr/>
        </p:nvSpPr>
        <p:spPr>
          <a:xfrm>
            <a:off x="10999786" y="3659568"/>
            <a:ext cx="5773209" cy="3226264"/>
          </a:xfrm>
          <a:prstGeom prst="roundRect">
            <a:avLst/>
          </a:prstGeom>
          <a:solidFill>
            <a:schemeClr val="bg1"/>
          </a:solidFill>
          <a:ln w="3175">
            <a:no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Hoạt</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động</a:t>
            </a:r>
            <a:r>
              <a:rPr lang="vi-VN" sz="3200" dirty="0">
                <a:solidFill>
                  <a:srgbClr val="00B0F0"/>
                </a:solidFill>
                <a:latin typeface="#9Slide03 AmpleSoft Bold" panose="020B0604020202020204" charset="0"/>
              </a:rPr>
              <a:t> công </a:t>
            </a:r>
            <a:r>
              <a:rPr lang="vi-VN" sz="3200" dirty="0" err="1">
                <a:solidFill>
                  <a:srgbClr val="00B0F0"/>
                </a:solidFill>
                <a:latin typeface="#9Slide03 AmpleSoft Bold" panose="020B0604020202020204" charset="0"/>
              </a:rPr>
              <a:t>nghiệp</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tạo</a:t>
            </a:r>
            <a:r>
              <a:rPr lang="vi-VN" sz="3200" dirty="0">
                <a:solidFill>
                  <a:srgbClr val="00B0F0"/>
                </a:solidFill>
                <a:latin typeface="#9Slide03 AmpleSoft Bold" panose="020B0604020202020204" charset="0"/>
              </a:rPr>
              <a:t> ra </a:t>
            </a:r>
            <a:r>
              <a:rPr lang="vi-VN" sz="3200" dirty="0" err="1">
                <a:solidFill>
                  <a:srgbClr val="00B0F0"/>
                </a:solidFill>
                <a:latin typeface="#9Slide03 AmpleSoft Bold" panose="020B0604020202020204" charset="0"/>
              </a:rPr>
              <a:t>nhiều</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sản</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phẩm</a:t>
            </a:r>
            <a:r>
              <a:rPr lang="vi-VN" sz="3200" dirty="0">
                <a:solidFill>
                  <a:srgbClr val="00B0F0"/>
                </a:solidFill>
                <a:latin typeface="#9Slide03 AmpleSoft Bold" panose="020B0604020202020204" charset="0"/>
              </a:rPr>
              <a:t> như </a:t>
            </a:r>
            <a:r>
              <a:rPr lang="vi-VN" sz="3200" dirty="0" err="1">
                <a:solidFill>
                  <a:srgbClr val="00B0F0"/>
                </a:solidFill>
                <a:latin typeface="#9Slide03 AmpleSoft Bold" panose="020B0604020202020204" charset="0"/>
              </a:rPr>
              <a:t>thực</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phẩm</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đồ</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dùng</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dầu</a:t>
            </a:r>
            <a:r>
              <a:rPr lang="vi-VN" sz="3200" dirty="0">
                <a:solidFill>
                  <a:srgbClr val="00B0F0"/>
                </a:solidFill>
                <a:latin typeface="#9Slide03 AmpleSoft Bold" panose="020B0604020202020204" charset="0"/>
              </a:rPr>
              <a:t> thô, </a:t>
            </a:r>
            <a:r>
              <a:rPr lang="vi-VN" sz="3200" dirty="0" err="1">
                <a:solidFill>
                  <a:srgbClr val="00B0F0"/>
                </a:solidFill>
                <a:latin typeface="#9Slide03 AmpleSoft Bold" panose="020B0604020202020204" charset="0"/>
              </a:rPr>
              <a:t>vật</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liệu</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phục</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vụ</a:t>
            </a:r>
            <a:r>
              <a:rPr lang="vi-VN" sz="3200" dirty="0">
                <a:solidFill>
                  <a:srgbClr val="00B0F0"/>
                </a:solidFill>
                <a:latin typeface="#9Slide03 AmpleSoft Bold" panose="020B0604020202020204" charset="0"/>
              </a:rPr>
              <a:t> cho </a:t>
            </a:r>
            <a:r>
              <a:rPr lang="vi-VN" sz="3200" dirty="0" err="1">
                <a:solidFill>
                  <a:srgbClr val="00B0F0"/>
                </a:solidFill>
                <a:latin typeface="#9Slide03 AmpleSoft Bold" panose="020B0604020202020204" charset="0"/>
              </a:rPr>
              <a:t>cuộc</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sống</a:t>
            </a:r>
            <a:r>
              <a:rPr lang="vi-VN" sz="3200" dirty="0">
                <a:solidFill>
                  <a:srgbClr val="00B0F0"/>
                </a:solidFill>
                <a:latin typeface="#9Slide03 AmpleSoft Bold" panose="020B0604020202020204" charset="0"/>
              </a:rPr>
              <a:t> con </a:t>
            </a:r>
            <a:r>
              <a:rPr lang="vi-VN" sz="3200" dirty="0" err="1">
                <a:solidFill>
                  <a:srgbClr val="00B0F0"/>
                </a:solidFill>
                <a:latin typeface="#9Slide03 AmpleSoft Bold" panose="020B0604020202020204" charset="0"/>
              </a:rPr>
              <a:t>người</a:t>
            </a:r>
            <a:r>
              <a:rPr lang="vi-VN" sz="3200" dirty="0">
                <a:solidFill>
                  <a:srgbClr val="00B0F0"/>
                </a:solidFill>
                <a:latin typeface="#9Slide03 AmpleSoft Bold" panose="020B0604020202020204" charset="0"/>
              </a:rPr>
              <a:t>.</a:t>
            </a:r>
            <a:endParaRPr lang="vi-VN" sz="3200" b="1" dirty="0">
              <a:solidFill>
                <a:srgbClr val="00B0F0"/>
              </a:solidFill>
              <a:latin typeface="#9Slide03 AmpleSoft Bold" panose="020B0604020202020204" charset="0"/>
            </a:endParaRPr>
          </a:p>
        </p:txBody>
      </p:sp>
      <p:pic>
        <p:nvPicPr>
          <p:cNvPr id="18" name="Hình ảnh 8">
            <a:extLst>
              <a:ext uri="{FF2B5EF4-FFF2-40B4-BE49-F238E27FC236}">
                <a16:creationId xmlns:a16="http://schemas.microsoft.com/office/drawing/2014/main" id="{1371EB51-3D6F-928A-6CAA-91CA9DC62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992" y="5631754"/>
            <a:ext cx="3657656" cy="4724067"/>
          </a:xfrm>
          <a:prstGeom prst="rect">
            <a:avLst/>
          </a:prstGeom>
        </p:spPr>
      </p:pic>
    </p:spTree>
    <p:extLst>
      <p:ext uri="{BB962C8B-B14F-4D97-AF65-F5344CB8AC3E}">
        <p14:creationId xmlns:p14="http://schemas.microsoft.com/office/powerpoint/2010/main" val="216092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17"/>
                                        </p:tgtEl>
                                      </p:cBhvr>
                                    </p:animEffect>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xit" presetSubtype="32" fill="hold" grpId="1" nodeType="clickEffect">
                                  <p:stCondLst>
                                    <p:cond delay="0"/>
                                  </p:stCondLst>
                                  <p:childTnLst>
                                    <p:animEffect transition="out" filter="box(out)">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DFA1EA-C010-EB1C-471E-16FD329AF11E}"/>
              </a:ext>
            </a:extLst>
          </p:cNvPr>
          <p:cNvSpPr txBox="1"/>
          <p:nvPr/>
        </p:nvSpPr>
        <p:spPr>
          <a:xfrm>
            <a:off x="854325" y="443912"/>
            <a:ext cx="7730488" cy="2984125"/>
          </a:xfrm>
          <a:prstGeom prst="rect">
            <a:avLst/>
          </a:prstGeom>
        </p:spPr>
        <p:txBody>
          <a:bodyPr vert="horz" lIns="91440" tIns="45720" rIns="91440" bIns="45720" rtlCol="0">
            <a:normAutofit/>
          </a:bodyPr>
          <a:lstStyle/>
          <a:p>
            <a:pPr lvl="0" algn="ctr">
              <a:lnSpc>
                <a:spcPct val="90000"/>
              </a:lnSpc>
              <a:spcAft>
                <a:spcPts val="600"/>
              </a:spcAft>
            </a:pPr>
            <a:r>
              <a:rPr kumimoji="0" lang="en-US" sz="4000" b="0" i="0" u="none" strike="noStrike" cap="none" spc="0" normalizeH="0" baseline="0" noProof="0">
                <a:ln>
                  <a:noFill/>
                </a:ln>
                <a:solidFill>
                  <a:schemeClr val="bg1"/>
                </a:solidFill>
                <a:effectLst/>
                <a:uLnTx/>
                <a:uFillTx/>
                <a:latin typeface="Nunito Black" panose="00000A00000000000000" pitchFamily="2" charset="0"/>
              </a:rPr>
              <a:t>3. </a:t>
            </a:r>
            <a:r>
              <a:rPr lang="en-US" sz="4000">
                <a:solidFill>
                  <a:schemeClr val="bg1"/>
                </a:solidFill>
                <a:latin typeface="Nunito Black" panose="00000A00000000000000" pitchFamily="2" charset="0"/>
              </a:rPr>
              <a:t>Kể tên một số hoạt động sản xuất công nghiệp khác mà em biết  Nói tên sản phẩm của các hoạt động sản xuất đó .</a:t>
            </a:r>
            <a:endParaRPr kumimoji="0" lang="en-US" sz="4000" b="0" i="0" u="none" strike="noStrike" cap="none" spc="0" normalizeH="0" baseline="0" noProof="0">
              <a:ln>
                <a:noFill/>
              </a:ln>
              <a:solidFill>
                <a:schemeClr val="bg1"/>
              </a:solidFill>
              <a:effectLst/>
              <a:uLnTx/>
              <a:uFillTx/>
              <a:latin typeface="Nunito Black" panose="00000A00000000000000" pitchFamily="2" charset="0"/>
            </a:endParaRPr>
          </a:p>
        </p:txBody>
      </p:sp>
      <p:pic>
        <p:nvPicPr>
          <p:cNvPr id="3" name="Picture 2" descr="Đắk Lắk: Thúc đẩy các giải pháp nâng cao chất lượng cà phê chế biến">
            <a:extLst>
              <a:ext uri="{FF2B5EF4-FFF2-40B4-BE49-F238E27FC236}">
                <a16:creationId xmlns:a16="http://schemas.microsoft.com/office/drawing/2014/main" id="{3B411A30-D97A-C69E-FAB6-80DCBB85CC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1692"/>
          <a:stretch/>
        </p:blipFill>
        <p:spPr bwMode="auto">
          <a:xfrm>
            <a:off x="8721090" y="3"/>
            <a:ext cx="9566910" cy="5000623"/>
          </a:xfrm>
          <a:custGeom>
            <a:avLst/>
            <a:gdLst/>
            <a:ahLst/>
            <a:cxnLst/>
            <a:rect l="l" t="t" r="r" b="b"/>
            <a:pathLst>
              <a:path w="6377940" h="3333749">
                <a:moveTo>
                  <a:pt x="0" y="0"/>
                </a:moveTo>
                <a:lnTo>
                  <a:pt x="6377940" y="0"/>
                </a:lnTo>
                <a:lnTo>
                  <a:pt x="6377940" y="3333749"/>
                </a:lnTo>
                <a:lnTo>
                  <a:pt x="174585" y="3333749"/>
                </a:lnTo>
                <a:lnTo>
                  <a:pt x="0" y="2202180"/>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Hình ảnh 8">
            <a:extLst>
              <a:ext uri="{FF2B5EF4-FFF2-40B4-BE49-F238E27FC236}">
                <a16:creationId xmlns:a16="http://schemas.microsoft.com/office/drawing/2014/main" id="{87EE6653-7964-59D0-F087-D22E7DBECB73}"/>
              </a:ext>
            </a:extLst>
          </p:cNvPr>
          <p:cNvPicPr>
            <a:picLocks noChangeAspect="1"/>
          </p:cNvPicPr>
          <p:nvPr/>
        </p:nvPicPr>
        <p:blipFill rotWithShape="1">
          <a:blip r:embed="rId3"/>
          <a:srcRect t="9018" r="-1" b="14114"/>
          <a:stretch/>
        </p:blipFill>
        <p:spPr>
          <a:xfrm>
            <a:off x="8721090" y="5286378"/>
            <a:ext cx="9566910" cy="5000622"/>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2" name="Group 11">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8537" y="816"/>
            <a:ext cx="1312074" cy="10286182"/>
            <a:chOff x="5632358" y="544"/>
            <a:chExt cx="874716" cy="6857455"/>
          </a:xfrm>
        </p:grpSpPr>
        <p:sp>
          <p:nvSpPr>
            <p:cNvPr id="13" name="Freeform: Shape 12">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Hình ảnh 11">
            <a:extLst>
              <a:ext uri="{FF2B5EF4-FFF2-40B4-BE49-F238E27FC236}">
                <a16:creationId xmlns:a16="http://schemas.microsoft.com/office/drawing/2014/main" id="{16F5D9C9-6D77-EF6F-F746-EF0FB0E11137}"/>
              </a:ext>
            </a:extLst>
          </p:cNvPr>
          <p:cNvPicPr>
            <a:picLocks noChangeAspect="1"/>
          </p:cNvPicPr>
          <p:nvPr/>
        </p:nvPicPr>
        <p:blipFill rotWithShape="1">
          <a:blip r:embed="rId5"/>
          <a:srcRect r="62474"/>
          <a:stretch/>
        </p:blipFill>
        <p:spPr>
          <a:xfrm>
            <a:off x="1" y="-24649"/>
            <a:ext cx="990600" cy="1335140"/>
          </a:xfrm>
          <a:prstGeom prst="rect">
            <a:avLst/>
          </a:prstGeom>
          <a:ln>
            <a:noFill/>
          </a:ln>
          <a:effectLst>
            <a:softEdge rad="112500"/>
          </a:effectLst>
        </p:spPr>
      </p:pic>
      <p:sp>
        <p:nvSpPr>
          <p:cNvPr id="15" name="Hình chữ nhật: Góc Tròn 3">
            <a:extLst>
              <a:ext uri="{FF2B5EF4-FFF2-40B4-BE49-F238E27FC236}">
                <a16:creationId xmlns:a16="http://schemas.microsoft.com/office/drawing/2014/main" id="{34F883CB-2C5B-B994-A8C6-59EE7D76CA31}"/>
              </a:ext>
            </a:extLst>
          </p:cNvPr>
          <p:cNvSpPr/>
          <p:nvPr/>
        </p:nvSpPr>
        <p:spPr>
          <a:xfrm>
            <a:off x="333655" y="3238500"/>
            <a:ext cx="8252593" cy="5413736"/>
          </a:xfrm>
          <a:prstGeom prst="roundRect">
            <a:avLst/>
          </a:prstGeom>
          <a:solidFill>
            <a:schemeClr val="accent6">
              <a:lumMod val="20000"/>
              <a:lumOff val="80000"/>
            </a:schemeClr>
          </a:solidFill>
          <a:ln w="57150">
            <a:solidFill>
              <a:srgbClr val="FFC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600" b="0" i="0" u="none" strike="noStrike" kern="1200" cap="none" spc="0" normalizeH="0" baseline="0" noProof="0" dirty="0">
                <a:ln>
                  <a:noFill/>
                </a:ln>
                <a:solidFill>
                  <a:srgbClr val="00B0F0"/>
                </a:solidFill>
                <a:effectLst/>
                <a:uLnTx/>
                <a:uFillTx/>
                <a:latin typeface="#9Slide03 AmpleSoft Bold" panose="020B0604020202020204" charset="0"/>
              </a:rPr>
              <a:t>*</a:t>
            </a:r>
            <a:r>
              <a:rPr kumimoji="0" lang="en-US" sz="3600" b="0" i="0" u="none" strike="noStrike" kern="1200" cap="none" spc="0" normalizeH="0" baseline="0" noProof="0" dirty="0" err="1">
                <a:ln>
                  <a:noFill/>
                </a:ln>
                <a:solidFill>
                  <a:srgbClr val="00B0F0"/>
                </a:solidFill>
                <a:effectLst/>
                <a:uLnTx/>
                <a:uFillTx/>
                <a:latin typeface="#9Slide03 AmpleSoft Bold" panose="020B0604020202020204" charset="0"/>
              </a:rPr>
              <a:t>Một</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số</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hoạt</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động</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sản</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xuất</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công</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nghiệp</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khác</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như</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p>
          <a:p>
            <a:pPr>
              <a:lnSpc>
                <a:spcPct val="150000"/>
              </a:lnSpc>
            </a:pP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Sản</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xuất</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hàng</a:t>
            </a:r>
            <a:r>
              <a:rPr lang="vi-VN" sz="3600" dirty="0">
                <a:solidFill>
                  <a:srgbClr val="FF0000"/>
                </a:solidFill>
                <a:latin typeface="#9Slide03 AmpleSoft Bold" panose="020B0604020202020204" charset="0"/>
              </a:rPr>
              <a:t> tiêu </a:t>
            </a:r>
            <a:r>
              <a:rPr lang="vi-VN" sz="3600" dirty="0" err="1">
                <a:solidFill>
                  <a:srgbClr val="FF0000"/>
                </a:solidFill>
                <a:latin typeface="#9Slide03 AmpleSoft Bold" panose="020B0604020202020204" charset="0"/>
              </a:rPr>
              <a:t>dùng</a:t>
            </a:r>
            <a:r>
              <a:rPr lang="vi-VN" sz="3600" dirty="0">
                <a:solidFill>
                  <a:srgbClr val="FF0000"/>
                </a:solidFill>
                <a:latin typeface="#9Slide03 AmpleSoft Bold" panose="020B0604020202020204" charset="0"/>
              </a:rPr>
              <a:t>: </a:t>
            </a:r>
            <a:r>
              <a:rPr lang="vi-VN" sz="3600" dirty="0" err="1">
                <a:solidFill>
                  <a:srgbClr val="00B0F0"/>
                </a:solidFill>
                <a:latin typeface="#9Slide03 AmpleSoft Bold" panose="020B0604020202020204" charset="0"/>
              </a:rPr>
              <a:t>sản</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xuất</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giày</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dép</a:t>
            </a:r>
            <a:r>
              <a:rPr lang="vi-VN" sz="3600" dirty="0">
                <a:solidFill>
                  <a:srgbClr val="00B0F0"/>
                </a:solidFill>
                <a:latin typeface="#9Slide03 AmpleSoft Bold" panose="020B0604020202020204" charset="0"/>
              </a:rPr>
              <a:t>, ….</a:t>
            </a:r>
          </a:p>
          <a:p>
            <a:pPr>
              <a:lnSpc>
                <a:spcPct val="150000"/>
              </a:lnSpc>
            </a:pP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Chế</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biến</a:t>
            </a:r>
            <a:r>
              <a:rPr lang="vi-VN" sz="3600" dirty="0">
                <a:solidFill>
                  <a:srgbClr val="FF0000"/>
                </a:solidFill>
                <a:latin typeface="#9Slide03 AmpleSoft Bold" panose="020B0604020202020204" charset="0"/>
              </a:rPr>
              <a:t> lương </a:t>
            </a:r>
            <a:r>
              <a:rPr lang="vi-VN" sz="3600" dirty="0" err="1">
                <a:solidFill>
                  <a:srgbClr val="FF0000"/>
                </a:solidFill>
                <a:latin typeface="#9Slide03 AmpleSoft Bold" panose="020B0604020202020204" charset="0"/>
              </a:rPr>
              <a:t>thực</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thực</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phẩm</a:t>
            </a:r>
            <a:r>
              <a:rPr lang="vi-VN" sz="3600" dirty="0">
                <a:solidFill>
                  <a:srgbClr val="FF0000"/>
                </a:solidFill>
                <a:latin typeface="#9Slide03 AmpleSoft Bold" panose="020B0604020202020204" charset="0"/>
              </a:rPr>
              <a:t>: </a:t>
            </a:r>
            <a:r>
              <a:rPr lang="vi-VN" sz="3600" dirty="0" err="1">
                <a:solidFill>
                  <a:srgbClr val="00B0F0"/>
                </a:solidFill>
                <a:latin typeface="#9Slide03 AmpleSoft Bold" panose="020B0604020202020204" charset="0"/>
              </a:rPr>
              <a:t>Chế</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biến</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cà</a:t>
            </a:r>
            <a:r>
              <a:rPr lang="vi-VN" sz="3600" dirty="0">
                <a:solidFill>
                  <a:srgbClr val="00B0F0"/>
                </a:solidFill>
                <a:latin typeface="#9Slide03 AmpleSoft Bold" panose="020B0604020202020204" charset="0"/>
              </a:rPr>
              <a:t> phê, </a:t>
            </a:r>
            <a:r>
              <a:rPr lang="vi-VN" sz="3600" err="1">
                <a:solidFill>
                  <a:srgbClr val="00B0F0"/>
                </a:solidFill>
                <a:latin typeface="#9Slide03 AmpleSoft Bold" panose="020B0604020202020204" charset="0"/>
              </a:rPr>
              <a:t>chè</a:t>
            </a:r>
            <a:r>
              <a:rPr lang="vi-VN" sz="3600">
                <a:solidFill>
                  <a:srgbClr val="00B0F0"/>
                </a:solidFill>
                <a:latin typeface="#9Slide03 AmpleSoft Bold" panose="020B0604020202020204" charset="0"/>
              </a:rPr>
              <a:t>,…</a:t>
            </a:r>
            <a:endParaRPr lang="vi-VN" sz="3600" dirty="0">
              <a:solidFill>
                <a:srgbClr val="00B0F0"/>
              </a:solidFill>
              <a:latin typeface="#9Slide03 AmpleSoft Bold" panose="020B0604020202020204" charset="0"/>
            </a:endParaRPr>
          </a:p>
        </p:txBody>
      </p:sp>
      <p:pic>
        <p:nvPicPr>
          <p:cNvPr id="16" name="Picture 15">
            <a:extLst>
              <a:ext uri="{FF2B5EF4-FFF2-40B4-BE49-F238E27FC236}">
                <a16:creationId xmlns:a16="http://schemas.microsoft.com/office/drawing/2014/main" id="{80C09811-3776-82F5-BEB5-83DBE83362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479"/>
          <a:stretch/>
        </p:blipFill>
        <p:spPr>
          <a:xfrm>
            <a:off x="2745451" y="7147275"/>
            <a:ext cx="3429000" cy="3582820"/>
          </a:xfrm>
          <a:prstGeom prst="rect">
            <a:avLst/>
          </a:prstGeom>
        </p:spPr>
      </p:pic>
    </p:spTree>
    <p:extLst>
      <p:ext uri="{BB962C8B-B14F-4D97-AF65-F5344CB8AC3E}">
        <p14:creationId xmlns:p14="http://schemas.microsoft.com/office/powerpoint/2010/main" val="13643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3"/>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a:extLst>
              <a:ext uri="{FF2B5EF4-FFF2-40B4-BE49-F238E27FC236}">
                <a16:creationId xmlns:a16="http://schemas.microsoft.com/office/drawing/2014/main" id="{3B4C4071-A0CD-01C7-DEB5-FFF9277EFAB6}"/>
              </a:ext>
            </a:extLst>
          </p:cNvPr>
          <p:cNvPicPr>
            <a:picLocks noChangeAspect="1"/>
          </p:cNvPicPr>
          <p:nvPr/>
        </p:nvPicPr>
        <p:blipFill>
          <a:blip r:embed="rId2"/>
          <a:stretch>
            <a:fillRect/>
          </a:stretch>
        </p:blipFill>
        <p:spPr>
          <a:xfrm>
            <a:off x="-334297" y="-22899"/>
            <a:ext cx="2057400" cy="1409436"/>
          </a:xfrm>
          <a:prstGeom prst="rect">
            <a:avLst/>
          </a:prstGeom>
          <a:ln>
            <a:noFill/>
          </a:ln>
          <a:effectLst>
            <a:softEdge rad="112500"/>
          </a:effectLst>
        </p:spPr>
      </p:pic>
      <p:sp>
        <p:nvSpPr>
          <p:cNvPr id="4" name="TextBox 3">
            <a:extLst>
              <a:ext uri="{FF2B5EF4-FFF2-40B4-BE49-F238E27FC236}">
                <a16:creationId xmlns:a16="http://schemas.microsoft.com/office/drawing/2014/main" id="{67CF4AD0-AB2B-1431-A53A-0B0D0E3666ED}"/>
              </a:ext>
            </a:extLst>
          </p:cNvPr>
          <p:cNvSpPr txBox="1"/>
          <p:nvPr/>
        </p:nvSpPr>
        <p:spPr>
          <a:xfrm>
            <a:off x="1066800" y="100443"/>
            <a:ext cx="15316200" cy="282630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en-US" sz="4000" dirty="0">
                <a:solidFill>
                  <a:srgbClr val="00B050"/>
                </a:solidFill>
                <a:latin typeface="Nunito Black" panose="00000A00000000000000" pitchFamily="2" charset="0"/>
              </a:rPr>
              <a:t>    </a:t>
            </a:r>
            <a:r>
              <a:rPr lang="vi-VN" sz="4000" dirty="0">
                <a:solidFill>
                  <a:srgbClr val="00B050"/>
                </a:solidFill>
                <a:latin typeface="Nunito Black" panose="00000A00000000000000" pitchFamily="2" charset="0"/>
              </a:rPr>
              <a:t>Chia </a:t>
            </a:r>
            <a:r>
              <a:rPr lang="vi-VN" sz="4000" dirty="0" err="1">
                <a:solidFill>
                  <a:srgbClr val="00B050"/>
                </a:solidFill>
                <a:latin typeface="Nunito Black" panose="00000A00000000000000" pitchFamily="2" charset="0"/>
              </a:rPr>
              <a:t>sẻ</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một</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số</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hoạt</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động</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sản</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xuất</a:t>
            </a:r>
            <a:r>
              <a:rPr lang="vi-VN" sz="4000" dirty="0">
                <a:solidFill>
                  <a:srgbClr val="00B050"/>
                </a:solidFill>
                <a:latin typeface="Nunito Black" panose="00000A00000000000000" pitchFamily="2" charset="0"/>
              </a:rPr>
              <a:t> công </a:t>
            </a:r>
            <a:r>
              <a:rPr lang="vi-VN" sz="4000" dirty="0" err="1">
                <a:solidFill>
                  <a:srgbClr val="00B050"/>
                </a:solidFill>
                <a:latin typeface="Nunito Black" panose="00000A00000000000000" pitchFamily="2" charset="0"/>
              </a:rPr>
              <a:t>nghiệp</a:t>
            </a:r>
            <a:r>
              <a:rPr lang="vi-VN" sz="4000" dirty="0">
                <a:solidFill>
                  <a:srgbClr val="00B050"/>
                </a:solidFill>
                <a:latin typeface="Nunito Black" panose="00000A00000000000000" pitchFamily="2" charset="0"/>
              </a:rPr>
              <a:t> ở </a:t>
            </a:r>
            <a:r>
              <a:rPr lang="vi-VN" sz="4000" dirty="0" err="1">
                <a:solidFill>
                  <a:srgbClr val="00B050"/>
                </a:solidFill>
                <a:latin typeface="Nunito Black" panose="00000A00000000000000" pitchFamily="2" charset="0"/>
              </a:rPr>
              <a:t>địa</a:t>
            </a:r>
            <a:r>
              <a:rPr lang="vi-VN" sz="4000" dirty="0">
                <a:solidFill>
                  <a:srgbClr val="00B050"/>
                </a:solidFill>
                <a:latin typeface="Nunito Black" panose="00000A00000000000000" pitchFamily="2" charset="0"/>
              </a:rPr>
              <a:t> phương em theo </a:t>
            </a:r>
            <a:r>
              <a:rPr lang="vi-VN" sz="4000" dirty="0" err="1">
                <a:solidFill>
                  <a:srgbClr val="00B050"/>
                </a:solidFill>
                <a:latin typeface="Nunito Black" panose="00000A00000000000000" pitchFamily="2" charset="0"/>
              </a:rPr>
              <a:t>gợi</a:t>
            </a:r>
            <a:r>
              <a:rPr lang="vi-VN" sz="4000" dirty="0">
                <a:solidFill>
                  <a:srgbClr val="00B050"/>
                </a:solidFill>
                <a:latin typeface="Nunito Black" panose="00000A00000000000000" pitchFamily="2" charset="0"/>
              </a:rPr>
              <a:t> ý sau:</a:t>
            </a:r>
            <a:endParaRPr lang="en-US" sz="4000" dirty="0">
              <a:solidFill>
                <a:srgbClr val="00B050"/>
              </a:solidFill>
              <a:latin typeface="Nunito Black" panose="00000A00000000000000" pitchFamily="2" charset="0"/>
            </a:endParaRPr>
          </a:p>
          <a:p>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Tên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và</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sản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phẩm</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của</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hoạt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động</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sản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xuất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công</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nghiệp</a:t>
            </a:r>
            <a:r>
              <a:rPr lang="en-US" sz="4000" dirty="0">
                <a:solidFill>
                  <a:srgbClr val="00B050"/>
                </a:solidFill>
                <a:latin typeface="Nunito Black" panose="00000A00000000000000" pitchFamily="2" charset="0"/>
              </a:rPr>
              <a:t>.</a:t>
            </a:r>
          </a:p>
          <a:p>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Ích</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lợi</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của</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hoạt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động</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sản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xuất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đó</a:t>
            </a:r>
            <a:r>
              <a:rPr lang="en-US" sz="4000" dirty="0">
                <a:solidFill>
                  <a:srgbClr val="00B050"/>
                </a:solidFill>
                <a:latin typeface="Nunito Black" panose="00000A00000000000000" pitchFamily="2" charset="0"/>
              </a:rPr>
              <a:t>.</a:t>
            </a:r>
          </a:p>
        </p:txBody>
      </p:sp>
      <p:pic>
        <p:nvPicPr>
          <p:cNvPr id="6" name="Picture 5" descr="A picture containing text, toy, vector graphics&#10;&#10;Description automatically generated">
            <a:extLst>
              <a:ext uri="{FF2B5EF4-FFF2-40B4-BE49-F238E27FC236}">
                <a16:creationId xmlns:a16="http://schemas.microsoft.com/office/drawing/2014/main" id="{29B8AF1B-5724-049F-7ABD-C367381697F1}"/>
              </a:ext>
            </a:extLst>
          </p:cNvPr>
          <p:cNvPicPr>
            <a:picLocks noChangeAspect="1"/>
          </p:cNvPicPr>
          <p:nvPr/>
        </p:nvPicPr>
        <p:blipFill rotWithShape="1">
          <a:blip r:embed="rId3">
            <a:extLst>
              <a:ext uri="{28A0092B-C50C-407E-A947-70E740481C1C}">
                <a14:useLocalDpi xmlns:a14="http://schemas.microsoft.com/office/drawing/2010/main" val="0"/>
              </a:ext>
            </a:extLst>
          </a:blip>
          <a:srcRect t="7618" r="1209" b="22742"/>
          <a:stretch/>
        </p:blipFill>
        <p:spPr>
          <a:xfrm>
            <a:off x="1295400" y="1078199"/>
            <a:ext cx="16992600" cy="9144000"/>
          </a:xfrm>
          <a:prstGeom prst="rect">
            <a:avLst/>
          </a:prstGeom>
        </p:spPr>
      </p:pic>
      <p:graphicFrame>
        <p:nvGraphicFramePr>
          <p:cNvPr id="2" name="Bảng 4">
            <a:extLst>
              <a:ext uri="{FF2B5EF4-FFF2-40B4-BE49-F238E27FC236}">
                <a16:creationId xmlns:a16="http://schemas.microsoft.com/office/drawing/2014/main" id="{42D1B0CE-6969-379F-BCBF-5DF74CB46E27}"/>
              </a:ext>
            </a:extLst>
          </p:cNvPr>
          <p:cNvGraphicFramePr>
            <a:graphicFrameLocks noGrp="1"/>
          </p:cNvGraphicFramePr>
          <p:nvPr>
            <p:extLst>
              <p:ext uri="{D42A27DB-BD31-4B8C-83A1-F6EECF244321}">
                <p14:modId xmlns:p14="http://schemas.microsoft.com/office/powerpoint/2010/main" val="1193940921"/>
              </p:ext>
            </p:extLst>
          </p:nvPr>
        </p:nvGraphicFramePr>
        <p:xfrm>
          <a:off x="1524000" y="3314701"/>
          <a:ext cx="11887200" cy="6705598"/>
        </p:xfrm>
        <a:graphic>
          <a:graphicData uri="http://schemas.openxmlformats.org/drawingml/2006/table">
            <a:tbl>
              <a:tblPr firstRow="1" bandRow="1">
                <a:tableStyleId>{F5AB1C69-6EDB-4FF4-983F-18BD219EF322}</a:tableStyleId>
              </a:tblPr>
              <a:tblGrid>
                <a:gridCol w="5447532">
                  <a:extLst>
                    <a:ext uri="{9D8B030D-6E8A-4147-A177-3AD203B41FA5}">
                      <a16:colId xmlns:a16="http://schemas.microsoft.com/office/drawing/2014/main" val="930856181"/>
                    </a:ext>
                  </a:extLst>
                </a:gridCol>
                <a:gridCol w="3048023">
                  <a:extLst>
                    <a:ext uri="{9D8B030D-6E8A-4147-A177-3AD203B41FA5}">
                      <a16:colId xmlns:a16="http://schemas.microsoft.com/office/drawing/2014/main" val="149741875"/>
                    </a:ext>
                  </a:extLst>
                </a:gridCol>
                <a:gridCol w="3391645">
                  <a:extLst>
                    <a:ext uri="{9D8B030D-6E8A-4147-A177-3AD203B41FA5}">
                      <a16:colId xmlns:a16="http://schemas.microsoft.com/office/drawing/2014/main" val="1035853617"/>
                    </a:ext>
                  </a:extLst>
                </a:gridCol>
              </a:tblGrid>
              <a:tr h="1152151">
                <a:tc>
                  <a:txBody>
                    <a:bodyPr/>
                    <a:lstStyle/>
                    <a:p>
                      <a:pPr algn="ctr" fontAlgn="t"/>
                      <a:r>
                        <a:rPr lang="en-US" sz="3200" b="1" kern="1200" dirty="0" err="1">
                          <a:solidFill>
                            <a:schemeClr val="bg1"/>
                          </a:solidFill>
                          <a:effectLst/>
                          <a:latin typeface="Nunito Black" panose="00000A00000000000000" pitchFamily="2" charset="0"/>
                        </a:rPr>
                        <a:t>Hoạt</a:t>
                      </a:r>
                      <a:r>
                        <a:rPr lang="en-US" sz="3200" b="1" kern="1200" dirty="0">
                          <a:solidFill>
                            <a:schemeClr val="bg1"/>
                          </a:solidFill>
                          <a:effectLst/>
                          <a:latin typeface="Nunito Black" panose="00000A00000000000000" pitchFamily="2" charset="0"/>
                        </a:rPr>
                        <a:t> </a:t>
                      </a:r>
                      <a:r>
                        <a:rPr lang="en-US" sz="3200" b="1" kern="1200" dirty="0" err="1">
                          <a:solidFill>
                            <a:schemeClr val="bg1"/>
                          </a:solidFill>
                          <a:effectLst/>
                          <a:latin typeface="Nunito Black" panose="00000A00000000000000" pitchFamily="2" charset="0"/>
                        </a:rPr>
                        <a:t>động</a:t>
                      </a:r>
                      <a:r>
                        <a:rPr lang="en-US" sz="3200" b="1" kern="1200" dirty="0">
                          <a:solidFill>
                            <a:schemeClr val="bg1"/>
                          </a:solidFill>
                          <a:effectLst/>
                          <a:latin typeface="Nunito Black" panose="00000A00000000000000" pitchFamily="2" charset="0"/>
                        </a:rPr>
                        <a:t> </a:t>
                      </a:r>
                      <a:r>
                        <a:rPr lang="en-US" sz="3200" b="1" kern="1200" err="1">
                          <a:solidFill>
                            <a:schemeClr val="bg1"/>
                          </a:solidFill>
                          <a:effectLst/>
                          <a:latin typeface="Nunito Black" panose="00000A00000000000000" pitchFamily="2" charset="0"/>
                        </a:rPr>
                        <a:t>sản</a:t>
                      </a:r>
                      <a:r>
                        <a:rPr lang="en-US" sz="3200" b="1" kern="1200">
                          <a:solidFill>
                            <a:schemeClr val="bg1"/>
                          </a:solidFill>
                          <a:effectLst/>
                          <a:latin typeface="Nunito Black" panose="00000A00000000000000" pitchFamily="2" charset="0"/>
                        </a:rPr>
                        <a:t> xuất</a:t>
                      </a:r>
                    </a:p>
                    <a:p>
                      <a:pPr algn="ctr" fontAlgn="t"/>
                      <a:r>
                        <a:rPr lang="en-US" sz="3200" b="1" kern="1200">
                          <a:solidFill>
                            <a:schemeClr val="bg1"/>
                          </a:solidFill>
                          <a:effectLst/>
                          <a:latin typeface="Nunito Black" panose="00000A00000000000000" pitchFamily="2" charset="0"/>
                        </a:rPr>
                        <a:t> </a:t>
                      </a:r>
                      <a:r>
                        <a:rPr lang="en-US" sz="3200" b="1" kern="1200" dirty="0" err="1">
                          <a:solidFill>
                            <a:schemeClr val="bg1"/>
                          </a:solidFill>
                          <a:effectLst/>
                          <a:latin typeface="Nunito Black" panose="00000A00000000000000" pitchFamily="2" charset="0"/>
                        </a:rPr>
                        <a:t>công</a:t>
                      </a:r>
                      <a:r>
                        <a:rPr lang="en-US" sz="3200" b="1" kern="1200" dirty="0">
                          <a:solidFill>
                            <a:schemeClr val="bg1"/>
                          </a:solidFill>
                          <a:effectLst/>
                          <a:latin typeface="Nunito Black" panose="00000A00000000000000" pitchFamily="2" charset="0"/>
                        </a:rPr>
                        <a:t> </a:t>
                      </a:r>
                      <a:r>
                        <a:rPr lang="en-US" sz="3200" b="1" kern="1200" dirty="0" err="1">
                          <a:solidFill>
                            <a:schemeClr val="bg1"/>
                          </a:solidFill>
                          <a:effectLst/>
                          <a:latin typeface="Nunito Black" panose="00000A00000000000000" pitchFamily="2" charset="0"/>
                        </a:rPr>
                        <a:t>nghiệp</a:t>
                      </a:r>
                      <a:endParaRPr lang="en-US" sz="3200" b="1" dirty="0">
                        <a:solidFill>
                          <a:schemeClr val="bg1"/>
                        </a:solidFill>
                        <a:effectLst/>
                        <a:latin typeface="Nunito Black" panose="00000A00000000000000" pitchFamily="2" charset="0"/>
                      </a:endParaRPr>
                    </a:p>
                  </a:txBody>
                  <a:tcPr marL="47625" marR="47625" marT="47625" marB="47625" anchor="ctr"/>
                </a:tc>
                <a:tc>
                  <a:txBody>
                    <a:bodyPr/>
                    <a:lstStyle/>
                    <a:p>
                      <a:pPr algn="ctr" fontAlgn="t"/>
                      <a:r>
                        <a:rPr lang="en-US" sz="3200" b="1">
                          <a:solidFill>
                            <a:schemeClr val="bg1"/>
                          </a:solidFill>
                          <a:effectLst/>
                          <a:latin typeface="Nunito Black" panose="00000A00000000000000" pitchFamily="2" charset="0"/>
                        </a:rPr>
                        <a:t>Tên </a:t>
                      </a:r>
                      <a:r>
                        <a:rPr lang="en-US" sz="3200" b="1" dirty="0" err="1">
                          <a:solidFill>
                            <a:schemeClr val="bg1"/>
                          </a:solidFill>
                          <a:effectLst/>
                          <a:latin typeface="Nunito Black" panose="00000A00000000000000" pitchFamily="2" charset="0"/>
                        </a:rPr>
                        <a:t>sản</a:t>
                      </a:r>
                      <a:r>
                        <a:rPr lang="en-US" sz="3200" b="1" dirty="0">
                          <a:solidFill>
                            <a:schemeClr val="bg1"/>
                          </a:solidFill>
                          <a:effectLst/>
                          <a:latin typeface="Nunito Black" panose="00000A00000000000000" pitchFamily="2" charset="0"/>
                        </a:rPr>
                        <a:t> </a:t>
                      </a:r>
                      <a:r>
                        <a:rPr lang="en-US" sz="3200" b="1" dirty="0" err="1">
                          <a:solidFill>
                            <a:schemeClr val="bg1"/>
                          </a:solidFill>
                          <a:effectLst/>
                          <a:latin typeface="Nunito Black" panose="00000A00000000000000" pitchFamily="2" charset="0"/>
                        </a:rPr>
                        <a:t>phẩm</a:t>
                      </a:r>
                      <a:endParaRPr lang="en-US" sz="3200" dirty="0">
                        <a:solidFill>
                          <a:schemeClr val="bg1"/>
                        </a:solidFill>
                        <a:effectLst/>
                        <a:latin typeface="Nunito Black" panose="00000A00000000000000" pitchFamily="2" charset="0"/>
                      </a:endParaRPr>
                    </a:p>
                  </a:txBody>
                  <a:tcPr marL="47625" marR="47625" marT="47625" marB="47625" anchor="ctr"/>
                </a:tc>
                <a:tc>
                  <a:txBody>
                    <a:bodyPr/>
                    <a:lstStyle/>
                    <a:p>
                      <a:pPr algn="ctr" fontAlgn="t"/>
                      <a:r>
                        <a:rPr lang="en-US" sz="3200" b="1" kern="1200">
                          <a:solidFill>
                            <a:schemeClr val="bg1"/>
                          </a:solidFill>
                          <a:effectLst/>
                          <a:latin typeface="Nunito Black" panose="00000A00000000000000" pitchFamily="2" charset="0"/>
                        </a:rPr>
                        <a:t>Ích </a:t>
                      </a:r>
                      <a:r>
                        <a:rPr lang="en-US" sz="3200" b="1" kern="1200" dirty="0" err="1">
                          <a:solidFill>
                            <a:schemeClr val="bg1"/>
                          </a:solidFill>
                          <a:effectLst/>
                          <a:latin typeface="Nunito Black" panose="00000A00000000000000" pitchFamily="2" charset="0"/>
                        </a:rPr>
                        <a:t>lợi</a:t>
                      </a:r>
                      <a:endParaRPr lang="en-US" sz="3200" b="1" dirty="0">
                        <a:solidFill>
                          <a:schemeClr val="bg1"/>
                        </a:solidFill>
                        <a:effectLst/>
                        <a:latin typeface="Nunito Black" panose="00000A00000000000000" pitchFamily="2" charset="0"/>
                      </a:endParaRPr>
                    </a:p>
                  </a:txBody>
                  <a:tcPr marL="47625" marR="47625" marT="47625" marB="47625" anchor="ctr"/>
                </a:tc>
                <a:extLst>
                  <a:ext uri="{0D108BD9-81ED-4DB2-BD59-A6C34878D82A}">
                    <a16:rowId xmlns:a16="http://schemas.microsoft.com/office/drawing/2014/main" val="751005967"/>
                  </a:ext>
                </a:extLst>
              </a:tr>
              <a:tr h="1939386">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vi-VN"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endParaRPr>
                    </a:p>
                    <a:p>
                      <a:pPr fontAlgn="t"/>
                      <a:endParaRPr lang="en-US" sz="2800" b="1" dirty="0">
                        <a:effectLst/>
                      </a:endParaRPr>
                    </a:p>
                    <a:p>
                      <a:pPr fontAlgn="t"/>
                      <a:endParaRPr lang="en-US" sz="2800" b="1" dirty="0">
                        <a:effectLst/>
                      </a:endParaRPr>
                    </a:p>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230762641"/>
                  </a:ext>
                </a:extLst>
              </a:tr>
              <a:tr h="1144510">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3576147864"/>
                  </a:ext>
                </a:extLst>
              </a:tr>
              <a:tr h="1325041">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3004683676"/>
                  </a:ext>
                </a:extLst>
              </a:tr>
              <a:tr h="1144510">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1965663804"/>
                  </a:ext>
                </a:extLst>
              </a:tr>
            </a:tbl>
          </a:graphicData>
        </a:graphic>
      </p:graphicFrame>
      <p:sp>
        <p:nvSpPr>
          <p:cNvPr id="9" name="Rectangle 8">
            <a:extLst>
              <a:ext uri="{FF2B5EF4-FFF2-40B4-BE49-F238E27FC236}">
                <a16:creationId xmlns:a16="http://schemas.microsoft.com/office/drawing/2014/main" id="{CCCE7CF3-A808-0603-0AA4-274C13776494}"/>
              </a:ext>
            </a:extLst>
          </p:cNvPr>
          <p:cNvSpPr/>
          <p:nvPr/>
        </p:nvSpPr>
        <p:spPr>
          <a:xfrm>
            <a:off x="0" y="0"/>
            <a:ext cx="18288000" cy="10287000"/>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Cloud 5">
            <a:extLst>
              <a:ext uri="{FF2B5EF4-FFF2-40B4-BE49-F238E27FC236}">
                <a16:creationId xmlns:a16="http://schemas.microsoft.com/office/drawing/2014/main" id="{84CBA79B-ECCF-3680-C2D1-0BBB12A755A8}"/>
              </a:ext>
            </a:extLst>
          </p:cNvPr>
          <p:cNvSpPr/>
          <p:nvPr/>
        </p:nvSpPr>
        <p:spPr>
          <a:xfrm rot="21221114">
            <a:off x="11784084" y="5506862"/>
            <a:ext cx="3922826"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cá</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nhân</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1792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2FC1C0D6-7AE6-ECD1-DB41-B1CEF38F036B}"/>
              </a:ext>
            </a:extLst>
          </p:cNvPr>
          <p:cNvPicPr>
            <a:picLocks noChangeAspect="1"/>
          </p:cNvPicPr>
          <p:nvPr/>
        </p:nvPicPr>
        <p:blipFill>
          <a:blip r:embed="rId2"/>
          <a:stretch>
            <a:fillRect/>
          </a:stretch>
        </p:blipFill>
        <p:spPr>
          <a:xfrm>
            <a:off x="-334297" y="-22899"/>
            <a:ext cx="2057400" cy="1409436"/>
          </a:xfrm>
          <a:prstGeom prst="rect">
            <a:avLst/>
          </a:prstGeom>
          <a:ln>
            <a:noFill/>
          </a:ln>
          <a:effectLst>
            <a:softEdge rad="112500"/>
          </a:effectLst>
        </p:spPr>
      </p:pic>
      <p:sp>
        <p:nvSpPr>
          <p:cNvPr id="3" name="TextBox 2">
            <a:extLst>
              <a:ext uri="{FF2B5EF4-FFF2-40B4-BE49-F238E27FC236}">
                <a16:creationId xmlns:a16="http://schemas.microsoft.com/office/drawing/2014/main" id="{A8E17F55-F011-CF51-439F-EF52D1144153}"/>
              </a:ext>
            </a:extLst>
          </p:cNvPr>
          <p:cNvSpPr txBox="1"/>
          <p:nvPr/>
        </p:nvSpPr>
        <p:spPr>
          <a:xfrm>
            <a:off x="1066800" y="100443"/>
            <a:ext cx="15316200" cy="282630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en-US" sz="4000" dirty="0">
                <a:solidFill>
                  <a:srgbClr val="FF0000"/>
                </a:solidFill>
                <a:latin typeface="Nunito Black" panose="00000A00000000000000" pitchFamily="2" charset="0"/>
              </a:rPr>
              <a:t>    </a:t>
            </a:r>
            <a:r>
              <a:rPr lang="vi-VN" sz="4000" dirty="0">
                <a:solidFill>
                  <a:srgbClr val="FF0000"/>
                </a:solidFill>
                <a:latin typeface="Nunito Black" panose="00000A00000000000000" pitchFamily="2" charset="0"/>
              </a:rPr>
              <a:t>Chia </a:t>
            </a:r>
            <a:r>
              <a:rPr lang="vi-VN" sz="4000" dirty="0" err="1">
                <a:solidFill>
                  <a:srgbClr val="FF0000"/>
                </a:solidFill>
                <a:latin typeface="Nunito Black" panose="00000A00000000000000" pitchFamily="2" charset="0"/>
              </a:rPr>
              <a:t>sẻ</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một</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số</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hoạt</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động</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sản</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xuất</a:t>
            </a:r>
            <a:r>
              <a:rPr lang="vi-VN" sz="4000" dirty="0">
                <a:solidFill>
                  <a:srgbClr val="FF0000"/>
                </a:solidFill>
                <a:latin typeface="Nunito Black" panose="00000A00000000000000" pitchFamily="2" charset="0"/>
              </a:rPr>
              <a:t> công </a:t>
            </a:r>
            <a:r>
              <a:rPr lang="vi-VN" sz="4000" dirty="0" err="1">
                <a:solidFill>
                  <a:srgbClr val="FF0000"/>
                </a:solidFill>
                <a:latin typeface="Nunito Black" panose="00000A00000000000000" pitchFamily="2" charset="0"/>
              </a:rPr>
              <a:t>nghiệp</a:t>
            </a:r>
            <a:r>
              <a:rPr lang="vi-VN" sz="4000" dirty="0">
                <a:solidFill>
                  <a:srgbClr val="FF0000"/>
                </a:solidFill>
                <a:latin typeface="Nunito Black" panose="00000A00000000000000" pitchFamily="2" charset="0"/>
              </a:rPr>
              <a:t> ở </a:t>
            </a:r>
            <a:r>
              <a:rPr lang="vi-VN" sz="4000" dirty="0" err="1">
                <a:solidFill>
                  <a:srgbClr val="FF0000"/>
                </a:solidFill>
                <a:latin typeface="Nunito Black" panose="00000A00000000000000" pitchFamily="2" charset="0"/>
              </a:rPr>
              <a:t>địa</a:t>
            </a:r>
            <a:r>
              <a:rPr lang="vi-VN" sz="4000" dirty="0">
                <a:solidFill>
                  <a:srgbClr val="FF0000"/>
                </a:solidFill>
                <a:latin typeface="Nunito Black" panose="00000A00000000000000" pitchFamily="2" charset="0"/>
              </a:rPr>
              <a:t> phương em theo </a:t>
            </a:r>
            <a:r>
              <a:rPr lang="vi-VN" sz="4000" dirty="0" err="1">
                <a:solidFill>
                  <a:srgbClr val="FF0000"/>
                </a:solidFill>
                <a:latin typeface="Nunito Black" panose="00000A00000000000000" pitchFamily="2" charset="0"/>
              </a:rPr>
              <a:t>gợi</a:t>
            </a:r>
            <a:r>
              <a:rPr lang="vi-VN" sz="4000" dirty="0">
                <a:solidFill>
                  <a:srgbClr val="FF0000"/>
                </a:solidFill>
                <a:latin typeface="Nunito Black" panose="00000A00000000000000" pitchFamily="2" charset="0"/>
              </a:rPr>
              <a:t> ý sau:</a:t>
            </a:r>
            <a:endParaRPr lang="en-US" sz="4000" dirty="0">
              <a:solidFill>
                <a:srgbClr val="FF0000"/>
              </a:solidFill>
              <a:latin typeface="Nunito Black" panose="00000A00000000000000" pitchFamily="2" charset="0"/>
            </a:endParaRPr>
          </a:p>
          <a:p>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Tên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và</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sản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phẩm</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của</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hoạt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động</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sản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xuất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công</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nghiệp</a:t>
            </a:r>
            <a:r>
              <a:rPr lang="en-US" sz="4000" dirty="0">
                <a:solidFill>
                  <a:srgbClr val="FF0000"/>
                </a:solidFill>
                <a:latin typeface="Nunito Black" panose="00000A00000000000000" pitchFamily="2" charset="0"/>
              </a:rPr>
              <a:t>.</a:t>
            </a:r>
          </a:p>
          <a:p>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Ích</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lợi</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của</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hoạt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động</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sản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xuất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đó</a:t>
            </a:r>
            <a:r>
              <a:rPr lang="en-US" sz="4000" dirty="0">
                <a:solidFill>
                  <a:srgbClr val="FF0000"/>
                </a:solidFill>
                <a:latin typeface="Nunito Black" panose="00000A00000000000000" pitchFamily="2" charset="0"/>
              </a:rPr>
              <a:t>.</a:t>
            </a:r>
          </a:p>
        </p:txBody>
      </p:sp>
      <p:sp>
        <p:nvSpPr>
          <p:cNvPr id="6" name="Rectangle 5">
            <a:extLst>
              <a:ext uri="{FF2B5EF4-FFF2-40B4-BE49-F238E27FC236}">
                <a16:creationId xmlns:a16="http://schemas.microsoft.com/office/drawing/2014/main" id="{AC1F950F-C271-F58B-03A4-B91F18BB3710}"/>
              </a:ext>
            </a:extLst>
          </p:cNvPr>
          <p:cNvSpPr/>
          <p:nvPr/>
        </p:nvSpPr>
        <p:spPr>
          <a:xfrm>
            <a:off x="0" y="0"/>
            <a:ext cx="18288000" cy="10287000"/>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Bảng 4">
            <a:extLst>
              <a:ext uri="{FF2B5EF4-FFF2-40B4-BE49-F238E27FC236}">
                <a16:creationId xmlns:a16="http://schemas.microsoft.com/office/drawing/2014/main" id="{643E9EE2-D1A3-E729-EE8E-E750BE91CED0}"/>
              </a:ext>
            </a:extLst>
          </p:cNvPr>
          <p:cNvGraphicFramePr>
            <a:graphicFrameLocks noGrp="1"/>
          </p:cNvGraphicFramePr>
          <p:nvPr>
            <p:extLst>
              <p:ext uri="{D42A27DB-BD31-4B8C-83A1-F6EECF244321}">
                <p14:modId xmlns:p14="http://schemas.microsoft.com/office/powerpoint/2010/main" val="275597781"/>
              </p:ext>
            </p:extLst>
          </p:nvPr>
        </p:nvGraphicFramePr>
        <p:xfrm>
          <a:off x="316176" y="3238501"/>
          <a:ext cx="14390424" cy="6916926"/>
        </p:xfrm>
        <a:graphic>
          <a:graphicData uri="http://schemas.openxmlformats.org/drawingml/2006/table">
            <a:tbl>
              <a:tblPr firstRow="1" bandRow="1">
                <a:tableStyleId>{F5AB1C69-6EDB-4FF4-983F-18BD219EF322}</a:tableStyleId>
              </a:tblPr>
              <a:tblGrid>
                <a:gridCol w="4796808">
                  <a:extLst>
                    <a:ext uri="{9D8B030D-6E8A-4147-A177-3AD203B41FA5}">
                      <a16:colId xmlns:a16="http://schemas.microsoft.com/office/drawing/2014/main" val="930856181"/>
                    </a:ext>
                  </a:extLst>
                </a:gridCol>
                <a:gridCol w="4347192">
                  <a:extLst>
                    <a:ext uri="{9D8B030D-6E8A-4147-A177-3AD203B41FA5}">
                      <a16:colId xmlns:a16="http://schemas.microsoft.com/office/drawing/2014/main" val="149741875"/>
                    </a:ext>
                  </a:extLst>
                </a:gridCol>
                <a:gridCol w="5246424">
                  <a:extLst>
                    <a:ext uri="{9D8B030D-6E8A-4147-A177-3AD203B41FA5}">
                      <a16:colId xmlns:a16="http://schemas.microsoft.com/office/drawing/2014/main" val="1035853617"/>
                    </a:ext>
                  </a:extLst>
                </a:gridCol>
              </a:tblGrid>
              <a:tr h="1382290">
                <a:tc>
                  <a:txBody>
                    <a:bodyPr/>
                    <a:lstStyle/>
                    <a:p>
                      <a:pPr algn="ctr" fontAlgn="t"/>
                      <a:endParaRPr lang="en-US" sz="4000" b="1" dirty="0">
                        <a:solidFill>
                          <a:schemeClr val="bg1"/>
                        </a:solidFill>
                        <a:effectLst/>
                      </a:endParaRPr>
                    </a:p>
                    <a:p>
                      <a:pPr algn="ctr" fontAlgn="t"/>
                      <a:r>
                        <a:rPr lang="en-US" sz="4000" b="1" dirty="0" err="1">
                          <a:solidFill>
                            <a:schemeClr val="bg1"/>
                          </a:solidFill>
                          <a:effectLst/>
                        </a:rPr>
                        <a:t>Hoạt</a:t>
                      </a:r>
                      <a:r>
                        <a:rPr lang="en-US" sz="4000" b="1" dirty="0">
                          <a:solidFill>
                            <a:schemeClr val="bg1"/>
                          </a:solidFill>
                          <a:effectLst/>
                        </a:rPr>
                        <a:t> </a:t>
                      </a:r>
                      <a:r>
                        <a:rPr lang="en-US" sz="4000" b="1" dirty="0" err="1">
                          <a:solidFill>
                            <a:schemeClr val="bg1"/>
                          </a:solidFill>
                          <a:effectLst/>
                        </a:rPr>
                        <a:t>động</a:t>
                      </a:r>
                      <a:r>
                        <a:rPr lang="en-US" sz="4000" b="1" dirty="0">
                          <a:solidFill>
                            <a:schemeClr val="bg1"/>
                          </a:solidFill>
                          <a:effectLst/>
                        </a:rPr>
                        <a:t> </a:t>
                      </a:r>
                      <a:r>
                        <a:rPr lang="en-US" sz="4000" b="1" dirty="0" err="1">
                          <a:solidFill>
                            <a:schemeClr val="bg1"/>
                          </a:solidFill>
                          <a:effectLst/>
                        </a:rPr>
                        <a:t>sản</a:t>
                      </a:r>
                      <a:r>
                        <a:rPr lang="en-US" sz="4000" b="1" dirty="0">
                          <a:solidFill>
                            <a:schemeClr val="bg1"/>
                          </a:solidFill>
                          <a:effectLst/>
                        </a:rPr>
                        <a:t> </a:t>
                      </a:r>
                      <a:r>
                        <a:rPr lang="en-US" sz="4000" b="1" dirty="0" err="1">
                          <a:solidFill>
                            <a:schemeClr val="bg1"/>
                          </a:solidFill>
                          <a:effectLst/>
                        </a:rPr>
                        <a:t>xuất</a:t>
                      </a:r>
                      <a:endParaRPr lang="en-US" sz="4000" dirty="0">
                        <a:solidFill>
                          <a:schemeClr val="bg1"/>
                        </a:solidFill>
                        <a:effectLst/>
                        <a:latin typeface="#9Slide03 AmpleSoft Bold" panose="020B0604020202020204" charset="0"/>
                      </a:endParaRPr>
                    </a:p>
                  </a:txBody>
                  <a:tcPr marL="47625" marR="47625" marT="47625" marB="47625" anchor="ctr"/>
                </a:tc>
                <a:tc>
                  <a:txBody>
                    <a:bodyPr/>
                    <a:lstStyle/>
                    <a:p>
                      <a:pPr algn="ctr" fontAlgn="t"/>
                      <a:endParaRPr lang="en-US" sz="4000" b="1" dirty="0">
                        <a:solidFill>
                          <a:schemeClr val="bg1"/>
                        </a:solidFill>
                        <a:effectLst/>
                      </a:endParaRPr>
                    </a:p>
                    <a:p>
                      <a:pPr algn="ctr" fontAlgn="t"/>
                      <a:r>
                        <a:rPr lang="en-US" sz="4000" b="1" dirty="0" err="1">
                          <a:solidFill>
                            <a:schemeClr val="bg1"/>
                          </a:solidFill>
                          <a:effectLst/>
                        </a:rPr>
                        <a:t>Tên</a:t>
                      </a:r>
                      <a:r>
                        <a:rPr lang="en-US" sz="4000" b="1" dirty="0">
                          <a:solidFill>
                            <a:schemeClr val="bg1"/>
                          </a:solidFill>
                          <a:effectLst/>
                        </a:rPr>
                        <a:t> </a:t>
                      </a:r>
                      <a:r>
                        <a:rPr lang="en-US" sz="4000" b="1" dirty="0" err="1">
                          <a:solidFill>
                            <a:schemeClr val="bg1"/>
                          </a:solidFill>
                          <a:effectLst/>
                        </a:rPr>
                        <a:t>sản</a:t>
                      </a:r>
                      <a:r>
                        <a:rPr lang="en-US" sz="4000" b="1" dirty="0">
                          <a:solidFill>
                            <a:schemeClr val="bg1"/>
                          </a:solidFill>
                          <a:effectLst/>
                        </a:rPr>
                        <a:t> </a:t>
                      </a:r>
                      <a:r>
                        <a:rPr lang="en-US" sz="4000" b="1" dirty="0" err="1">
                          <a:solidFill>
                            <a:schemeClr val="bg1"/>
                          </a:solidFill>
                          <a:effectLst/>
                        </a:rPr>
                        <a:t>phẩm</a:t>
                      </a:r>
                      <a:endParaRPr lang="en-US" sz="4000" dirty="0">
                        <a:solidFill>
                          <a:schemeClr val="bg1"/>
                        </a:solidFill>
                        <a:effectLst/>
                        <a:latin typeface="#9Slide03 AmpleSoft Bold" panose="020B0604020202020204" charset="0"/>
                      </a:endParaRPr>
                    </a:p>
                  </a:txBody>
                  <a:tcPr marL="47625" marR="47625" marT="47625" marB="47625" anchor="ctr"/>
                </a:tc>
                <a:tc>
                  <a:txBody>
                    <a:bodyPr/>
                    <a:lstStyle/>
                    <a:p>
                      <a:pPr algn="ctr" fontAlgn="t"/>
                      <a:endParaRPr lang="en-US" sz="4000" b="1" dirty="0">
                        <a:solidFill>
                          <a:schemeClr val="bg1"/>
                        </a:solidFill>
                        <a:effectLst/>
                      </a:endParaRPr>
                    </a:p>
                    <a:p>
                      <a:pPr algn="ctr" fontAlgn="t"/>
                      <a:r>
                        <a:rPr lang="en-US" sz="4000" b="1" dirty="0" err="1">
                          <a:solidFill>
                            <a:schemeClr val="bg1"/>
                          </a:solidFill>
                          <a:effectLst/>
                        </a:rPr>
                        <a:t>Ích</a:t>
                      </a:r>
                      <a:r>
                        <a:rPr lang="en-US" sz="4000" b="1" dirty="0">
                          <a:solidFill>
                            <a:schemeClr val="bg1"/>
                          </a:solidFill>
                          <a:effectLst/>
                        </a:rPr>
                        <a:t> </a:t>
                      </a:r>
                      <a:r>
                        <a:rPr lang="en-US" sz="4000" b="1" dirty="0" err="1">
                          <a:solidFill>
                            <a:schemeClr val="bg1"/>
                          </a:solidFill>
                          <a:effectLst/>
                        </a:rPr>
                        <a:t>lợi</a:t>
                      </a:r>
                      <a:endParaRPr lang="en-US" sz="4000" dirty="0">
                        <a:solidFill>
                          <a:schemeClr val="bg1"/>
                        </a:solidFill>
                        <a:effectLst/>
                        <a:latin typeface="#9Slide03 AmpleSoft Bold" panose="020B0604020202020204" charset="0"/>
                      </a:endParaRPr>
                    </a:p>
                  </a:txBody>
                  <a:tcPr marL="47625" marR="47625" marT="47625" marB="47625" anchor="ctr"/>
                </a:tc>
                <a:extLst>
                  <a:ext uri="{0D108BD9-81ED-4DB2-BD59-A6C34878D82A}">
                    <a16:rowId xmlns:a16="http://schemas.microsoft.com/office/drawing/2014/main" val="751005967"/>
                  </a:ext>
                </a:extLst>
              </a:tr>
              <a:tr h="1927987">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vi-VN"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endParaRPr>
                    </a:p>
                    <a:p>
                      <a:pPr fontAlgn="t"/>
                      <a:endParaRPr lang="en-US" sz="2800" b="1" dirty="0">
                        <a:effectLst/>
                      </a:endParaRPr>
                    </a:p>
                    <a:p>
                      <a:pPr fontAlgn="t"/>
                      <a:endParaRPr lang="en-US" sz="2800" b="1" dirty="0">
                        <a:effectLst/>
                      </a:endParaRPr>
                    </a:p>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val="230762641"/>
                  </a:ext>
                </a:extLst>
              </a:tr>
              <a:tr h="1823261">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val="3576147864"/>
                  </a:ext>
                </a:extLst>
              </a:tr>
              <a:tr h="1783388">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val="3004683676"/>
                  </a:ext>
                </a:extLst>
              </a:tr>
            </a:tbl>
          </a:graphicData>
        </a:graphic>
      </p:graphicFrame>
      <p:sp>
        <p:nvSpPr>
          <p:cNvPr id="9" name="Hộp Văn bản 11">
            <a:extLst>
              <a:ext uri="{FF2B5EF4-FFF2-40B4-BE49-F238E27FC236}">
                <a16:creationId xmlns:a16="http://schemas.microsoft.com/office/drawing/2014/main" id="{3725F7D7-B22B-476D-1283-9946E8BEFA81}"/>
              </a:ext>
            </a:extLst>
          </p:cNvPr>
          <p:cNvSpPr txBox="1"/>
          <p:nvPr/>
        </p:nvSpPr>
        <p:spPr>
          <a:xfrm>
            <a:off x="1481630" y="5314298"/>
            <a:ext cx="1739579" cy="523220"/>
          </a:xfrm>
          <a:prstGeom prst="rect">
            <a:avLst/>
          </a:prstGeom>
          <a:noFill/>
        </p:spPr>
        <p:txBody>
          <a:bodyPr wrap="none" rtlCol="0">
            <a:spAutoFit/>
          </a:bodyPr>
          <a:lstStyle/>
          <a:p>
            <a:pPr lvl="0" algn="ctr"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May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mặc</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0" name="Hộp Văn bản 12">
            <a:extLst>
              <a:ext uri="{FF2B5EF4-FFF2-40B4-BE49-F238E27FC236}">
                <a16:creationId xmlns:a16="http://schemas.microsoft.com/office/drawing/2014/main" id="{983EE9A7-A144-A80A-1333-68AF4A8CCD58}"/>
              </a:ext>
            </a:extLst>
          </p:cNvPr>
          <p:cNvSpPr txBox="1"/>
          <p:nvPr/>
        </p:nvSpPr>
        <p:spPr>
          <a:xfrm>
            <a:off x="382236" y="6981559"/>
            <a:ext cx="4737194"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Sản</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xuất</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vật</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liệu</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xây</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dựng</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1" name="Hộp Văn bản 13">
            <a:extLst>
              <a:ext uri="{FF2B5EF4-FFF2-40B4-BE49-F238E27FC236}">
                <a16:creationId xmlns:a16="http://schemas.microsoft.com/office/drawing/2014/main" id="{A96A3870-D979-CC19-A318-C1A293F2E766}"/>
              </a:ext>
            </a:extLst>
          </p:cNvPr>
          <p:cNvSpPr txBox="1"/>
          <p:nvPr/>
        </p:nvSpPr>
        <p:spPr>
          <a:xfrm>
            <a:off x="450363" y="8724391"/>
            <a:ext cx="4600940"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Chế</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tạo</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máy</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móc</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thiết</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bị</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2" name="Hộp Văn bản 16">
            <a:extLst>
              <a:ext uri="{FF2B5EF4-FFF2-40B4-BE49-F238E27FC236}">
                <a16:creationId xmlns:a16="http://schemas.microsoft.com/office/drawing/2014/main" id="{9B43B223-E632-DAE7-310C-66F459D76829}"/>
              </a:ext>
            </a:extLst>
          </p:cNvPr>
          <p:cNvSpPr txBox="1"/>
          <p:nvPr/>
        </p:nvSpPr>
        <p:spPr>
          <a:xfrm>
            <a:off x="5738700" y="5201732"/>
            <a:ext cx="2695803"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Vải</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quần</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áo</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a:t>
            </a:r>
            <a:endParaRPr kumimoji="0" lang="vi-VN"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3" name="Hộp Văn bản 17">
            <a:extLst>
              <a:ext uri="{FF2B5EF4-FFF2-40B4-BE49-F238E27FC236}">
                <a16:creationId xmlns:a16="http://schemas.microsoft.com/office/drawing/2014/main" id="{7B34A43A-35D9-ABD2-9A80-E6DB2D252AE6}"/>
              </a:ext>
            </a:extLst>
          </p:cNvPr>
          <p:cNvSpPr txBox="1"/>
          <p:nvPr/>
        </p:nvSpPr>
        <p:spPr>
          <a:xfrm>
            <a:off x="5741353" y="6981559"/>
            <a:ext cx="1770035"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ngói</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4" name="Hộp Văn bản 18">
            <a:extLst>
              <a:ext uri="{FF2B5EF4-FFF2-40B4-BE49-F238E27FC236}">
                <a16:creationId xmlns:a16="http://schemas.microsoft.com/office/drawing/2014/main" id="{DB0BE3F9-DB23-8369-FA89-967DDDC07A24}"/>
              </a:ext>
            </a:extLst>
          </p:cNvPr>
          <p:cNvSpPr txBox="1"/>
          <p:nvPr/>
        </p:nvSpPr>
        <p:spPr>
          <a:xfrm>
            <a:off x="5610254" y="8866846"/>
            <a:ext cx="2343142" cy="523220"/>
          </a:xfrm>
          <a:prstGeom prst="rect">
            <a:avLst/>
          </a:prstGeom>
          <a:noFill/>
        </p:spPr>
        <p:txBody>
          <a:bodyPr wrap="none" rtlCol="0">
            <a:spAutoFit/>
          </a:bodyPr>
          <a:lstStyle/>
          <a:p>
            <a:pPr lvl="0" algn="ctr"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Ô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tô</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xe</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máy</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5" name="Hộp Văn bản 20">
            <a:extLst>
              <a:ext uri="{FF2B5EF4-FFF2-40B4-BE49-F238E27FC236}">
                <a16:creationId xmlns:a16="http://schemas.microsoft.com/office/drawing/2014/main" id="{A095330F-EB9A-91DA-54D5-FBDE2435C0E5}"/>
              </a:ext>
            </a:extLst>
          </p:cNvPr>
          <p:cNvSpPr txBox="1"/>
          <p:nvPr/>
        </p:nvSpPr>
        <p:spPr>
          <a:xfrm>
            <a:off x="9792120" y="4962336"/>
            <a:ext cx="4914480" cy="1384995"/>
          </a:xfrm>
          <a:prstGeom prst="rect">
            <a:avLst/>
          </a:prstGeom>
          <a:noFill/>
        </p:spPr>
        <p:txBody>
          <a:bodyPr wrap="square" rtlCol="0">
            <a:spAutoFit/>
          </a:bodyPr>
          <a:lstStyle/>
          <a:p>
            <a:pPr lvl="0"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Phục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vụ</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nhu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cầu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may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mặc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và</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sinh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hoạt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dân.</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6" name="Hộp Văn bản 21">
            <a:extLst>
              <a:ext uri="{FF2B5EF4-FFF2-40B4-BE49-F238E27FC236}">
                <a16:creationId xmlns:a16="http://schemas.microsoft.com/office/drawing/2014/main" id="{0B41C308-CA55-D656-1200-3CB98ADF511E}"/>
              </a:ext>
            </a:extLst>
          </p:cNvPr>
          <p:cNvSpPr txBox="1"/>
          <p:nvPr/>
        </p:nvSpPr>
        <p:spPr>
          <a:xfrm>
            <a:off x="9810810" y="6708912"/>
            <a:ext cx="4736175" cy="1384995"/>
          </a:xfrm>
          <a:prstGeom prst="rect">
            <a:avLst/>
          </a:prstGeom>
          <a:noFill/>
        </p:spPr>
        <p:txBody>
          <a:bodyPr wrap="square" rtlCol="0">
            <a:spAutoFit/>
          </a:bodyPr>
          <a:lstStyle/>
          <a:p>
            <a:pPr lvl="0"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Vật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liệu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xây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dựng</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phục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vụ</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nhu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cầu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xây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dựng</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dân.</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7" name="Hộp Văn bản 22">
            <a:extLst>
              <a:ext uri="{FF2B5EF4-FFF2-40B4-BE49-F238E27FC236}">
                <a16:creationId xmlns:a16="http://schemas.microsoft.com/office/drawing/2014/main" id="{9D874C7C-0EAA-AF3B-19AF-D3F14068B664}"/>
              </a:ext>
            </a:extLst>
          </p:cNvPr>
          <p:cNvSpPr txBox="1"/>
          <p:nvPr/>
        </p:nvSpPr>
        <p:spPr>
          <a:xfrm>
            <a:off x="9810811" y="8455488"/>
            <a:ext cx="4528087" cy="1384995"/>
          </a:xfrm>
          <a:prstGeom prst="rect">
            <a:avLst/>
          </a:prstGeom>
          <a:noFill/>
        </p:spPr>
        <p:txBody>
          <a:bodyPr wrap="square" rtlCol="0">
            <a:spAutoFit/>
          </a:bodyPr>
          <a:lstStyle/>
          <a:p>
            <a:pPr lvl="0"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Phục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vụ</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nhu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cầu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sinh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hoạt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dân,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xuất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khẩu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19" name="Picture 18">
            <a:extLst>
              <a:ext uri="{FF2B5EF4-FFF2-40B4-BE49-F238E27FC236}">
                <a16:creationId xmlns:a16="http://schemas.microsoft.com/office/drawing/2014/main" id="{23DAFDAA-A6D1-EFB8-EE71-E57F53886BC5}"/>
              </a:ext>
            </a:extLst>
          </p:cNvPr>
          <p:cNvPicPr>
            <a:picLocks noChangeAspect="1"/>
          </p:cNvPicPr>
          <p:nvPr/>
        </p:nvPicPr>
        <p:blipFill rotWithShape="1">
          <a:blip r:embed="rId3">
            <a:extLst>
              <a:ext uri="{28A0092B-C50C-407E-A947-70E740481C1C}">
                <a14:useLocalDpi xmlns:a14="http://schemas.microsoft.com/office/drawing/2010/main" val="0"/>
              </a:ext>
            </a:extLst>
          </a:blip>
          <a:srcRect l="9432" t="18031" r="19173" b="15603"/>
          <a:stretch/>
        </p:blipFill>
        <p:spPr>
          <a:xfrm>
            <a:off x="14173200" y="3771900"/>
            <a:ext cx="4038600" cy="6526157"/>
          </a:xfrm>
          <a:prstGeom prst="rect">
            <a:avLst/>
          </a:prstGeom>
        </p:spPr>
      </p:pic>
    </p:spTree>
    <p:extLst>
      <p:ext uri="{BB962C8B-B14F-4D97-AF65-F5344CB8AC3E}">
        <p14:creationId xmlns:p14="http://schemas.microsoft.com/office/powerpoint/2010/main" val="32011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 calcmode="lin" valueType="num">
                                      <p:cBhvr>
                                        <p:cTn id="47" dur="500" fill="hold"/>
                                        <p:tgtEl>
                                          <p:spTgt spid="16"/>
                                        </p:tgtEl>
                                        <p:attrNameLst>
                                          <p:attrName>style.rotation</p:attrName>
                                        </p:attrNameLst>
                                      </p:cBhvr>
                                      <p:tavLst>
                                        <p:tav tm="0">
                                          <p:val>
                                            <p:fltVal val="360"/>
                                          </p:val>
                                        </p:tav>
                                        <p:tav tm="100000">
                                          <p:val>
                                            <p:fltVal val="0"/>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0FE9853-C410-4109-8F4E-F7ABE88169FF}"/>
</file>

<file path=customXml/itemProps2.xml><?xml version="1.0" encoding="utf-8"?>
<ds:datastoreItem xmlns:ds="http://schemas.openxmlformats.org/officeDocument/2006/customXml" ds:itemID="{7A6ED6C1-AA80-401E-87E0-20A4EDE50DB3}"/>
</file>

<file path=customXml/itemProps3.xml><?xml version="1.0" encoding="utf-8"?>
<ds:datastoreItem xmlns:ds="http://schemas.openxmlformats.org/officeDocument/2006/customXml" ds:itemID="{A940F204-37EB-47E1-9ADB-490ECBE49475}"/>
</file>

<file path=docProps/app.xml><?xml version="1.0" encoding="utf-8"?>
<Properties xmlns="http://schemas.openxmlformats.org/officeDocument/2006/extended-properties" xmlns:vt="http://schemas.openxmlformats.org/officeDocument/2006/docPropsVTypes">
  <TotalTime>4751</TotalTime>
  <Words>947</Words>
  <Application>Microsoft Office PowerPoint</Application>
  <PresentationFormat>Tùy chỉnh</PresentationFormat>
  <Paragraphs>87</Paragraphs>
  <Slides>20</Slides>
  <Notes>0</Notes>
  <HiddenSlides>1</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20</vt:i4>
      </vt:variant>
    </vt:vector>
  </HeadingPairs>
  <TitlesOfParts>
    <vt:vector size="29" baseType="lpstr">
      <vt:lpstr>Sigmar One</vt:lpstr>
      <vt:lpstr>Calibri</vt:lpstr>
      <vt:lpstr>Arial</vt:lpstr>
      <vt:lpstr>Open Sans Semibold</vt:lpstr>
      <vt:lpstr>Tahoma</vt:lpstr>
      <vt:lpstr>Open Sans Light</vt:lpstr>
      <vt:lpstr>#9Slide03 AmpleSoft Bold</vt:lpstr>
      <vt:lpstr>Nunito Black</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Thúy Hạnh</cp:lastModifiedBy>
  <cp:revision>47</cp:revision>
  <dcterms:created xsi:type="dcterms:W3CDTF">2006-08-16T00:00:00Z</dcterms:created>
  <dcterms:modified xsi:type="dcterms:W3CDTF">2023-02-21T06:33:02Z</dcterms:modified>
  <dc:identifier>DAE8oUmvRAc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