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1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7620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7769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295400"/>
            <a:ext cx="5280700" cy="650677"/>
            <a:chOff x="1470819" y="1943100"/>
            <a:chExt cx="5280700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633000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3183405B-37D5-6D67-020E-0D14B6A0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2769955"/>
            <a:ext cx="12425147" cy="27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7EF7125-28D3-1077-B1CB-E8BE1EA85C20}"/>
              </a:ext>
            </a:extLst>
          </p:cNvPr>
          <p:cNvSpPr txBox="1"/>
          <p:nvPr/>
        </p:nvSpPr>
        <p:spPr>
          <a:xfrm>
            <a:off x="943555" y="1828800"/>
            <a:ext cx="1432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Bây giờ là 11 giờ 20 phút, 10 phút nữa là đến giờ ăn trưa. Hỏi đồng hồ nào dưới đây chỉ giờ ăn trưa?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84087-68A5-18A1-7AD2-971C313F0E27}"/>
              </a:ext>
            </a:extLst>
          </p:cNvPr>
          <p:cNvSpPr txBox="1"/>
          <p:nvPr/>
        </p:nvSpPr>
        <p:spPr>
          <a:xfrm>
            <a:off x="810738" y="5430195"/>
            <a:ext cx="1465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Bây giờ là 3 giờ 15 phút, các bạn đã ra chơi được 15 phút. Hỏi đồng hồ nào dưới đây chỉ lúc bắt đầu ra chơi?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B5E6668-B0FE-7CB7-D971-35D8EB4B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6507800"/>
            <a:ext cx="12425147" cy="27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7199BA08-4341-8FFE-5D48-BA2E3717F6EA}"/>
              </a:ext>
            </a:extLst>
          </p:cNvPr>
          <p:cNvSpPr/>
          <p:nvPr/>
        </p:nvSpPr>
        <p:spPr>
          <a:xfrm>
            <a:off x="13167519" y="4716382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4926A4-2037-157F-6E48-3051BC8A84E0}"/>
              </a:ext>
            </a:extLst>
          </p:cNvPr>
          <p:cNvSpPr/>
          <p:nvPr/>
        </p:nvSpPr>
        <p:spPr>
          <a:xfrm>
            <a:off x="8223553" y="8451633"/>
            <a:ext cx="600566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649F1553-C8D0-42C7-ACEB-93DE901C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3" y="2262544"/>
            <a:ext cx="15084616" cy="23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2C83DE-D78B-96DF-C866-530FA31E69FD}"/>
              </a:ext>
            </a:extLst>
          </p:cNvPr>
          <p:cNvSpPr/>
          <p:nvPr/>
        </p:nvSpPr>
        <p:spPr>
          <a:xfrm>
            <a:off x="5196034" y="2336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FE9910-5716-8465-89D4-8FA9EBF8F650}"/>
              </a:ext>
            </a:extLst>
          </p:cNvPr>
          <p:cNvSpPr/>
          <p:nvPr/>
        </p:nvSpPr>
        <p:spPr>
          <a:xfrm>
            <a:off x="13780231" y="2353388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284398-C689-6FEC-4EB1-1CEBF7CDC638}"/>
              </a:ext>
            </a:extLst>
          </p:cNvPr>
          <p:cNvSpPr/>
          <p:nvPr/>
        </p:nvSpPr>
        <p:spPr>
          <a:xfrm>
            <a:off x="5437109" y="359902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55EFBC-C238-F348-6353-B5BFDF6A7127}"/>
              </a:ext>
            </a:extLst>
          </p:cNvPr>
          <p:cNvSpPr/>
          <p:nvPr/>
        </p:nvSpPr>
        <p:spPr>
          <a:xfrm>
            <a:off x="13317632" y="3599020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1518225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600490" y="1527754"/>
            <a:ext cx="150114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Hiện nay Mi đã được 6 năm 3 tháng tuổi. Hỏi sau bao nhiêu tháng nữa thì Mi tròn 7 tuổi?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0CC9A-DC7E-307D-8296-5C08C59F74C6}"/>
              </a:ext>
            </a:extLst>
          </p:cNvPr>
          <p:cNvSpPr txBox="1"/>
          <p:nvPr/>
        </p:nvSpPr>
        <p:spPr>
          <a:xfrm>
            <a:off x="1028250" y="2590800"/>
            <a:ext cx="14701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1 năm = 12 tháng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 nay Mi đã được 6 năm 3 tháng tuổi. Vậy sau 9 tháng nữa thì My tròn 7 tuổi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12 tháng – 3 tháng = 9 tháng).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C58044-783E-131C-5EB6-5B6CDBE8B9E8}"/>
              </a:ext>
            </a:extLst>
          </p:cNvPr>
          <p:cNvSpPr txBox="1"/>
          <p:nvPr/>
        </p:nvSpPr>
        <p:spPr>
          <a:xfrm>
            <a:off x="437617" y="6236915"/>
            <a:ext cx="1501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Việt sinh ra vào tháng 1, Mai sinh sau Việt 3 tháng vậy Mai sinh ra vào tháng 4.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sinh ra trước Nam 8 tháng vậy Nam sinh ra vào tháng 12.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8 + 4 = 12)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6E5941D-286C-23F4-2B3A-CD16549B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3" y="523220"/>
            <a:ext cx="3581400" cy="15233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183C0C6-1CB8-B156-9DA2-9C9FD93DE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1614" y="1610868"/>
            <a:ext cx="8172640" cy="9799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94C9FFA-9365-B983-BC8E-85163FF95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849" y="2590800"/>
            <a:ext cx="8316049" cy="6553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8933CCB-0C36-3B63-16FD-0D4784DC6859}"/>
              </a:ext>
            </a:extLst>
          </p:cNvPr>
          <p:cNvSpPr txBox="1"/>
          <p:nvPr/>
        </p:nvSpPr>
        <p:spPr>
          <a:xfrm>
            <a:off x="125968" y="2727556"/>
            <a:ext cx="83963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17723EB-B342-48DE-9937-35BE1CF808D1}"/>
</file>

<file path=customXml/itemProps2.xml><?xml version="1.0" encoding="utf-8"?>
<ds:datastoreItem xmlns:ds="http://schemas.openxmlformats.org/officeDocument/2006/customXml" ds:itemID="{258081EB-62CD-4E12-AA66-D4185432A728}"/>
</file>

<file path=customXml/itemProps3.xml><?xml version="1.0" encoding="utf-8"?>
<ds:datastoreItem xmlns:ds="http://schemas.openxmlformats.org/officeDocument/2006/customXml" ds:itemID="{CB269EA1-FFC0-4C3F-B4E9-48DEB0304B9E}"/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435</Words>
  <Application>Microsoft Office PowerPoint</Application>
  <PresentationFormat>Custom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160</cp:revision>
  <dcterms:created xsi:type="dcterms:W3CDTF">2022-07-10T01:37:20Z</dcterms:created>
  <dcterms:modified xsi:type="dcterms:W3CDTF">2022-08-18T00:45:01Z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