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37680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82975" y="1624973"/>
            <a:ext cx="15310688" cy="1204675"/>
            <a:chOff x="1470819" y="1943100"/>
            <a:chExt cx="15310688" cy="120467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662988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Buổi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Mai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tặng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bánh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Mai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id="{6E840EF3-7871-1E05-FE9C-E168067C1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5" y="2906874"/>
            <a:ext cx="8900319" cy="620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F2D4EBF-868A-4F0D-F956-63B8856D07FC}"/>
              </a:ext>
            </a:extLst>
          </p:cNvPr>
          <p:cNvSpPr/>
          <p:nvPr/>
        </p:nvSpPr>
        <p:spPr>
          <a:xfrm>
            <a:off x="482975" y="2906874"/>
            <a:ext cx="6055144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1F126EB-C526-BEAA-0011-36193F10FD58}"/>
              </a:ext>
            </a:extLst>
          </p:cNvPr>
          <p:cNvSpPr txBox="1"/>
          <p:nvPr/>
        </p:nvSpPr>
        <p:spPr>
          <a:xfrm>
            <a:off x="8119774" y="3009801"/>
            <a:ext cx="82192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Mai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hay 9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Mai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hay 9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97302" y="1512502"/>
            <a:ext cx="533400" cy="646331"/>
            <a:chOff x="1737519" y="1943100"/>
            <a:chExt cx="533400" cy="646331"/>
          </a:xfrm>
        </p:grpSpPr>
        <p:sp>
          <p:nvSpPr>
            <p:cNvPr id="8" name="Oval 7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75" name="Text Box 14">
            <a:extLst>
              <a:ext uri="{FF2B5EF4-FFF2-40B4-BE49-F238E27FC236}">
                <a16:creationId xmlns:a16="http://schemas.microsoft.com/office/drawing/2014/main" id="{B105FC2A-B830-C047-66EA-25BDCAC71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80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0A94D95-ACAB-A8C9-993F-93F74099D511}"/>
              </a:ext>
            </a:extLst>
          </p:cNvPr>
          <p:cNvSpPr txBox="1"/>
          <p:nvPr/>
        </p:nvSpPr>
        <p:spPr>
          <a:xfrm>
            <a:off x="897792" y="1588702"/>
            <a:ext cx="951286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 21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AA655092-59CB-2483-4CFD-70684DEA9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815" y="1356527"/>
            <a:ext cx="5791606" cy="388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E292FE18-66FF-31F0-36EF-EE9BB342F70F}"/>
              </a:ext>
            </a:extLst>
          </p:cNvPr>
          <p:cNvSpPr txBox="1"/>
          <p:nvPr/>
        </p:nvSpPr>
        <p:spPr>
          <a:xfrm>
            <a:off x="687204" y="5414311"/>
            <a:ext cx="14902229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 21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1518225"/>
            <a:ext cx="11037083" cy="650677"/>
            <a:chOff x="1470819" y="1943100"/>
            <a:chExt cx="11037083" cy="650677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389383" cy="646331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Mai vừa mua một cái kẹo có giá như hình dưới đây: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id="{722EAB06-1BDA-257D-5C3A-1A8348975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80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90EAB58-F47C-F5C2-BA3C-8D780E9B4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175" y="2151802"/>
            <a:ext cx="8246926" cy="172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6C0E07A-3DBE-8A4B-38C6-235E3A7F7E1C}"/>
              </a:ext>
            </a:extLst>
          </p:cNvPr>
          <p:cNvSpPr txBox="1"/>
          <p:nvPr/>
        </p:nvSpPr>
        <p:spPr>
          <a:xfrm>
            <a:off x="147709" y="3875836"/>
            <a:ext cx="15915410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 đó, Mai muốn trả lại cái kẹo để mua một gói bim bim, người bán hàng đồng ý. Như vậy, Mai phải đưa thêm cho người bán hàng 5 000 đồng.</a:t>
            </a:r>
          </a:p>
          <a:p>
            <a:pPr algn="l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Hỏi:</a:t>
            </a:r>
          </a:p>
          <a:p>
            <a:pPr algn="l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Giá của một cái kẹo là bao nhiêu tiền?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 một cái kẹo là 2 000 đồng.</a:t>
            </a:r>
          </a:p>
          <a:p>
            <a:pPr algn="l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Giá của một gói bim bim là bao nhiêu tiền?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 một gói bim bim, Mai phải đưa thêm cho người bán hàng 5 000 đồng. Vậy giá tiền một gói bim bim 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7 000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2 000 + 5 000 = 7 00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802273A-46E7-3C20-7359-047D0EF06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96" y="4289285"/>
            <a:ext cx="7126956" cy="485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42119" y="1474112"/>
            <a:ext cx="1508833" cy="681454"/>
            <a:chOff x="1470819" y="1943100"/>
            <a:chExt cx="1508833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861133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40893" y="2231766"/>
            <a:ext cx="136779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        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	b)  2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	   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873D3B0A-B48F-C8DF-CA65-A3DDBFD8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80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69: LUYỆN TẬP CHUNG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8E825DE-F7F4-F87B-E225-D58ABDB1553B}"/>
              </a:ext>
            </a:extLst>
          </p:cNvPr>
          <p:cNvSpPr/>
          <p:nvPr/>
        </p:nvSpPr>
        <p:spPr>
          <a:xfrm>
            <a:off x="2666895" y="2120443"/>
            <a:ext cx="914400" cy="914400"/>
          </a:xfrm>
          <a:prstGeom prst="round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F43CB01-4157-D037-BA02-81A421DC1A1B}"/>
              </a:ext>
            </a:extLst>
          </p:cNvPr>
          <p:cNvSpPr/>
          <p:nvPr/>
        </p:nvSpPr>
        <p:spPr>
          <a:xfrm>
            <a:off x="2578991" y="2102250"/>
            <a:ext cx="1002304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179BCDB-5EAE-E03A-657B-273E7828DA19}"/>
              </a:ext>
            </a:extLst>
          </p:cNvPr>
          <p:cNvSpPr/>
          <p:nvPr/>
        </p:nvSpPr>
        <p:spPr>
          <a:xfrm>
            <a:off x="10182794" y="2097551"/>
            <a:ext cx="914400" cy="914400"/>
          </a:xfrm>
          <a:prstGeom prst="roundRect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A8533AF-18FA-A527-812C-1FE45F9FC9A3}"/>
              </a:ext>
            </a:extLst>
          </p:cNvPr>
          <p:cNvSpPr/>
          <p:nvPr/>
        </p:nvSpPr>
        <p:spPr>
          <a:xfrm>
            <a:off x="10182794" y="2094792"/>
            <a:ext cx="952965" cy="91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7805F85-9B49-89F5-BE3A-8ED663BF1388}"/>
              </a:ext>
            </a:extLst>
          </p:cNvPr>
          <p:cNvGrpSpPr/>
          <p:nvPr/>
        </p:nvGrpSpPr>
        <p:grpSpPr>
          <a:xfrm>
            <a:off x="286336" y="3146166"/>
            <a:ext cx="15889601" cy="1143119"/>
            <a:chOff x="1470819" y="1943100"/>
            <a:chExt cx="15889601" cy="114311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EA6863F-FE4C-2911-E258-D23F8A7A41C0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37B5E5B-9281-EA24-D3C8-4AAE13D9D88D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096D964-32A4-0371-15D7-D7A6A7F4132B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54192B0-090C-2C4F-0ABC-36D00F24F287}"/>
                </a:ext>
              </a:extLst>
            </p:cNvPr>
            <p:cNvSpPr txBox="1"/>
            <p:nvPr/>
          </p:nvSpPr>
          <p:spPr>
            <a:xfrm>
              <a:off x="2035391" y="1947446"/>
              <a:ext cx="15325029" cy="1138773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Hôm nay, Rô-bốt đi học bằng xe buýt. Quan sát rồi cho biết Rô-bốt đi từ nhà đến </a:t>
              </a:r>
              <a:endPara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4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 mất bao nhiêu phút và đi từ trường về nhà mất bao nhiêu phút.</a:t>
              </a:r>
              <a:endPara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A7508E8-B8D4-E0BA-FC89-488CA43FAF92}"/>
              </a:ext>
            </a:extLst>
          </p:cNvPr>
          <p:cNvSpPr txBox="1"/>
          <p:nvPr/>
        </p:nvSpPr>
        <p:spPr>
          <a:xfrm>
            <a:off x="7689552" y="4626116"/>
            <a:ext cx="836468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Rô-bốt đi học lúc 6 giờ 25 phút và đến trường lúc 6 giờ 50 phút. Vậy Rô-bốt đi từ nhà đến trường mất 25 phút.</a:t>
            </a:r>
          </a:p>
          <a:p>
            <a:pPr algn="l"/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Rô-bốt tan học lúc 4 giờ 5 phút và về đến nhà lúc 4 giờ 30 phút. Vậy Rô-bốt đi từ trường về nhà mất 25 phút.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ABBA3214-65FD-471A-9B35-A415ACB83ABF}"/>
</file>

<file path=customXml/itemProps2.xml><?xml version="1.0" encoding="utf-8"?>
<ds:datastoreItem xmlns:ds="http://schemas.openxmlformats.org/officeDocument/2006/customXml" ds:itemID="{7EDCB211-45F7-4EA7-888E-F5A668823C62}"/>
</file>

<file path=customXml/itemProps3.xml><?xml version="1.0" encoding="utf-8"?>
<ds:datastoreItem xmlns:ds="http://schemas.openxmlformats.org/officeDocument/2006/customXml" ds:itemID="{344A137F-1333-4DEA-A59E-13C8D37A660D}"/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577</Words>
  <Application>Microsoft Office PowerPoint</Application>
  <PresentationFormat>Custom</PresentationFormat>
  <Paragraphs>68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153</cp:revision>
  <dcterms:created xsi:type="dcterms:W3CDTF">2022-07-10T01:37:20Z</dcterms:created>
  <dcterms:modified xsi:type="dcterms:W3CDTF">2022-08-16T01:53:26Z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