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27" r:id="rId2"/>
    <p:sldId id="430" r:id="rId3"/>
    <p:sldId id="432" r:id="rId4"/>
    <p:sldId id="441" r:id="rId5"/>
    <p:sldId id="440" r:id="rId6"/>
    <p:sldId id="433" r:id="rId7"/>
    <p:sldId id="435" r:id="rId8"/>
    <p:sldId id="438" r:id="rId9"/>
    <p:sldId id="431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7F5"/>
    <a:srgbClr val="0000CC"/>
    <a:srgbClr val="FFEEBC"/>
    <a:srgbClr val="FEEEBD"/>
    <a:srgbClr val="FF7C80"/>
    <a:srgbClr val="FF0066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>
        <p:scale>
          <a:sx n="66" d="100"/>
          <a:sy n="66" d="100"/>
        </p:scale>
        <p:origin x="-154" y="3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885207" y="4027483"/>
            <a:ext cx="8155783" cy="222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27: TRÁI ĐẤT VÀ CÁC ĐỚI KHÍ HẬU (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T2)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</a:t>
            </a:r>
            <a:r>
              <a:rPr lang="en-US" altLang="en-US" sz="2800" b="1" i="1" smtClean="0">
                <a:solidFill>
                  <a:srgbClr val="0000CC"/>
                </a:solidFill>
                <a:latin typeface="Times New Roman" pitchFamily="18" charset="0"/>
              </a:rPr>
              <a:t>:……………………………………</a:t>
            </a:r>
            <a:endParaRPr lang="en-US" altLang="en-US" sz="2800" b="1" i="1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630852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TRÁI ĐẤT VÀ CÁC ĐỚI KHÍ HẬU (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T2)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173200" cy="646331"/>
            <a:chOff x="1508918" y="1888664"/>
            <a:chExt cx="1262703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2627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1" y="2519755"/>
              <a:ext cx="480641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917" t="10741" r="7084" b="16666"/>
          <a:stretch/>
        </p:blipFill>
        <p:spPr>
          <a:xfrm>
            <a:off x="2347119" y="4135120"/>
            <a:ext cx="10972800" cy="4978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13719" y="2651175"/>
            <a:ext cx="12496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TRÁI ĐẤT VÀ CÁC ĐỚI KHÍ HẬU (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T2)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173200" cy="646331"/>
            <a:chOff x="1508918" y="1888664"/>
            <a:chExt cx="1262703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2627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1" y="2519755"/>
              <a:ext cx="480641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813719" y="2651175"/>
            <a:ext cx="12496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916" t="10741" r="2500" b="16666"/>
          <a:stretch/>
        </p:blipFill>
        <p:spPr>
          <a:xfrm>
            <a:off x="2423319" y="4177178"/>
            <a:ext cx="10896600" cy="496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643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TRÁI ĐẤT VÀ CÁC ĐỚI KHÍ HẬU (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T2)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173200" cy="646331"/>
            <a:chOff x="1508918" y="1888664"/>
            <a:chExt cx="1262703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2627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1" y="2519755"/>
              <a:ext cx="480641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813719" y="2651175"/>
            <a:ext cx="12496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916" t="14445" r="2500" b="13704"/>
          <a:stretch/>
        </p:blipFill>
        <p:spPr>
          <a:xfrm>
            <a:off x="2728119" y="4128623"/>
            <a:ext cx="11049000" cy="498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893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2" y="2519755"/>
              <a:ext cx="23480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TRÁI ĐẤT VÀ CÁC ĐỚI KHÍ HẬU (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T2)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833" t="19630" r="25000" b="10000"/>
          <a:stretch/>
        </p:blipFill>
        <p:spPr>
          <a:xfrm>
            <a:off x="4785519" y="3124200"/>
            <a:ext cx="6858000" cy="55212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9167" t="18148" r="62500" b="44815"/>
          <a:stretch/>
        </p:blipFill>
        <p:spPr>
          <a:xfrm>
            <a:off x="524415" y="2803475"/>
            <a:ext cx="2383536" cy="1752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39166" t="17778" r="32501" b="45185"/>
          <a:stretch/>
        </p:blipFill>
        <p:spPr>
          <a:xfrm>
            <a:off x="1889919" y="4845900"/>
            <a:ext cx="2383536" cy="1752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69166" t="17778" r="2501" b="45185"/>
          <a:stretch/>
        </p:blipFill>
        <p:spPr>
          <a:xfrm>
            <a:off x="1432719" y="6946211"/>
            <a:ext cx="2383536" cy="1752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9166" t="57778" r="62501" b="5185"/>
          <a:stretch/>
        </p:blipFill>
        <p:spPr>
          <a:xfrm>
            <a:off x="12155583" y="2475473"/>
            <a:ext cx="2383536" cy="1752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39166" t="57778" r="32501" b="5185"/>
          <a:stretch/>
        </p:blipFill>
        <p:spPr>
          <a:xfrm>
            <a:off x="13521087" y="4617035"/>
            <a:ext cx="2383536" cy="1752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69166" t="57778" r="2501" b="5185"/>
          <a:stretch/>
        </p:blipFill>
        <p:spPr>
          <a:xfrm>
            <a:off x="12634119" y="6758597"/>
            <a:ext cx="2383536" cy="175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04918" y="3391197"/>
            <a:ext cx="12954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04918" y="7467600"/>
            <a:ext cx="12954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01285" y="4232465"/>
            <a:ext cx="15514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38802" y="6598736"/>
            <a:ext cx="15514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53685" y="5415600"/>
            <a:ext cx="13990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16" idx="3"/>
          </p:cNvCxnSpPr>
          <p:nvPr/>
        </p:nvCxnSpPr>
        <p:spPr>
          <a:xfrm>
            <a:off x="4273455" y="5722200"/>
            <a:ext cx="2569464" cy="1912697"/>
          </a:xfrm>
          <a:prstGeom prst="straightConnector1">
            <a:avLst/>
          </a:prstGeom>
          <a:ln w="28575">
            <a:solidFill>
              <a:srgbClr val="0000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741063" y="3673196"/>
            <a:ext cx="3101856" cy="4147386"/>
          </a:xfrm>
          <a:prstGeom prst="straightConnector1">
            <a:avLst/>
          </a:prstGeom>
          <a:ln w="28575">
            <a:solidFill>
              <a:srgbClr val="0000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910290" y="3535005"/>
            <a:ext cx="2974031" cy="1880595"/>
          </a:xfrm>
          <a:prstGeom prst="straightConnector1">
            <a:avLst/>
          </a:prstGeom>
          <a:ln w="28575">
            <a:solidFill>
              <a:srgbClr val="0000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10576719" y="5429337"/>
            <a:ext cx="2942030" cy="590463"/>
          </a:xfrm>
          <a:prstGeom prst="straightConnector1">
            <a:avLst/>
          </a:prstGeom>
          <a:ln w="28575">
            <a:solidFill>
              <a:srgbClr val="0000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8" idx="1"/>
          </p:cNvCxnSpPr>
          <p:nvPr/>
        </p:nvCxnSpPr>
        <p:spPr>
          <a:xfrm flipH="1">
            <a:off x="10172504" y="3351773"/>
            <a:ext cx="1983079" cy="889552"/>
          </a:xfrm>
          <a:prstGeom prst="straightConnector1">
            <a:avLst/>
          </a:prstGeom>
          <a:ln w="28575">
            <a:solidFill>
              <a:srgbClr val="0000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10172504" y="6946211"/>
            <a:ext cx="2561695" cy="688686"/>
          </a:xfrm>
          <a:prstGeom prst="straightConnector1">
            <a:avLst/>
          </a:prstGeom>
          <a:ln w="28575">
            <a:solidFill>
              <a:srgbClr val="0000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4" grpId="0" animBg="1"/>
      <p:bldP spid="25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TRÁI ĐẤT VÀ CÁC ĐỚI KHÍ HẬU (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T2)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7599" y="2667000"/>
            <a:ext cx="15113259" cy="6248400"/>
            <a:chOff x="-319881" y="990600"/>
            <a:chExt cx="15925800" cy="6629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3750" t="15185" r="9167" b="20370"/>
            <a:stretch/>
          </p:blipFill>
          <p:spPr>
            <a:xfrm>
              <a:off x="-319881" y="990600"/>
              <a:ext cx="15925800" cy="6629400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13700919" y="6019800"/>
              <a:ext cx="914400" cy="914400"/>
            </a:xfrm>
            <a:prstGeom prst="ellipse">
              <a:avLst/>
            </a:prstGeom>
            <a:solidFill>
              <a:srgbClr val="BDE7F5"/>
            </a:solidFill>
            <a:ln>
              <a:solidFill>
                <a:srgbClr val="BDE7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0328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FF46B7CE-3D5C-419E-8B05-CA6CFF104618}"/>
</file>

<file path=customXml/itemProps2.xml><?xml version="1.0" encoding="utf-8"?>
<ds:datastoreItem xmlns:ds="http://schemas.openxmlformats.org/officeDocument/2006/customXml" ds:itemID="{2DCB442D-635B-4538-B142-BBBB818F8B2C}"/>
</file>

<file path=customXml/itemProps3.xml><?xml version="1.0" encoding="utf-8"?>
<ds:datastoreItem xmlns:ds="http://schemas.openxmlformats.org/officeDocument/2006/customXml" ds:itemID="{113B8C1B-1FA8-44C9-BE33-9A7B5012DC94}"/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11469</TotalTime>
  <Words>306</Words>
  <Application>Microsoft Office PowerPoint</Application>
  <PresentationFormat>Custom</PresentationFormat>
  <Paragraphs>40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Microsoft account</cp:lastModifiedBy>
  <cp:revision>1108</cp:revision>
  <dcterms:created xsi:type="dcterms:W3CDTF">2008-09-09T22:52:10Z</dcterms:created>
  <dcterms:modified xsi:type="dcterms:W3CDTF">2022-07-22T15:38:58Z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